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0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11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93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0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2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8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77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81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47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2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42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E2FB32-CB8A-476E-A362-BAC06AF11F11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36FAE2-06F0-4EDD-AA4C-B05075870B6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08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BD44C-C779-9053-D4DD-0D2AC80C5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76" y="157532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/>
              <a:t>Comic</a:t>
            </a:r>
            <a:r>
              <a:rPr lang="fr-FR" b="1" dirty="0"/>
              <a:t> Book Reader/Writer</a:t>
            </a:r>
            <a:br>
              <a:rPr lang="fr-FR" dirty="0"/>
            </a:br>
            <a:r>
              <a:rPr lang="fr-FR" sz="2400" i="1" dirty="0"/>
              <a:t>Une liseuse pour les passionnés de </a:t>
            </a:r>
            <a:r>
              <a:rPr lang="fr-FR" sz="2400" i="1" dirty="0" err="1"/>
              <a:t>BDs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31887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08BF1-84A6-4CF3-9F6E-B022BEC41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51105-0E9B-133F-E566-A58C684CC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76" y="157532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Technologies utilisées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0230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B6E2F45-3C8A-B1ED-8FC0-3E944BAD8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96" y="596137"/>
            <a:ext cx="6118608" cy="6026830"/>
          </a:xfrm>
        </p:spPr>
      </p:pic>
    </p:spTree>
    <p:extLst>
      <p:ext uri="{BB962C8B-B14F-4D97-AF65-F5344CB8AC3E}">
        <p14:creationId xmlns:p14="http://schemas.microsoft.com/office/powerpoint/2010/main" val="383761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D3A90-24FD-48D1-15D7-CBC7C32B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avoir choisi Qt ?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139179-7C33-4227-12A6-7C8C3A651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13" y="1737360"/>
            <a:ext cx="9313733" cy="4607254"/>
          </a:xfrm>
        </p:spPr>
      </p:pic>
    </p:spTree>
    <p:extLst>
      <p:ext uri="{BB962C8B-B14F-4D97-AF65-F5344CB8AC3E}">
        <p14:creationId xmlns:p14="http://schemas.microsoft.com/office/powerpoint/2010/main" val="253113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AC3A5F-2879-D1E0-9EC1-DD4AC809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919" y="-188536"/>
            <a:ext cx="6138007" cy="6737684"/>
          </a:xfrm>
        </p:spPr>
      </p:pic>
    </p:spTree>
    <p:extLst>
      <p:ext uri="{BB962C8B-B14F-4D97-AF65-F5344CB8AC3E}">
        <p14:creationId xmlns:p14="http://schemas.microsoft.com/office/powerpoint/2010/main" val="271994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1746A-F7B7-54D1-4B82-BE12E1FB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40C3B-94BB-3645-419E-B4FA3C28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483388" cy="4023360"/>
          </a:xfrm>
        </p:spPr>
        <p:txBody>
          <a:bodyPr/>
          <a:lstStyle/>
          <a:p>
            <a:r>
              <a:rPr lang="fr-FR" dirty="0"/>
              <a:t>Un modèle d’architecture sur 4 couches</a:t>
            </a:r>
          </a:p>
          <a:p>
            <a:endParaRPr lang="fr-FR" dirty="0"/>
          </a:p>
          <a:p>
            <a:r>
              <a:rPr lang="fr-FR" dirty="0"/>
              <a:t>1- Couche présentation</a:t>
            </a:r>
          </a:p>
          <a:p>
            <a:r>
              <a:rPr lang="fr-FR" dirty="0"/>
              <a:t>2- Couche métier</a:t>
            </a:r>
          </a:p>
          <a:p>
            <a:r>
              <a:rPr lang="fr-FR" dirty="0"/>
              <a:t>3- Couche infrastructure</a:t>
            </a:r>
          </a:p>
          <a:p>
            <a:r>
              <a:rPr lang="fr-FR" dirty="0"/>
              <a:t>4- Couche d’accès aux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341060E-C6C1-51E2-963E-FC1E31206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537" y="2167143"/>
            <a:ext cx="6664753" cy="326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1821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41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Rétrospective</vt:lpstr>
      <vt:lpstr>Comic Book Reader/Writer Une liseuse pour les passionnés de BDs</vt:lpstr>
      <vt:lpstr>Technologies utilisées</vt:lpstr>
      <vt:lpstr>Présentation PowerPoint</vt:lpstr>
      <vt:lpstr>Pourquoi avoir choisi Qt ?</vt:lpstr>
      <vt:lpstr>Présentation PowerPoint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cedrick tchakonte</dc:creator>
  <cp:lastModifiedBy>cedrick tchakonte</cp:lastModifiedBy>
  <cp:revision>1</cp:revision>
  <dcterms:created xsi:type="dcterms:W3CDTF">2025-01-27T05:28:32Z</dcterms:created>
  <dcterms:modified xsi:type="dcterms:W3CDTF">2025-01-29T12:09:18Z</dcterms:modified>
</cp:coreProperties>
</file>