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7" r:id="rId4"/>
    <p:sldId id="268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23608-22E0-4692-86B4-4581AE5377E4}" v="3282" dt="2022-03-22T18:12:2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Faucher" userId="S::cedric@ordigraphe.com::14eebd00-b033-420a-a6de-bd2d182d201a" providerId="AD" clId="Web-{01623608-22E0-4692-86B4-4581AE5377E4}"/>
    <pc:docChg chg="addSld delSld modSld sldOrd addMainMaster delMainMaster">
      <pc:chgData name="Cédric Faucher" userId="S::cedric@ordigraphe.com::14eebd00-b033-420a-a6de-bd2d182d201a" providerId="AD" clId="Web-{01623608-22E0-4692-86B4-4581AE5377E4}" dt="2022-03-22T18:12:20.797" v="3275" actId="20577"/>
      <pc:docMkLst>
        <pc:docMk/>
      </pc:docMkLst>
      <pc:sldChg chg="addSp modSp mod setBg modClrScheme chgLayout">
        <pc:chgData name="Cédric Faucher" userId="S::cedric@ordigraphe.com::14eebd00-b033-420a-a6de-bd2d182d201a" providerId="AD" clId="Web-{01623608-22E0-4692-86B4-4581AE5377E4}" dt="2022-03-14T19:31:37.993" v="35" actId="20577"/>
        <pc:sldMkLst>
          <pc:docMk/>
          <pc:sldMk cId="3784089036" sldId="256"/>
        </pc:sldMkLst>
        <pc:spChg chg="mod">
          <ac:chgData name="Cédric Faucher" userId="S::cedric@ordigraphe.com::14eebd00-b033-420a-a6de-bd2d182d201a" providerId="AD" clId="Web-{01623608-22E0-4692-86B4-4581AE5377E4}" dt="2022-03-14T19:31:17.368" v="1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Cédric Faucher" userId="S::cedric@ordigraphe.com::14eebd00-b033-420a-a6de-bd2d182d201a" providerId="AD" clId="Web-{01623608-22E0-4692-86B4-4581AE5377E4}" dt="2022-03-14T19:31:37.993" v="35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Cédric Faucher" userId="S::cedric@ordigraphe.com::14eebd00-b033-420a-a6de-bd2d182d201a" providerId="AD" clId="Web-{01623608-22E0-4692-86B4-4581AE5377E4}" dt="2022-03-14T19:30:23.664" v="0"/>
          <ac:spMkLst>
            <pc:docMk/>
            <pc:sldMk cId="3784089036" sldId="256"/>
            <ac:spMk id="9" creationId="{7A18C9FB-EC4C-4DAE-8F7D-C6E5AF607958}"/>
          </ac:spMkLst>
        </pc:spChg>
        <pc:spChg chg="add">
          <ac:chgData name="Cédric Faucher" userId="S::cedric@ordigraphe.com::14eebd00-b033-420a-a6de-bd2d182d201a" providerId="AD" clId="Web-{01623608-22E0-4692-86B4-4581AE5377E4}" dt="2022-03-14T19:30:23.664" v="0"/>
          <ac:spMkLst>
            <pc:docMk/>
            <pc:sldMk cId="3784089036" sldId="256"/>
            <ac:spMk id="11" creationId="{55F5D1E8-E605-4EFC-8912-6E191F84FE26}"/>
          </ac:spMkLst>
        </pc:spChg>
        <pc:picChg chg="add">
          <ac:chgData name="Cédric Faucher" userId="S::cedric@ordigraphe.com::14eebd00-b033-420a-a6de-bd2d182d201a" providerId="AD" clId="Web-{01623608-22E0-4692-86B4-4581AE5377E4}" dt="2022-03-14T19:30:23.664" v="0"/>
          <ac:picMkLst>
            <pc:docMk/>
            <pc:sldMk cId="3784089036" sldId="256"/>
            <ac:picMk id="4" creationId="{C8A21303-5973-BD31-3D2E-7AAADB6D2DCC}"/>
          </ac:picMkLst>
        </pc:picChg>
      </pc:sldChg>
      <pc:sldChg chg="modSp new">
        <pc:chgData name="Cédric Faucher" userId="S::cedric@ordigraphe.com::14eebd00-b033-420a-a6de-bd2d182d201a" providerId="AD" clId="Web-{01623608-22E0-4692-86B4-4581AE5377E4}" dt="2022-03-21T12:26:13.982" v="1137" actId="20577"/>
        <pc:sldMkLst>
          <pc:docMk/>
          <pc:sldMk cId="3834963976" sldId="257"/>
        </pc:sldMkLst>
        <pc:spChg chg="mod">
          <ac:chgData name="Cédric Faucher" userId="S::cedric@ordigraphe.com::14eebd00-b033-420a-a6de-bd2d182d201a" providerId="AD" clId="Web-{01623608-22E0-4692-86B4-4581AE5377E4}" dt="2022-03-21T12:23:00.620" v="920" actId="20577"/>
          <ac:spMkLst>
            <pc:docMk/>
            <pc:sldMk cId="3834963976" sldId="257"/>
            <ac:spMk id="2" creationId="{BA64B0BD-2A5F-44F2-8417-0CC423D62128}"/>
          </ac:spMkLst>
        </pc:spChg>
        <pc:spChg chg="mod">
          <ac:chgData name="Cédric Faucher" userId="S::cedric@ordigraphe.com::14eebd00-b033-420a-a6de-bd2d182d201a" providerId="AD" clId="Web-{01623608-22E0-4692-86B4-4581AE5377E4}" dt="2022-03-21T12:26:13.982" v="1137" actId="20577"/>
          <ac:spMkLst>
            <pc:docMk/>
            <pc:sldMk cId="3834963976" sldId="257"/>
            <ac:spMk id="3" creationId="{72294865-EC53-477F-A792-54165A13D52E}"/>
          </ac:spMkLst>
        </pc:spChg>
      </pc:sldChg>
      <pc:sldChg chg="addSp modSp new">
        <pc:chgData name="Cédric Faucher" userId="S::cedric@ordigraphe.com::14eebd00-b033-420a-a6de-bd2d182d201a" providerId="AD" clId="Web-{01623608-22E0-4692-86B4-4581AE5377E4}" dt="2022-03-21T12:40:32.835" v="1848" actId="1076"/>
        <pc:sldMkLst>
          <pc:docMk/>
          <pc:sldMk cId="3246094816" sldId="258"/>
        </pc:sldMkLst>
        <pc:spChg chg="mod">
          <ac:chgData name="Cédric Faucher" userId="S::cedric@ordigraphe.com::14eebd00-b033-420a-a6de-bd2d182d201a" providerId="AD" clId="Web-{01623608-22E0-4692-86B4-4581AE5377E4}" dt="2022-03-14T19:44:43.565" v="258" actId="20577"/>
          <ac:spMkLst>
            <pc:docMk/>
            <pc:sldMk cId="3246094816" sldId="258"/>
            <ac:spMk id="2" creationId="{D2441C8D-732C-4C13-9097-A5569B1BD076}"/>
          </ac:spMkLst>
        </pc:spChg>
        <pc:spChg chg="mod">
          <ac:chgData name="Cédric Faucher" userId="S::cedric@ordigraphe.com::14eebd00-b033-420a-a6de-bd2d182d201a" providerId="AD" clId="Web-{01623608-22E0-4692-86B4-4581AE5377E4}" dt="2022-03-14T19:48:49.271" v="367" actId="20577"/>
          <ac:spMkLst>
            <pc:docMk/>
            <pc:sldMk cId="3246094816" sldId="258"/>
            <ac:spMk id="3" creationId="{1C7CCE93-11CB-4311-8951-FDAED5574149}"/>
          </ac:spMkLst>
        </pc:spChg>
        <pc:picChg chg="add mod">
          <ac:chgData name="Cédric Faucher" userId="S::cedric@ordigraphe.com::14eebd00-b033-420a-a6de-bd2d182d201a" providerId="AD" clId="Web-{01623608-22E0-4692-86B4-4581AE5377E4}" dt="2022-03-21T12:40:32.835" v="1848" actId="1076"/>
          <ac:picMkLst>
            <pc:docMk/>
            <pc:sldMk cId="3246094816" sldId="258"/>
            <ac:picMk id="4" creationId="{AAF12D14-03D7-4110-84F9-06D59EF29494}"/>
          </ac:picMkLst>
        </pc:picChg>
      </pc:sldChg>
      <pc:sldChg chg="modSp new del">
        <pc:chgData name="Cédric Faucher" userId="S::cedric@ordigraphe.com::14eebd00-b033-420a-a6de-bd2d182d201a" providerId="AD" clId="Web-{01623608-22E0-4692-86B4-4581AE5377E4}" dt="2022-03-21T12:39:47.038" v="1845"/>
        <pc:sldMkLst>
          <pc:docMk/>
          <pc:sldMk cId="363060216" sldId="259"/>
        </pc:sldMkLst>
        <pc:spChg chg="mod">
          <ac:chgData name="Cédric Faucher" userId="S::cedric@ordigraphe.com::14eebd00-b033-420a-a6de-bd2d182d201a" providerId="AD" clId="Web-{01623608-22E0-4692-86B4-4581AE5377E4}" dt="2022-03-14T19:49:06.615" v="376" actId="20577"/>
          <ac:spMkLst>
            <pc:docMk/>
            <pc:sldMk cId="363060216" sldId="259"/>
            <ac:spMk id="2" creationId="{57B32110-7442-47D0-A511-90672F36E3BE}"/>
          </ac:spMkLst>
        </pc:spChg>
        <pc:spChg chg="mod">
          <ac:chgData name="Cédric Faucher" userId="S::cedric@ordigraphe.com::14eebd00-b033-420a-a6de-bd2d182d201a" providerId="AD" clId="Web-{01623608-22E0-4692-86B4-4581AE5377E4}" dt="2022-03-14T20:06:52.503" v="752" actId="20577"/>
          <ac:spMkLst>
            <pc:docMk/>
            <pc:sldMk cId="363060216" sldId="259"/>
            <ac:spMk id="3" creationId="{6A9B33F2-2369-494F-A951-8B6231B12D3A}"/>
          </ac:spMkLst>
        </pc:spChg>
      </pc:sldChg>
      <pc:sldChg chg="modSp new ord">
        <pc:chgData name="Cédric Faucher" userId="S::cedric@ordigraphe.com::14eebd00-b033-420a-a6de-bd2d182d201a" providerId="AD" clId="Web-{01623608-22E0-4692-86B4-4581AE5377E4}" dt="2022-03-22T14:04:45.355" v="2638" actId="20577"/>
        <pc:sldMkLst>
          <pc:docMk/>
          <pc:sldMk cId="2337364988" sldId="260"/>
        </pc:sldMkLst>
        <pc:spChg chg="mod">
          <ac:chgData name="Cédric Faucher" userId="S::cedric@ordigraphe.com::14eebd00-b033-420a-a6de-bd2d182d201a" providerId="AD" clId="Web-{01623608-22E0-4692-86B4-4581AE5377E4}" dt="2022-03-15T12:45:38.692" v="757" actId="20577"/>
          <ac:spMkLst>
            <pc:docMk/>
            <pc:sldMk cId="2337364988" sldId="260"/>
            <ac:spMk id="2" creationId="{B8C85C54-799D-4B92-9799-AD651BA7CFEA}"/>
          </ac:spMkLst>
        </pc:spChg>
        <pc:spChg chg="mod">
          <ac:chgData name="Cédric Faucher" userId="S::cedric@ordigraphe.com::14eebd00-b033-420a-a6de-bd2d182d201a" providerId="AD" clId="Web-{01623608-22E0-4692-86B4-4581AE5377E4}" dt="2022-03-22T14:04:45.355" v="2638" actId="20577"/>
          <ac:spMkLst>
            <pc:docMk/>
            <pc:sldMk cId="2337364988" sldId="260"/>
            <ac:spMk id="3" creationId="{E18844E2-D8F9-4383-BB0B-AED1F335C951}"/>
          </ac:spMkLst>
        </pc:spChg>
      </pc:sldChg>
      <pc:sldChg chg="modSp new ord">
        <pc:chgData name="Cédric Faucher" userId="S::cedric@ordigraphe.com::14eebd00-b033-420a-a6de-bd2d182d201a" providerId="AD" clId="Web-{01623608-22E0-4692-86B4-4581AE5377E4}" dt="2022-03-21T12:29:21.749" v="1287" actId="20577"/>
        <pc:sldMkLst>
          <pc:docMk/>
          <pc:sldMk cId="82183604" sldId="261"/>
        </pc:sldMkLst>
        <pc:spChg chg="mod">
          <ac:chgData name="Cédric Faucher" userId="S::cedric@ordigraphe.com::14eebd00-b033-420a-a6de-bd2d182d201a" providerId="AD" clId="Web-{01623608-22E0-4692-86B4-4581AE5377E4}" dt="2022-03-21T12:26:57.998" v="1158" actId="20577"/>
          <ac:spMkLst>
            <pc:docMk/>
            <pc:sldMk cId="82183604" sldId="261"/>
            <ac:spMk id="2" creationId="{787C1221-4A90-427C-A857-994B470A41A5}"/>
          </ac:spMkLst>
        </pc:spChg>
        <pc:spChg chg="mod">
          <ac:chgData name="Cédric Faucher" userId="S::cedric@ordigraphe.com::14eebd00-b033-420a-a6de-bd2d182d201a" providerId="AD" clId="Web-{01623608-22E0-4692-86B4-4581AE5377E4}" dt="2022-03-21T12:29:21.749" v="1287" actId="20577"/>
          <ac:spMkLst>
            <pc:docMk/>
            <pc:sldMk cId="82183604" sldId="261"/>
            <ac:spMk id="3" creationId="{4C26F3A5-98C3-4B75-9F3F-8C5BC16B4266}"/>
          </ac:spMkLst>
        </pc:spChg>
      </pc:sldChg>
      <pc:sldChg chg="modSp new">
        <pc:chgData name="Cédric Faucher" userId="S::cedric@ordigraphe.com::14eebd00-b033-420a-a6de-bd2d182d201a" providerId="AD" clId="Web-{01623608-22E0-4692-86B4-4581AE5377E4}" dt="2022-03-21T12:32:31.908" v="1504" actId="20577"/>
        <pc:sldMkLst>
          <pc:docMk/>
          <pc:sldMk cId="3316260888" sldId="262"/>
        </pc:sldMkLst>
        <pc:spChg chg="mod">
          <ac:chgData name="Cédric Faucher" userId="S::cedric@ordigraphe.com::14eebd00-b033-420a-a6de-bd2d182d201a" providerId="AD" clId="Web-{01623608-22E0-4692-86B4-4581AE5377E4}" dt="2022-03-21T12:29:43.593" v="1308" actId="20577"/>
          <ac:spMkLst>
            <pc:docMk/>
            <pc:sldMk cId="3316260888" sldId="262"/>
            <ac:spMk id="2" creationId="{72E7CB5B-1EFC-4686-BB18-D937D266065D}"/>
          </ac:spMkLst>
        </pc:spChg>
        <pc:spChg chg="mod">
          <ac:chgData name="Cédric Faucher" userId="S::cedric@ordigraphe.com::14eebd00-b033-420a-a6de-bd2d182d201a" providerId="AD" clId="Web-{01623608-22E0-4692-86B4-4581AE5377E4}" dt="2022-03-21T12:32:31.908" v="1504" actId="20577"/>
          <ac:spMkLst>
            <pc:docMk/>
            <pc:sldMk cId="3316260888" sldId="262"/>
            <ac:spMk id="3" creationId="{330D5CCB-63D5-4B6D-B114-2ED0326CAB11}"/>
          </ac:spMkLst>
        </pc:spChg>
      </pc:sldChg>
      <pc:sldChg chg="modSp new">
        <pc:chgData name="Cédric Faucher" userId="S::cedric@ordigraphe.com::14eebd00-b033-420a-a6de-bd2d182d201a" providerId="AD" clId="Web-{01623608-22E0-4692-86B4-4581AE5377E4}" dt="2022-03-21T12:37:57.568" v="1823" actId="20577"/>
        <pc:sldMkLst>
          <pc:docMk/>
          <pc:sldMk cId="2765256004" sldId="263"/>
        </pc:sldMkLst>
        <pc:spChg chg="mod">
          <ac:chgData name="Cédric Faucher" userId="S::cedric@ordigraphe.com::14eebd00-b033-420a-a6de-bd2d182d201a" providerId="AD" clId="Web-{01623608-22E0-4692-86B4-4581AE5377E4}" dt="2022-03-21T12:32:48.736" v="1521" actId="20577"/>
          <ac:spMkLst>
            <pc:docMk/>
            <pc:sldMk cId="2765256004" sldId="263"/>
            <ac:spMk id="2" creationId="{E05CD12F-1449-40A7-8C83-A9E9B8FA8E18}"/>
          </ac:spMkLst>
        </pc:spChg>
        <pc:spChg chg="mod">
          <ac:chgData name="Cédric Faucher" userId="S::cedric@ordigraphe.com::14eebd00-b033-420a-a6de-bd2d182d201a" providerId="AD" clId="Web-{01623608-22E0-4692-86B4-4581AE5377E4}" dt="2022-03-21T12:37:57.568" v="1823" actId="20577"/>
          <ac:spMkLst>
            <pc:docMk/>
            <pc:sldMk cId="2765256004" sldId="263"/>
            <ac:spMk id="3" creationId="{17B7864C-8020-4DF8-8339-EA6F21F060A6}"/>
          </ac:spMkLst>
        </pc:spChg>
      </pc:sldChg>
      <pc:sldChg chg="addSp delSp modSp new">
        <pc:chgData name="Cédric Faucher" userId="S::cedric@ordigraphe.com::14eebd00-b033-420a-a6de-bd2d182d201a" providerId="AD" clId="Web-{01623608-22E0-4692-86B4-4581AE5377E4}" dt="2022-03-21T12:38:48.506" v="1844"/>
        <pc:sldMkLst>
          <pc:docMk/>
          <pc:sldMk cId="978126847" sldId="264"/>
        </pc:sldMkLst>
        <pc:spChg chg="mod">
          <ac:chgData name="Cédric Faucher" userId="S::cedric@ordigraphe.com::14eebd00-b033-420a-a6de-bd2d182d201a" providerId="AD" clId="Web-{01623608-22E0-4692-86B4-4581AE5377E4}" dt="2022-03-21T12:38:22.756" v="1843" actId="20577"/>
          <ac:spMkLst>
            <pc:docMk/>
            <pc:sldMk cId="978126847" sldId="264"/>
            <ac:spMk id="2" creationId="{D0FC9BAF-A001-495D-A825-C29CD75512EC}"/>
          </ac:spMkLst>
        </pc:spChg>
        <pc:spChg chg="del">
          <ac:chgData name="Cédric Faucher" userId="S::cedric@ordigraphe.com::14eebd00-b033-420a-a6de-bd2d182d201a" providerId="AD" clId="Web-{01623608-22E0-4692-86B4-4581AE5377E4}" dt="2022-03-21T12:38:48.506" v="1844"/>
          <ac:spMkLst>
            <pc:docMk/>
            <pc:sldMk cId="978126847" sldId="264"/>
            <ac:spMk id="3" creationId="{EEC4C820-BBB2-4F12-9F47-779F798202DE}"/>
          </ac:spMkLst>
        </pc:spChg>
        <pc:picChg chg="add mod ord">
          <ac:chgData name="Cédric Faucher" userId="S::cedric@ordigraphe.com::14eebd00-b033-420a-a6de-bd2d182d201a" providerId="AD" clId="Web-{01623608-22E0-4692-86B4-4581AE5377E4}" dt="2022-03-21T12:38:48.506" v="1844"/>
          <ac:picMkLst>
            <pc:docMk/>
            <pc:sldMk cId="978126847" sldId="264"/>
            <ac:picMk id="4" creationId="{D58E1EB4-D093-487A-B604-E93E1D815E49}"/>
          </ac:picMkLst>
        </pc:picChg>
      </pc:sldChg>
      <pc:sldChg chg="addSp delSp modSp new">
        <pc:chgData name="Cédric Faucher" userId="S::cedric@ordigraphe.com::14eebd00-b033-420a-a6de-bd2d182d201a" providerId="AD" clId="Web-{01623608-22E0-4692-86B4-4581AE5377E4}" dt="2022-03-22T14:24:26.494" v="3032" actId="20577"/>
        <pc:sldMkLst>
          <pc:docMk/>
          <pc:sldMk cId="2447971141" sldId="265"/>
        </pc:sldMkLst>
        <pc:spChg chg="mod">
          <ac:chgData name="Cédric Faucher" userId="S::cedric@ordigraphe.com::14eebd00-b033-420a-a6de-bd2d182d201a" providerId="AD" clId="Web-{01623608-22E0-4692-86B4-4581AE5377E4}" dt="2022-03-21T12:41:10.320" v="1854" actId="20577"/>
          <ac:spMkLst>
            <pc:docMk/>
            <pc:sldMk cId="2447971141" sldId="265"/>
            <ac:spMk id="2" creationId="{2A27FDC2-7F0B-4F6A-8C43-E03686339497}"/>
          </ac:spMkLst>
        </pc:spChg>
        <pc:spChg chg="del">
          <ac:chgData name="Cédric Faucher" userId="S::cedric@ordigraphe.com::14eebd00-b033-420a-a6de-bd2d182d201a" providerId="AD" clId="Web-{01623608-22E0-4692-86B4-4581AE5377E4}" dt="2022-03-21T12:41:55.930" v="1855"/>
          <ac:spMkLst>
            <pc:docMk/>
            <pc:sldMk cId="2447971141" sldId="265"/>
            <ac:spMk id="3" creationId="{87FEBB7B-4341-4599-B58F-DB1CF177E0FB}"/>
          </ac:spMkLst>
        </pc:spChg>
        <pc:spChg chg="add del">
          <ac:chgData name="Cédric Faucher" userId="S::cedric@ordigraphe.com::14eebd00-b033-420a-a6de-bd2d182d201a" providerId="AD" clId="Web-{01623608-22E0-4692-86B4-4581AE5377E4}" dt="2022-03-21T12:42:24.024" v="1859"/>
          <ac:spMkLst>
            <pc:docMk/>
            <pc:sldMk cId="2447971141" sldId="265"/>
            <ac:spMk id="5" creationId="{690F15D4-A965-43F4-BC74-565F43CE800B}"/>
          </ac:spMkLst>
        </pc:spChg>
        <pc:spChg chg="add mod">
          <ac:chgData name="Cédric Faucher" userId="S::cedric@ordigraphe.com::14eebd00-b033-420a-a6de-bd2d182d201a" providerId="AD" clId="Web-{01623608-22E0-4692-86B4-4581AE5377E4}" dt="2022-03-22T14:24:26.494" v="3032" actId="20577"/>
          <ac:spMkLst>
            <pc:docMk/>
            <pc:sldMk cId="2447971141" sldId="265"/>
            <ac:spMk id="7" creationId="{466C7A4A-9979-48CA-9F3A-A5B8618DA75F}"/>
          </ac:spMkLst>
        </pc:spChg>
        <pc:picChg chg="add mod ord">
          <ac:chgData name="Cédric Faucher" userId="S::cedric@ordigraphe.com::14eebd00-b033-420a-a6de-bd2d182d201a" providerId="AD" clId="Web-{01623608-22E0-4692-86B4-4581AE5377E4}" dt="2022-03-21T12:42:01.524" v="1857" actId="1076"/>
          <ac:picMkLst>
            <pc:docMk/>
            <pc:sldMk cId="2447971141" sldId="265"/>
            <ac:picMk id="4" creationId="{A2ABD805-D4C8-4ED4-B99C-DA9F40833392}"/>
          </ac:picMkLst>
        </pc:picChg>
      </pc:sldChg>
      <pc:sldChg chg="addSp modSp new">
        <pc:chgData name="Cédric Faucher" userId="S::cedric@ordigraphe.com::14eebd00-b033-420a-a6de-bd2d182d201a" providerId="AD" clId="Web-{01623608-22E0-4692-86B4-4581AE5377E4}" dt="2022-03-22T15:30:38.473" v="3148" actId="20577"/>
        <pc:sldMkLst>
          <pc:docMk/>
          <pc:sldMk cId="1342910547" sldId="266"/>
        </pc:sldMkLst>
        <pc:spChg chg="mod">
          <ac:chgData name="Cédric Faucher" userId="S::cedric@ordigraphe.com::14eebd00-b033-420a-a6de-bd2d182d201a" providerId="AD" clId="Web-{01623608-22E0-4692-86B4-4581AE5377E4}" dt="2022-03-21T12:48:31.216" v="2130" actId="20577"/>
          <ac:spMkLst>
            <pc:docMk/>
            <pc:sldMk cId="1342910547" sldId="266"/>
            <ac:spMk id="2" creationId="{95A3570A-1DCD-4B4D-A177-4A3757A0FEA1}"/>
          </ac:spMkLst>
        </pc:spChg>
        <pc:spChg chg="mod">
          <ac:chgData name="Cédric Faucher" userId="S::cedric@ordigraphe.com::14eebd00-b033-420a-a6de-bd2d182d201a" providerId="AD" clId="Web-{01623608-22E0-4692-86B4-4581AE5377E4}" dt="2022-03-22T15:30:38.473" v="3148" actId="20577"/>
          <ac:spMkLst>
            <pc:docMk/>
            <pc:sldMk cId="1342910547" sldId="266"/>
            <ac:spMk id="3" creationId="{D1ECE239-E277-4F43-836A-EC42A3255584}"/>
          </ac:spMkLst>
        </pc:spChg>
        <pc:picChg chg="add mod">
          <ac:chgData name="Cédric Faucher" userId="S::cedric@ordigraphe.com::14eebd00-b033-420a-a6de-bd2d182d201a" providerId="AD" clId="Web-{01623608-22E0-4692-86B4-4581AE5377E4}" dt="2022-03-21T12:48:44.107" v="2135" actId="1076"/>
          <ac:picMkLst>
            <pc:docMk/>
            <pc:sldMk cId="1342910547" sldId="266"/>
            <ac:picMk id="4" creationId="{17FA32F8-8BD9-438B-AE30-50100DF1056F}"/>
          </ac:picMkLst>
        </pc:picChg>
      </pc:sldChg>
      <pc:sldChg chg="modSp new">
        <pc:chgData name="Cédric Faucher" userId="S::cedric@ordigraphe.com::14eebd00-b033-420a-a6de-bd2d182d201a" providerId="AD" clId="Web-{01623608-22E0-4692-86B4-4581AE5377E4}" dt="2022-03-21T12:55:37.159" v="2627" actId="20577"/>
        <pc:sldMkLst>
          <pc:docMk/>
          <pc:sldMk cId="1123293671" sldId="267"/>
        </pc:sldMkLst>
        <pc:spChg chg="mod">
          <ac:chgData name="Cédric Faucher" userId="S::cedric@ordigraphe.com::14eebd00-b033-420a-a6de-bd2d182d201a" providerId="AD" clId="Web-{01623608-22E0-4692-86B4-4581AE5377E4}" dt="2022-03-21T12:53:14.844" v="2463" actId="20577"/>
          <ac:spMkLst>
            <pc:docMk/>
            <pc:sldMk cId="1123293671" sldId="267"/>
            <ac:spMk id="2" creationId="{9E614105-287F-4F23-9DBB-A9DC58822CF8}"/>
          </ac:spMkLst>
        </pc:spChg>
        <pc:spChg chg="mod">
          <ac:chgData name="Cédric Faucher" userId="S::cedric@ordigraphe.com::14eebd00-b033-420a-a6de-bd2d182d201a" providerId="AD" clId="Web-{01623608-22E0-4692-86B4-4581AE5377E4}" dt="2022-03-21T12:55:37.159" v="2627" actId="20577"/>
          <ac:spMkLst>
            <pc:docMk/>
            <pc:sldMk cId="1123293671" sldId="267"/>
            <ac:spMk id="3" creationId="{784247C3-86C0-4E07-BB48-0F914152EF0F}"/>
          </ac:spMkLst>
        </pc:spChg>
      </pc:sldChg>
      <pc:sldChg chg="new del">
        <pc:chgData name="Cédric Faucher" userId="S::cedric@ordigraphe.com::14eebd00-b033-420a-a6de-bd2d182d201a" providerId="AD" clId="Web-{01623608-22E0-4692-86B4-4581AE5377E4}" dt="2022-03-22T14:04:32.417" v="2629"/>
        <pc:sldMkLst>
          <pc:docMk/>
          <pc:sldMk cId="1234993314" sldId="268"/>
        </pc:sldMkLst>
      </pc:sldChg>
      <pc:sldChg chg="modSp new">
        <pc:chgData name="Cédric Faucher" userId="S::cedric@ordigraphe.com::14eebd00-b033-420a-a6de-bd2d182d201a" providerId="AD" clId="Web-{01623608-22E0-4692-86B4-4581AE5377E4}" dt="2022-03-22T14:23:06.931" v="2949" actId="20577"/>
        <pc:sldMkLst>
          <pc:docMk/>
          <pc:sldMk cId="3376062833" sldId="268"/>
        </pc:sldMkLst>
        <pc:spChg chg="mod">
          <ac:chgData name="Cédric Faucher" userId="S::cedric@ordigraphe.com::14eebd00-b033-420a-a6de-bd2d182d201a" providerId="AD" clId="Web-{01623608-22E0-4692-86B4-4581AE5377E4}" dt="2022-03-22T14:04:55.230" v="2658" actId="20577"/>
          <ac:spMkLst>
            <pc:docMk/>
            <pc:sldMk cId="3376062833" sldId="268"/>
            <ac:spMk id="2" creationId="{D85C4268-6F7D-B00E-F1D5-5251A68ABA4E}"/>
          </ac:spMkLst>
        </pc:spChg>
        <pc:spChg chg="mod">
          <ac:chgData name="Cédric Faucher" userId="S::cedric@ordigraphe.com::14eebd00-b033-420a-a6de-bd2d182d201a" providerId="AD" clId="Web-{01623608-22E0-4692-86B4-4581AE5377E4}" dt="2022-03-22T14:23:06.931" v="2949" actId="20577"/>
          <ac:spMkLst>
            <pc:docMk/>
            <pc:sldMk cId="3376062833" sldId="268"/>
            <ac:spMk id="3" creationId="{902156DB-73BF-6CC2-2208-9EA98522ACA0}"/>
          </ac:spMkLst>
        </pc:spChg>
      </pc:sldChg>
      <pc:sldChg chg="modSp new">
        <pc:chgData name="Cédric Faucher" userId="S::cedric@ordigraphe.com::14eebd00-b033-420a-a6de-bd2d182d201a" providerId="AD" clId="Web-{01623608-22E0-4692-86B4-4581AE5377E4}" dt="2022-03-22T18:12:20.797" v="3275" actId="20577"/>
        <pc:sldMkLst>
          <pc:docMk/>
          <pc:sldMk cId="2904377181" sldId="269"/>
        </pc:sldMkLst>
        <pc:spChg chg="mod">
          <ac:chgData name="Cédric Faucher" userId="S::cedric@ordigraphe.com::14eebd00-b033-420a-a6de-bd2d182d201a" providerId="AD" clId="Web-{01623608-22E0-4692-86B4-4581AE5377E4}" dt="2022-03-22T16:07:33.586" v="3151" actId="20577"/>
          <ac:spMkLst>
            <pc:docMk/>
            <pc:sldMk cId="2904377181" sldId="269"/>
            <ac:spMk id="2" creationId="{0295941B-46F0-7DC2-5CED-445A1FD1951B}"/>
          </ac:spMkLst>
        </pc:spChg>
        <pc:spChg chg="mod">
          <ac:chgData name="Cédric Faucher" userId="S::cedric@ordigraphe.com::14eebd00-b033-420a-a6de-bd2d182d201a" providerId="AD" clId="Web-{01623608-22E0-4692-86B4-4581AE5377E4}" dt="2022-03-22T18:12:20.797" v="3275" actId="20577"/>
          <ac:spMkLst>
            <pc:docMk/>
            <pc:sldMk cId="2904377181" sldId="269"/>
            <ac:spMk id="3" creationId="{2BEF0822-70B0-A348-7BBC-09C30F68FEA4}"/>
          </ac:spMkLst>
        </pc:spChg>
      </pc:sldChg>
      <pc:sldMasterChg chg="del delSldLayout">
        <pc:chgData name="Cédric Faucher" userId="S::cedric@ordigraphe.com::14eebd00-b033-420a-a6de-bd2d182d201a" providerId="AD" clId="Web-{01623608-22E0-4692-86B4-4581AE5377E4}" dt="2022-03-14T19:30:23.664" v="0"/>
        <pc:sldMasterMkLst>
          <pc:docMk/>
          <pc:sldMasterMk cId="3071127875" sldId="2147483648"/>
        </pc:sldMasterMkLst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Cédric Faucher" userId="S::cedric@ordigraphe.com::14eebd00-b033-420a-a6de-bd2d182d201a" providerId="AD" clId="Web-{01623608-22E0-4692-86B4-4581AE5377E4}" dt="2022-03-14T19:30:23.664" v="0"/>
        <pc:sldMasterMkLst>
          <pc:docMk/>
          <pc:sldMasterMk cId="707486587" sldId="2147483712"/>
        </pc:sldMasterMkLst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4124032872" sldId="2147483701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390188892" sldId="2147483702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1826339455" sldId="2147483703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831110067" sldId="2147483704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1408207264" sldId="2147483705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3718808730" sldId="2147483706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704773509" sldId="2147483707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1207761131" sldId="2147483708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2231737288" sldId="2147483709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94659044" sldId="2147483710"/>
          </pc:sldLayoutMkLst>
        </pc:sldLayoutChg>
        <pc:sldLayoutChg chg="add">
          <pc:chgData name="Cédric Faucher" userId="S::cedric@ordigraphe.com::14eebd00-b033-420a-a6de-bd2d182d201a" providerId="AD" clId="Web-{01623608-22E0-4692-86B4-4581AE5377E4}" dt="2022-03-14T19:30:23.664" v="0"/>
          <pc:sldLayoutMkLst>
            <pc:docMk/>
            <pc:sldMasterMk cId="707486587" sldId="2147483712"/>
            <pc:sldLayoutMk cId="3224152489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hyperlink" Target="https://reactjs.org/docs/tes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ing-library.com/docs/react-testing-library/cheatsheet/" TargetMode="External"/><Relationship Id="rId5" Type="http://schemas.openxmlformats.org/officeDocument/2006/relationships/hyperlink" Target="https://enzymejs.github.io/enzyme/" TargetMode="External"/><Relationship Id="rId4" Type="http://schemas.openxmlformats.org/officeDocument/2006/relationships/hyperlink" Target="https://testing-library.com/docs/react-testing-library/int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rière-plan texturé">
            <a:extLst>
              <a:ext uri="{FF2B5EF4-FFF2-40B4-BE49-F238E27FC236}">
                <a16:creationId xmlns:a16="http://schemas.microsoft.com/office/drawing/2014/main" id="{C8A21303-5973-BD31-3D2E-7AAADB6D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5" r="32379" b="-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Tests dans l'environnement </a:t>
            </a:r>
            <a:r>
              <a:rPr lang="fr-FR" sz="4400" dirty="0" err="1"/>
              <a:t>React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Lunch &amp;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Learn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– Mars 2022</a:t>
            </a:r>
          </a:p>
          <a:p>
            <a:pPr algn="l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Cédric Faucher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7FDC2-7F0B-4F6A-8C43-E0368633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Library</a:t>
            </a:r>
          </a:p>
        </p:txBody>
      </p:sp>
      <p:pic>
        <p:nvPicPr>
          <p:cNvPr id="4" name="Image 4" descr="Une image contenant texte, clipart, graphiques vectoriels, lumière&#10;&#10;Description générée automatiquement">
            <a:extLst>
              <a:ext uri="{FF2B5EF4-FFF2-40B4-BE49-F238E27FC236}">
                <a16:creationId xmlns:a16="http://schemas.microsoft.com/office/drawing/2014/main" id="{A2ABD805-D4C8-4ED4-B99C-DA9F40833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932" y="1118259"/>
            <a:ext cx="819564" cy="819564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66C7A4A-9979-48CA-9F3A-A5B8618DA75F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>
                    <a:alpha val="70000"/>
                  </a:srgbClr>
                </a:solidFill>
              </a:rPr>
              <a:t>Testing Library ont créé DOM Testing Library pour tester le DOM. Ils ont ensuite créé React Testing Library qui ajoute des fonctionnalités pour pouvoir tester les components de React.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</a:rPr>
              <a:t>C'est la librairie officielle de test de React avec Jest, elle est donc supposée aussi être incluse avec Creat React App.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Elle permet de tester le résultat du </a:t>
            </a:r>
            <a:r>
              <a:rPr lang="fr-FR" err="1">
                <a:solidFill>
                  <a:srgbClr val="FFFFFF">
                    <a:alpha val="70000"/>
                  </a:srgbClr>
                </a:solidFill>
              </a:rPr>
              <a:t>render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des components, donc elle interagit </a:t>
            </a:r>
            <a:r>
              <a:rPr lang="fr-FR">
                <a:solidFill>
                  <a:srgbClr val="FFFFFF">
                    <a:alpha val="70000"/>
                  </a:srgbClr>
                </a:solidFill>
              </a:rPr>
              <a:t>avec le DOM lui-même.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</a:rPr>
              <a:t>Un exemple serait de vouloir tester un input, on ne pourrait pas tester le state lui-même, mais on peut tester ce que le DOM fait avec le state.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Leur slogan: "</a:t>
            </a:r>
            <a:r>
              <a:rPr lang="fr-FR" b="1" dirty="0">
                <a:ea typeface="+mn-lt"/>
                <a:cs typeface="+mn-lt"/>
              </a:rPr>
              <a:t>The more </a:t>
            </a:r>
            <a:r>
              <a:rPr lang="fr-FR" b="1" err="1">
                <a:ea typeface="+mn-lt"/>
                <a:cs typeface="+mn-lt"/>
              </a:rPr>
              <a:t>your</a:t>
            </a:r>
            <a:r>
              <a:rPr lang="fr-FR" b="1" dirty="0">
                <a:ea typeface="+mn-lt"/>
                <a:cs typeface="+mn-lt"/>
              </a:rPr>
              <a:t> tests </a:t>
            </a:r>
            <a:r>
              <a:rPr lang="fr-FR" b="1" err="1">
                <a:ea typeface="+mn-lt"/>
                <a:cs typeface="+mn-lt"/>
              </a:rPr>
              <a:t>resemble</a:t>
            </a:r>
            <a:r>
              <a:rPr lang="fr-FR" b="1" dirty="0">
                <a:ea typeface="+mn-lt"/>
                <a:cs typeface="+mn-lt"/>
              </a:rPr>
              <a:t> the </a:t>
            </a:r>
            <a:r>
              <a:rPr lang="fr-FR" b="1" err="1">
                <a:ea typeface="+mn-lt"/>
                <a:cs typeface="+mn-lt"/>
              </a:rPr>
              <a:t>way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err="1">
                <a:ea typeface="+mn-lt"/>
                <a:cs typeface="+mn-lt"/>
              </a:rPr>
              <a:t>your</a:t>
            </a:r>
            <a:r>
              <a:rPr lang="fr-FR" b="1" dirty="0">
                <a:ea typeface="+mn-lt"/>
                <a:cs typeface="+mn-lt"/>
              </a:rPr>
              <a:t> software </a:t>
            </a:r>
            <a:r>
              <a:rPr lang="fr-FR" b="1" err="1">
                <a:ea typeface="+mn-lt"/>
                <a:cs typeface="+mn-lt"/>
              </a:rPr>
              <a:t>is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err="1">
                <a:ea typeface="+mn-lt"/>
                <a:cs typeface="+mn-lt"/>
              </a:rPr>
              <a:t>used</a:t>
            </a:r>
            <a:r>
              <a:rPr lang="fr-FR" b="1" dirty="0">
                <a:ea typeface="+mn-lt"/>
                <a:cs typeface="+mn-lt"/>
              </a:rPr>
              <a:t>, the more confidence </a:t>
            </a:r>
            <a:r>
              <a:rPr lang="fr-FR" b="1" err="1">
                <a:ea typeface="+mn-lt"/>
                <a:cs typeface="+mn-lt"/>
              </a:rPr>
              <a:t>they</a:t>
            </a:r>
            <a:r>
              <a:rPr lang="fr-FR" b="1" dirty="0">
                <a:ea typeface="+mn-lt"/>
                <a:cs typeface="+mn-lt"/>
              </a:rPr>
              <a:t> can </a:t>
            </a:r>
            <a:r>
              <a:rPr lang="fr-FR" b="1" err="1">
                <a:ea typeface="+mn-lt"/>
                <a:cs typeface="+mn-lt"/>
              </a:rPr>
              <a:t>give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err="1">
                <a:ea typeface="+mn-lt"/>
                <a:cs typeface="+mn-lt"/>
              </a:rPr>
              <a:t>you</a:t>
            </a:r>
            <a:r>
              <a:rPr lang="fr-FR" b="1" dirty="0">
                <a:ea typeface="+mn-lt"/>
                <a:cs typeface="+mn-lt"/>
              </a:rPr>
              <a:t>."</a:t>
            </a:r>
            <a:endParaRPr lang="fr-FR" b="1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97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3570A-1DCD-4B4D-A177-4A3757A0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Enzyme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CE239-E277-4F43-836A-EC42A325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Enzyme est une librairie qui permet de tester les components de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Contrairement à </a:t>
            </a:r>
            <a:r>
              <a:rPr lang="fr-FR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fr-FR" err="1">
                <a:solidFill>
                  <a:srgbClr val="FFFFFF">
                    <a:alpha val="70000"/>
                  </a:srgbClr>
                </a:solidFill>
              </a:rPr>
              <a:t>Testing</a:t>
            </a:r>
            <a:r>
              <a:rPr lang="fr-FR">
                <a:solidFill>
                  <a:srgbClr val="FFFFFF">
                    <a:alpha val="70000"/>
                  </a:srgbClr>
                </a:solidFill>
              </a:rPr>
              <a:t> Library, Enzyme permet de tester le component lui-même, donc tester les props et les states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</a:rPr>
              <a:t>Avec le même exemple que React Testing Library, on testerait le state directement au lieu de tester ce que le DOM nous donne.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Malheureusement, la librairie semble être portée à disparaître, le support pour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17 n'étant toujours pas là officiellement.</a:t>
            </a:r>
          </a:p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est passé d'Enzyme à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Testing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Library, ce qui n'aide pas non plus.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7FA32F8-8BD9-438B-AE30-50100DF1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25" y="1008412"/>
            <a:ext cx="912421" cy="9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14105-287F-4F23-9DBB-A9DC5882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Driven </a:t>
            </a:r>
            <a:r>
              <a:rPr lang="fr-FR" dirty="0" err="1"/>
              <a:t>Development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247C3-86C0-4E07-BB48-0F914152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Une façon de travailler qui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promouvoie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l'utilisation des tests.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Au lieu de faire une unité de code et de la tester par la suite, on renverse la situation et on fait des tests pour ensuite faire l'unité de code.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Cette approche rend le test plus organique, car c'est le code qui est conçu autour du test et non le test qui est conçu autour.</a:t>
            </a:r>
          </a:p>
        </p:txBody>
      </p:sp>
    </p:spTree>
    <p:extLst>
      <p:ext uri="{BB962C8B-B14F-4D97-AF65-F5344CB8AC3E}">
        <p14:creationId xmlns:p14="http://schemas.microsoft.com/office/powerpoint/2010/main" val="112329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941B-46F0-7DC2-5CED-445A1FD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F0822-70B0-A348-7BBC-09C30F68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>
                <a:solidFill>
                  <a:srgbClr val="FFFFFF">
                    <a:alpha val="70000"/>
                  </a:srgbClr>
                </a:solidFill>
              </a:rPr>
              <a:t>Page officielle de React pour les tests </a:t>
            </a:r>
            <a:r>
              <a:rPr lang="fr-FR" dirty="0">
                <a:ea typeface="+mn-lt"/>
                <a:cs typeface="+mn-lt"/>
                <a:hlinkClick r:id="rId2"/>
              </a:rPr>
              <a:t>https://reactjs.org/docs/testing.html</a:t>
            </a:r>
            <a:endParaRPr lang="fr-FR"/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Page officielle de Jest </a:t>
            </a:r>
            <a:r>
              <a:rPr lang="fr-FR" dirty="0">
                <a:ea typeface="+mn-lt"/>
                <a:cs typeface="+mn-lt"/>
                <a:hlinkClick r:id="rId3"/>
              </a:rPr>
              <a:t>https://jestjs.io/</a:t>
            </a:r>
            <a:endParaRPr lang="fr-F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Page officielle de Testing Library pour React </a:t>
            </a:r>
            <a:r>
              <a:rPr lang="fr-FR" dirty="0">
                <a:ea typeface="+mn-lt"/>
                <a:cs typeface="+mn-lt"/>
                <a:hlinkClick r:id="rId4"/>
              </a:rPr>
              <a:t>https://testing-library.com/docs/react-testing-library/intro/</a:t>
            </a:r>
            <a:endParaRPr lang="fr-F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Page officielle d'Enzyme </a:t>
            </a:r>
            <a:r>
              <a:rPr lang="fr-FR" dirty="0">
                <a:ea typeface="+mn-lt"/>
                <a:cs typeface="+mn-lt"/>
                <a:hlinkClick r:id="rId5"/>
              </a:rPr>
              <a:t>https://enzymejs.github.io/enzyme/</a:t>
            </a:r>
            <a:endParaRPr lang="fr-FR" dirty="0">
              <a:ea typeface="+mn-lt"/>
              <a:cs typeface="+mn-lt"/>
            </a:endParaRPr>
          </a:p>
          <a:p>
            <a:r>
              <a:rPr lang="fr-F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Cheatsheet de React Testing Library </a:t>
            </a:r>
            <a:r>
              <a:rPr lang="fr-FR" dirty="0">
                <a:ea typeface="+mn-lt"/>
                <a:cs typeface="+mn-lt"/>
                <a:hlinkClick r:id="rId6"/>
              </a:rPr>
              <a:t>https://testing-library.com/docs/react-testing-library/cheatsheet/</a:t>
            </a:r>
            <a:endParaRPr lang="fr-F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3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85C54-799D-4B92-9799-AD651BA7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44E2-D8F9-4383-BB0B-AED1F335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Explication des tests</a:t>
            </a:r>
          </a:p>
          <a:p>
            <a:pPr lvl="1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Leur but</a:t>
            </a:r>
          </a:p>
          <a:p>
            <a:pPr lvl="1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Leur structure</a:t>
            </a:r>
          </a:p>
          <a:p>
            <a:pPr lvl="1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Les 3 différents types de tests</a:t>
            </a:r>
          </a:p>
          <a:p>
            <a:pPr lvl="2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Unitaire</a:t>
            </a:r>
          </a:p>
          <a:p>
            <a:pPr lvl="2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Intégration</a:t>
            </a:r>
          </a:p>
          <a:p>
            <a:pPr lvl="2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End-To-End</a:t>
            </a:r>
          </a:p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Jest</a:t>
            </a:r>
            <a:endParaRPr lang="fr-FR">
              <a:solidFill>
                <a:srgbClr val="FFFFFF">
                  <a:alpha val="70000"/>
                </a:srgbClr>
              </a:solidFill>
            </a:endParaRPr>
          </a:p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Testing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Library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Enzyme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Test Driven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Development</a:t>
            </a:r>
            <a:endParaRPr lang="fr-FR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6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4B0BD-2A5F-44F2-8417-0CC423D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tests: Leur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94865-EC53-477F-A792-54165A13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Les tests simulent une interaction avec le code testé pour voir si le code fonctionne bien ou non avec la simulation.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Les tests servent donc à s'assurer que le code soit fonctionnel lorsqu'il est dans les mains du client.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Ils s'assurent également que les prochaines personnes qui vont toucher le code ne briseront pas l'objectif du code.</a:t>
            </a:r>
          </a:p>
        </p:txBody>
      </p:sp>
    </p:spTree>
    <p:extLst>
      <p:ext uri="{BB962C8B-B14F-4D97-AF65-F5344CB8AC3E}">
        <p14:creationId xmlns:p14="http://schemas.microsoft.com/office/powerpoint/2010/main" val="383496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C4268-6F7D-B00E-F1D5-5251A68A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tests: Leur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156DB-73BF-6CC2-2208-9EA98522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Les tests suivent une structure particulière, soit le AAA:</a:t>
            </a:r>
            <a:endParaRPr lang="fr-FR" dirty="0"/>
          </a:p>
          <a:p>
            <a:pPr lvl="1"/>
            <a:r>
              <a:rPr lang="fr-FR">
                <a:solidFill>
                  <a:srgbClr val="FFFFFF">
                    <a:alpha val="70000"/>
                  </a:srgbClr>
                </a:solidFill>
              </a:rPr>
              <a:t>Arrange: Le moment où on prépare les divers éléments nécessaires au test, par exemple les variables et les mocks. Cette étape peut être sauté si la préparation est courte;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fr-FR">
                <a:solidFill>
                  <a:srgbClr val="FFFFFF">
                    <a:alpha val="70000"/>
                  </a:srgbClr>
                </a:solidFill>
              </a:rPr>
              <a:t>Act: Le moment où on lance le test, par exemple si on teste la fonction sum(a, b), on va la lancer et attendre le résultat;</a:t>
            </a:r>
          </a:p>
          <a:p>
            <a:pPr lvl="1"/>
            <a:r>
              <a:rPr lang="fr-FR">
                <a:solidFill>
                  <a:srgbClr val="FFFFFF">
                    <a:alpha val="70000"/>
                  </a:srgbClr>
                </a:solidFill>
              </a:rPr>
              <a:t>Assert: Le moment où on vérifie la réponse du act avec la réponse qu'on s'attend. C'est l'endroit où on valide si le test a réussi ou échoué.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6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C1221-4A90-427C-A857-994B470A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trois types de tests: Test unitaire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6F3A5-98C3-4B75-9F3F-8C5BC16B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 test unitaire vise, comme le nom l'indique, une unité de code (une méthode/une classe).</a:t>
            </a:r>
            <a:endParaRPr lang="fr-FR" dirty="0"/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C'est le test le plus simple et le plus fréquent qu'on fait, car il ne dépend pas du reste du code, il est isolé.</a:t>
            </a:r>
          </a:p>
        </p:txBody>
      </p:sp>
    </p:spTree>
    <p:extLst>
      <p:ext uri="{BB962C8B-B14F-4D97-AF65-F5344CB8AC3E}">
        <p14:creationId xmlns:p14="http://schemas.microsoft.com/office/powerpoint/2010/main" val="821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7CB5B-1EFC-4686-BB18-D937D26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trois types de tests: Test d'intégration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D5CCB-63D5-4B6D-B114-2ED0326C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 test d'intégration prend les unités et les testent ensemble.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peut penser à une fonction qui appelle trois autres fonctions pour changer une variable. On teste alors toutes ces fonctions.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utilise ce test moins fréquemment vu qu'il est plus complexe que le test unitaire.</a:t>
            </a:r>
          </a:p>
        </p:txBody>
      </p:sp>
    </p:spTree>
    <p:extLst>
      <p:ext uri="{BB962C8B-B14F-4D97-AF65-F5344CB8AC3E}">
        <p14:creationId xmlns:p14="http://schemas.microsoft.com/office/powerpoint/2010/main" val="33162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CD12F-1449-40A7-8C83-A9E9B8FA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trois types de tests: End-To-End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864C-8020-4DF8-8339-EA6F21F0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 test End-To-End teste une interaction complète avec l'application.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Un exemple serait de tester qu'un utilisateur qui entre ses identifiants soient bien connecté si les identifiants sont bons.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Ce sont les tests les moins fréquents vu qu'ils demandent une grande complexité dans les dépendances et que les tests unitaires et d'intégration auront probablement déjà tout couvert.</a:t>
            </a:r>
          </a:p>
          <a:p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Ils sont quand même pratiques si certaines interactions avec l'application sont importantes.</a:t>
            </a:r>
          </a:p>
        </p:txBody>
      </p:sp>
    </p:spTree>
    <p:extLst>
      <p:ext uri="{BB962C8B-B14F-4D97-AF65-F5344CB8AC3E}">
        <p14:creationId xmlns:p14="http://schemas.microsoft.com/office/powerpoint/2010/main" val="276525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C9BAF-A001-495D-A825-C29CD75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trois types de tests: Sommaire</a:t>
            </a:r>
          </a:p>
        </p:txBody>
      </p:sp>
      <p:pic>
        <p:nvPicPr>
          <p:cNvPr id="4" name="Image 4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D58E1EB4-D093-487A-B604-E93E1D815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58" y="2286000"/>
            <a:ext cx="3818083" cy="3818083"/>
          </a:xfrm>
        </p:spPr>
      </p:pic>
    </p:spTree>
    <p:extLst>
      <p:ext uri="{BB962C8B-B14F-4D97-AF65-F5344CB8AC3E}">
        <p14:creationId xmlns:p14="http://schemas.microsoft.com/office/powerpoint/2010/main" val="9781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41C8D-732C-4C13-9097-A5569B1B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CCE93-11CB-4311-8951-FDAED557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Jest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est inclus dans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Create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App, la version est donc liée à la version de 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React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qui est installé dans notre application.</a:t>
            </a:r>
          </a:p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Jest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permet non seulement de tester nos fonctions, mais également de tester les components eux-mêmes.</a:t>
            </a:r>
          </a:p>
          <a:p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Jest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 ne permet pas de faire des tests End-to-End, pour ça il faut utiliser d'autres librairies de tests comme </a:t>
            </a:r>
            <a:r>
              <a:rPr lang="fr-FR" dirty="0" err="1">
                <a:solidFill>
                  <a:srgbClr val="FFFFFF">
                    <a:alpha val="70000"/>
                  </a:srgbClr>
                </a:solidFill>
              </a:rPr>
              <a:t>Cypress</a:t>
            </a: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AAF12D14-03D7-4110-84F9-06D59EF2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95" y="1137062"/>
            <a:ext cx="773876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481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82AB8D"/>
      </a:accent1>
      <a:accent2>
        <a:srgbClr val="74AA99"/>
      </a:accent2>
      <a:accent3>
        <a:srgbClr val="81A8AD"/>
      </a:accent3>
      <a:accent4>
        <a:srgbClr val="7F9BBA"/>
      </a:accent4>
      <a:accent5>
        <a:srgbClr val="9699C6"/>
      </a:accent5>
      <a:accent6>
        <a:srgbClr val="937FBA"/>
      </a:accent6>
      <a:hlink>
        <a:srgbClr val="AE699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PebbleVTI</vt:lpstr>
      <vt:lpstr>Tests dans l'environnement React</vt:lpstr>
      <vt:lpstr>Sommaire de la présentation</vt:lpstr>
      <vt:lpstr>Explication des tests: Leur but</vt:lpstr>
      <vt:lpstr>Explication des tests: Leur structure</vt:lpstr>
      <vt:lpstr>Les trois types de tests: Test unitaire</vt:lpstr>
      <vt:lpstr>Les trois types de tests: Test d'intégration</vt:lpstr>
      <vt:lpstr>Les trois types de tests: End-To-End</vt:lpstr>
      <vt:lpstr>Les trois types de tests: Sommaire</vt:lpstr>
      <vt:lpstr>Jest</vt:lpstr>
      <vt:lpstr>React Testing Library</vt:lpstr>
      <vt:lpstr>Enzyme </vt:lpstr>
      <vt:lpstr>Test Driven Development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477</cp:revision>
  <dcterms:created xsi:type="dcterms:W3CDTF">2022-03-14T19:29:59Z</dcterms:created>
  <dcterms:modified xsi:type="dcterms:W3CDTF">2022-03-22T18:12:29Z</dcterms:modified>
</cp:coreProperties>
</file>