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4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622815-B084-3C56-BCDD-9D60546BA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4DC777-E7B5-C701-43D9-66A6012A2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29665E-D4CB-2275-98DA-BB01FC3C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5EEC-4263-4A3E-8B8A-96DA324A8B43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9A96C3-9E25-A7F3-8233-553EF368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D5B851-1007-CD05-1956-78C06094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7A03-3A2C-4550-86DE-673A7BDF3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42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14002-1EE3-42BA-06FB-62A97196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9F2A49-3F6E-006E-509B-4284A1293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C00290-1248-194E-F72A-D1F70758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5EEC-4263-4A3E-8B8A-96DA324A8B43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B6723B-41F8-A0E0-8890-24D832F6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2FF7AE-CAE5-DC86-41F3-B5682EEF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7A03-3A2C-4550-86DE-673A7BDF3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71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0B33CB4-5E41-B48E-A717-B9E3863C1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94A9A4-54E2-CA5D-4948-1471DA552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3777E-5752-2905-47B9-C83DC561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5EEC-4263-4A3E-8B8A-96DA324A8B43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0F7185-26A0-AF6C-459D-1B262DCF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32869D-AEDC-6000-06CD-AAB6728D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7A03-3A2C-4550-86DE-673A7BDF3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4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E75C6-E7C5-E75D-1C66-B6583659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6FFA8-4486-2CA7-6C34-26F78B2C3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F8C5B0-B7EC-46A2-BDF8-AD9EF963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5EEC-4263-4A3E-8B8A-96DA324A8B43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A241F-6FB0-DB64-8C65-4D5F8CA1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494B04-6BBB-A0D1-FE50-76C295B9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7A03-3A2C-4550-86DE-673A7BDF3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71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FDA35-7A46-71E7-8878-8F40FE5D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64CE8F-0BE8-2B3D-54F9-D2D0954F8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371975-752E-A43C-2E4D-91035ABE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5EEC-4263-4A3E-8B8A-96DA324A8B43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44E88-DD67-2F88-A4C8-1D9BB221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CE455D-A8BC-D99A-8F61-2ABBBAF9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7A03-3A2C-4550-86DE-673A7BDF3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46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4B3C5-DCF3-652C-C730-19E9D5F6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52299E-698C-4E30-2098-B9D312073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4319E4-0E0B-6159-B882-24115F8C1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649167-C290-6014-BC0E-C391DB2B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5EEC-4263-4A3E-8B8A-96DA324A8B43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AC472D-1DF0-426C-9108-6FB41AC1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C947B7-2511-EC90-250A-18C53592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7A03-3A2C-4550-86DE-673A7BDF3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71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3D7F2-7CC8-2A3C-703A-BAEA984F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3DB2C3-EEEF-9C67-9A90-6418E1F8D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1A70B0-9451-5171-38D5-DE1F966F0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88E7D9-8BD0-C3F5-454E-C7CD2D753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D6FFA6-6EE9-3E7D-BD5B-2B43AFDDE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4F4C5F-C655-1386-79D1-7D8FDA55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5EEC-4263-4A3E-8B8A-96DA324A8B43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F456E0E-7507-F49F-5C30-1B3194CB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822516-232A-1D42-CD7D-448B79E0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7A03-3A2C-4550-86DE-673A7BDF3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4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07D06-C0DA-37E3-9375-D4CC63B6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52FB9-1AEE-CA79-FC54-9961DAD7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5EEC-4263-4A3E-8B8A-96DA324A8B43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294332-5E86-44E9-2ABC-484E9EB1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2C1150-DAD3-F363-0C1C-BBDF411F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7A03-3A2C-4550-86DE-673A7BDF3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96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11B7CA-72D0-841A-048F-B7AE4254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5EEC-4263-4A3E-8B8A-96DA324A8B43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30AECC-F5C2-C43A-5640-C4B27CED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6AA931-1E87-EE8B-51B9-25B07D86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7A03-3A2C-4550-86DE-673A7BDF3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6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77D50-AA9E-8208-2DA2-72CD8C2B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3C370-5D31-B097-9CD8-D030A6135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06F883-2C85-3917-4CBA-DF552659D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0E0F86-BEE0-7F7A-894F-639E27C3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5EEC-4263-4A3E-8B8A-96DA324A8B43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C602F4-A614-40FB-39D9-39CFCD8C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9C7BED-001A-A093-3D18-D121F6FA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7A03-3A2C-4550-86DE-673A7BDF3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3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28488-0CBE-67E8-EA27-EAE3884C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93B493-F66D-4A5B-6FAF-ED23EBAEC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457300-12E8-F910-F29C-81ADB2A51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5D220D-BB7F-F3D9-6804-2BED864E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5EEC-4263-4A3E-8B8A-96DA324A8B43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5401C6-6E63-D297-1E22-B41403BB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8D7B5C-D691-FC0F-0CAE-F03E49B4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7A03-3A2C-4550-86DE-673A7BDF3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5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F42171-C507-AA34-9BE1-EFDB9366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43B781-B63D-74B6-221B-E35678614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91C41B-5483-D27E-0D1A-161B96CDB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5EEC-4263-4A3E-8B8A-96DA324A8B43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C6A65A-2BD9-738E-7A84-703D3A919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D791D2-CC36-6A1D-4BA0-F2E3E951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87A03-3A2C-4550-86DE-673A7BDF32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00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9031B5-2D1C-6CCA-3839-CA488E599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A3FE269-74B2-4A8B-B076-828E6DB5ACD4}"/>
              </a:ext>
            </a:extLst>
          </p:cNvPr>
          <p:cNvSpPr txBox="1"/>
          <p:nvPr/>
        </p:nvSpPr>
        <p:spPr>
          <a:xfrm>
            <a:off x="0" y="2865105"/>
            <a:ext cx="121920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0" dirty="0">
                <a:solidFill>
                  <a:srgbClr val="314F6F"/>
                </a:solidFill>
                <a:latin typeface="Baloo 2" pitchFamily="2" charset="0"/>
                <a:cs typeface="Baloo 2" pitchFamily="2" charset="0"/>
              </a:rPr>
              <a:t>Binōme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DD130A-0369-5625-1D14-3B28A844681B}"/>
              </a:ext>
            </a:extLst>
          </p:cNvPr>
          <p:cNvSpPr txBox="1"/>
          <p:nvPr/>
        </p:nvSpPr>
        <p:spPr>
          <a:xfrm>
            <a:off x="0" y="5476719"/>
            <a:ext cx="1219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314F6F"/>
                </a:solidFill>
                <a:latin typeface="Baloo 2" pitchFamily="2" charset="0"/>
                <a:cs typeface="Baloo 2" pitchFamily="2" charset="0"/>
              </a:rPr>
              <a:t>Organisez votre quotidien </a:t>
            </a:r>
            <a:r>
              <a:rPr lang="fr-FR" sz="3200" dirty="0">
                <a:solidFill>
                  <a:srgbClr val="00B0F0"/>
                </a:solidFill>
                <a:latin typeface="Baloo 2" pitchFamily="2" charset="0"/>
                <a:cs typeface="Baloo 2" pitchFamily="2" charset="0"/>
              </a:rPr>
              <a:t>personnel et professionnel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F049BEE-1859-9155-EF90-F52FFF82B80C}"/>
              </a:ext>
            </a:extLst>
          </p:cNvPr>
          <p:cNvGrpSpPr/>
          <p:nvPr/>
        </p:nvGrpSpPr>
        <p:grpSpPr>
          <a:xfrm>
            <a:off x="3036998" y="-1790700"/>
            <a:ext cx="6118003" cy="6858000"/>
            <a:chOff x="2838698" y="0"/>
            <a:chExt cx="6118003" cy="6858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80835363-6A8B-15BA-806C-161FF23A6FED}"/>
                </a:ext>
              </a:extLst>
            </p:cNvPr>
            <p:cNvSpPr/>
            <p:nvPr/>
          </p:nvSpPr>
          <p:spPr>
            <a:xfrm>
              <a:off x="4457699" y="1989000"/>
              <a:ext cx="2880000" cy="2880000"/>
            </a:xfrm>
            <a:prstGeom prst="ellipse">
              <a:avLst/>
            </a:prstGeom>
            <a:solidFill>
              <a:srgbClr val="314F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2BE6A2F-D1E5-0761-D28B-CA98457AD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8698" y="0"/>
              <a:ext cx="6118003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639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4F6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018A3D-DC06-B1B5-7F85-E29ED8CE6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32DDD8A-6BFD-3CBA-B033-070A4F11CF7B}"/>
              </a:ext>
            </a:extLst>
          </p:cNvPr>
          <p:cNvSpPr txBox="1"/>
          <p:nvPr/>
        </p:nvSpPr>
        <p:spPr>
          <a:xfrm>
            <a:off x="0" y="2865105"/>
            <a:ext cx="121920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0" dirty="0">
                <a:solidFill>
                  <a:schemeClr val="bg1"/>
                </a:solidFill>
                <a:latin typeface="Baloo 2" pitchFamily="2" charset="0"/>
                <a:cs typeface="Baloo 2" pitchFamily="2" charset="0"/>
              </a:rPr>
              <a:t>Binōme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4C31DB9-B810-A8AB-6291-909756F8D31A}"/>
              </a:ext>
            </a:extLst>
          </p:cNvPr>
          <p:cNvGrpSpPr/>
          <p:nvPr/>
        </p:nvGrpSpPr>
        <p:grpSpPr>
          <a:xfrm rot="21167406">
            <a:off x="3548048" y="-544205"/>
            <a:ext cx="4878179" cy="4224744"/>
            <a:chOff x="-304802" y="301079"/>
            <a:chExt cx="13693333" cy="4224744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F58145BE-CAAB-B838-13DE-3DD7C99D233D}"/>
                </a:ext>
              </a:extLst>
            </p:cNvPr>
            <p:cNvSpPr txBox="1"/>
            <p:nvPr/>
          </p:nvSpPr>
          <p:spPr>
            <a:xfrm>
              <a:off x="-304802" y="301079"/>
              <a:ext cx="12192000" cy="3939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0" dirty="0">
                  <a:solidFill>
                    <a:schemeClr val="bg1"/>
                  </a:solidFill>
                  <a:latin typeface="Baloo 2" pitchFamily="2" charset="0"/>
                  <a:cs typeface="Baloo 2" pitchFamily="2" charset="0"/>
                </a:rPr>
                <a:t>n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50D98F8E-BA97-4E1C-4C73-202C66B87F9F}"/>
                </a:ext>
              </a:extLst>
            </p:cNvPr>
            <p:cNvSpPr txBox="1"/>
            <p:nvPr/>
          </p:nvSpPr>
          <p:spPr>
            <a:xfrm rot="10800000">
              <a:off x="1196531" y="586283"/>
              <a:ext cx="12192000" cy="3939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0" dirty="0">
                  <a:solidFill>
                    <a:srgbClr val="00B0F0"/>
                  </a:solidFill>
                  <a:latin typeface="Baloo 2" pitchFamily="2" charset="0"/>
                  <a:cs typeface="Baloo 2" pitchFamily="2" charset="0"/>
                </a:rPr>
                <a:t>n</a:t>
              </a:r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67CFF78B-3F1F-1365-3B26-C92078A8786B}"/>
              </a:ext>
            </a:extLst>
          </p:cNvPr>
          <p:cNvSpPr txBox="1"/>
          <p:nvPr/>
        </p:nvSpPr>
        <p:spPr>
          <a:xfrm>
            <a:off x="0" y="5476719"/>
            <a:ext cx="1219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Baloo 2" pitchFamily="2" charset="0"/>
                <a:cs typeface="Baloo 2" pitchFamily="2" charset="0"/>
              </a:rPr>
              <a:t>Organisez votre quotidien </a:t>
            </a:r>
            <a:r>
              <a:rPr lang="fr-FR" sz="3200" dirty="0">
                <a:solidFill>
                  <a:srgbClr val="00B0F0"/>
                </a:solidFill>
                <a:latin typeface="Baloo 2" pitchFamily="2" charset="0"/>
                <a:cs typeface="Baloo 2" pitchFamily="2" charset="0"/>
              </a:rPr>
              <a:t>personnel et professionnel</a:t>
            </a:r>
          </a:p>
        </p:txBody>
      </p:sp>
    </p:spTree>
    <p:extLst>
      <p:ext uri="{BB962C8B-B14F-4D97-AF65-F5344CB8AC3E}">
        <p14:creationId xmlns:p14="http://schemas.microsoft.com/office/powerpoint/2010/main" val="400587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DA45E-E539-DB26-709B-4D4D18A92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FB4485-B263-C13A-A2F1-6CC468011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E2D631B-D308-A0EA-683E-5FC18D69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066" y="1"/>
            <a:ext cx="8067600" cy="6324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2260649-6919-6EE6-C899-0705060C9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279"/>
            <a:ext cx="5104024" cy="454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3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E6ADD986-E56F-5F60-1DA8-912FC6A1CFF7}"/>
              </a:ext>
            </a:extLst>
          </p:cNvPr>
          <p:cNvGrpSpPr/>
          <p:nvPr/>
        </p:nvGrpSpPr>
        <p:grpSpPr>
          <a:xfrm>
            <a:off x="2838698" y="0"/>
            <a:ext cx="6118003" cy="6858000"/>
            <a:chOff x="2838698" y="0"/>
            <a:chExt cx="6118003" cy="685800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A2C8D32-11E5-3D29-FC3C-E6A324FFB5FF}"/>
                </a:ext>
              </a:extLst>
            </p:cNvPr>
            <p:cNvSpPr/>
            <p:nvPr/>
          </p:nvSpPr>
          <p:spPr>
            <a:xfrm>
              <a:off x="4457699" y="1989000"/>
              <a:ext cx="2880000" cy="2880000"/>
            </a:xfrm>
            <a:prstGeom prst="ellipse">
              <a:avLst/>
            </a:prstGeom>
            <a:solidFill>
              <a:srgbClr val="314F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D57547E-81DF-F24D-2490-35240F979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8698" y="0"/>
              <a:ext cx="6118003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8F600CC-F1F5-2FA9-4E62-65DC8247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742"/>
            <a:ext cx="12196330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DE8D91F-BE61-1B22-7CB5-200D69B5AF39}"/>
              </a:ext>
            </a:extLst>
          </p:cNvPr>
          <p:cNvSpPr txBox="1"/>
          <p:nvPr/>
        </p:nvSpPr>
        <p:spPr>
          <a:xfrm>
            <a:off x="-4330" y="2263833"/>
            <a:ext cx="8171543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700" dirty="0">
                <a:solidFill>
                  <a:srgbClr val="314F6F"/>
                </a:solidFill>
                <a:latin typeface="Baloo 2" pitchFamily="2" charset="0"/>
                <a:cs typeface="Baloo 2" pitchFamily="2" charset="0"/>
              </a:rPr>
              <a:t>Binōme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42B183-A0DE-6ECC-A7E5-3AE80A3902B7}"/>
              </a:ext>
            </a:extLst>
          </p:cNvPr>
          <p:cNvSpPr txBox="1"/>
          <p:nvPr/>
        </p:nvSpPr>
        <p:spPr>
          <a:xfrm>
            <a:off x="-2023630" y="3582182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314F6F"/>
                </a:solidFill>
                <a:latin typeface="Baloo 2" pitchFamily="2" charset="0"/>
                <a:cs typeface="Baloo 2" pitchFamily="2" charset="0"/>
              </a:rPr>
              <a:t>Organisez votre quotidien </a:t>
            </a:r>
            <a:r>
              <a:rPr lang="fr-FR" dirty="0">
                <a:solidFill>
                  <a:srgbClr val="00B0F0"/>
                </a:solidFill>
                <a:latin typeface="Baloo 2" pitchFamily="2" charset="0"/>
                <a:cs typeface="Baloo 2" pitchFamily="2" charset="0"/>
              </a:rPr>
              <a:t>personnel et professionnel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6B00862-B08A-8BF4-969A-1ECAD20256CD}"/>
              </a:ext>
            </a:extLst>
          </p:cNvPr>
          <p:cNvGrpSpPr>
            <a:grpSpLocks noChangeAspect="1"/>
          </p:cNvGrpSpPr>
          <p:nvPr/>
        </p:nvGrpSpPr>
        <p:grpSpPr>
          <a:xfrm>
            <a:off x="2523819" y="-170667"/>
            <a:ext cx="3059002" cy="3429001"/>
            <a:chOff x="2838698" y="0"/>
            <a:chExt cx="6118003" cy="6858000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56DA127A-C3EF-8469-1B7C-70B63BB0D123}"/>
                </a:ext>
              </a:extLst>
            </p:cNvPr>
            <p:cNvSpPr/>
            <p:nvPr/>
          </p:nvSpPr>
          <p:spPr>
            <a:xfrm>
              <a:off x="4457699" y="1989000"/>
              <a:ext cx="2880000" cy="2880000"/>
            </a:xfrm>
            <a:prstGeom prst="ellipse">
              <a:avLst/>
            </a:prstGeom>
            <a:solidFill>
              <a:srgbClr val="314F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F7ACC4F-EF03-157E-2563-42C92F289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8698" y="0"/>
              <a:ext cx="6118003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035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30BB27E-7B7C-F392-3814-BFFE3B85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9" y="406854"/>
            <a:ext cx="2886075" cy="3829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354DA3A-DAC2-7681-820B-26D46800D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57" y="788446"/>
            <a:ext cx="688068" cy="7717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00A4BD-E3BD-0FF4-E079-D38AC83AA34E}"/>
              </a:ext>
            </a:extLst>
          </p:cNvPr>
          <p:cNvSpPr/>
          <p:nvPr/>
        </p:nvSpPr>
        <p:spPr>
          <a:xfrm>
            <a:off x="453390" y="1710690"/>
            <a:ext cx="2865120" cy="1760220"/>
          </a:xfrm>
          <a:prstGeom prst="rect">
            <a:avLst/>
          </a:prstGeom>
          <a:solidFill>
            <a:srgbClr val="314F6F"/>
          </a:solidFill>
          <a:ln>
            <a:solidFill>
              <a:srgbClr val="314F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E4C63D1-B2D0-205B-3B26-550C2CE94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572" y="397961"/>
            <a:ext cx="4752975" cy="272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9C8F5BE-6A3E-8718-E5D8-9E17268D9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600" y="237854"/>
            <a:ext cx="798735" cy="89589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E8F931D-3BC1-16A5-5F3F-F8D798252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037" y="2372133"/>
            <a:ext cx="668646" cy="74997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3B47B6A-88B9-6392-3DD5-855F6A3D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197" y="2118644"/>
            <a:ext cx="334323" cy="374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2DC2BE-7C6E-3E2E-3730-27DEC8409DF0}"/>
              </a:ext>
            </a:extLst>
          </p:cNvPr>
          <p:cNvSpPr/>
          <p:nvPr/>
        </p:nvSpPr>
        <p:spPr>
          <a:xfrm>
            <a:off x="946641" y="1066276"/>
            <a:ext cx="842962" cy="121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2B43832-74E5-ADD8-C849-4702BF7FB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264" y="1082366"/>
            <a:ext cx="383191" cy="8963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9FFDFAF-6B7C-1D42-A88D-143BD56F8A69}"/>
              </a:ext>
            </a:extLst>
          </p:cNvPr>
          <p:cNvSpPr/>
          <p:nvPr/>
        </p:nvSpPr>
        <p:spPr>
          <a:xfrm>
            <a:off x="4366116" y="546634"/>
            <a:ext cx="878984" cy="139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7F1D8F3-B13D-628C-A55E-EF0DA41EB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739" y="569075"/>
            <a:ext cx="383191" cy="8963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16628081-B7B8-3EAA-B430-C673C69A57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181" y="1270364"/>
            <a:ext cx="2730059" cy="22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291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</Words>
  <Application>Microsoft Office PowerPoint</Application>
  <PresentationFormat>Grand écran</PresentationFormat>
  <Paragraphs>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Baloo 2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Cédric</dc:creator>
  <cp:lastModifiedBy>Cédric</cp:lastModifiedBy>
  <cp:revision>2</cp:revision>
  <dcterms:created xsi:type="dcterms:W3CDTF">2025-03-28T21:52:28Z</dcterms:created>
  <dcterms:modified xsi:type="dcterms:W3CDTF">2025-03-28T22:38:26Z</dcterms:modified>
</cp:coreProperties>
</file>