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61" r:id="rId3"/>
  </p:sldIdLst>
  <p:sldSz cx="12192000" cy="2808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C4C"/>
    <a:srgbClr val="5556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15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597"/>
            <a:ext cx="9144000" cy="977700"/>
          </a:xfrm>
        </p:spPr>
        <p:txBody>
          <a:bodyPr anchor="b"/>
          <a:lstStyle>
            <a:lvl1pPr algn="ctr">
              <a:defRPr sz="245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75002"/>
            <a:ext cx="9144000" cy="678019"/>
          </a:xfrm>
        </p:spPr>
        <p:txBody>
          <a:bodyPr/>
          <a:lstStyle>
            <a:lvl1pPr marL="0" indent="0" algn="ctr">
              <a:buNone/>
              <a:defRPr sz="983"/>
            </a:lvl1pPr>
            <a:lvl2pPr marL="187223" indent="0" algn="ctr">
              <a:buNone/>
              <a:defRPr sz="819"/>
            </a:lvl2pPr>
            <a:lvl3pPr marL="374447" indent="0" algn="ctr">
              <a:buNone/>
              <a:defRPr sz="737"/>
            </a:lvl3pPr>
            <a:lvl4pPr marL="561670" indent="0" algn="ctr">
              <a:buNone/>
              <a:defRPr sz="655"/>
            </a:lvl4pPr>
            <a:lvl5pPr marL="748894" indent="0" algn="ctr">
              <a:buNone/>
              <a:defRPr sz="655"/>
            </a:lvl5pPr>
            <a:lvl6pPr marL="936117" indent="0" algn="ctr">
              <a:buNone/>
              <a:defRPr sz="655"/>
            </a:lvl6pPr>
            <a:lvl7pPr marL="1123340" indent="0" algn="ctr">
              <a:buNone/>
              <a:defRPr sz="655"/>
            </a:lvl7pPr>
            <a:lvl8pPr marL="1310564" indent="0" algn="ctr">
              <a:buNone/>
              <a:defRPr sz="655"/>
            </a:lvl8pPr>
            <a:lvl9pPr marL="1497787" indent="0" algn="ctr">
              <a:buNone/>
              <a:defRPr sz="655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9F8E-3534-428B-B33C-51C5EA4A7A54}" type="datetimeFigureOut">
              <a:rPr lang="fr-FR" smtClean="0"/>
              <a:t>19/03/2025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E925-61FE-40B2-9BC6-7706250C7D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4856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9F8E-3534-428B-B33C-51C5EA4A7A54}" type="datetimeFigureOut">
              <a:rPr lang="fr-FR" smtClean="0"/>
              <a:t>19/03/2025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E925-61FE-40B2-9BC6-7706250C7D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245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49515"/>
            <a:ext cx="2628900" cy="237989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49515"/>
            <a:ext cx="7734300" cy="237989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9F8E-3534-428B-B33C-51C5EA4A7A54}" type="datetimeFigureOut">
              <a:rPr lang="fr-FR" smtClean="0"/>
              <a:t>19/03/2025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E925-61FE-40B2-9BC6-7706250C7D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571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9F8E-3534-428B-B33C-51C5EA4A7A54}" type="datetimeFigureOut">
              <a:rPr lang="fr-FR" smtClean="0"/>
              <a:t>19/03/2025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E925-61FE-40B2-9BC6-7706250C7D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1155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700122"/>
            <a:ext cx="10515600" cy="1168170"/>
          </a:xfrm>
        </p:spPr>
        <p:txBody>
          <a:bodyPr anchor="b"/>
          <a:lstStyle>
            <a:lvl1pPr>
              <a:defRPr sz="245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879343"/>
            <a:ext cx="10515600" cy="614313"/>
          </a:xfrm>
        </p:spPr>
        <p:txBody>
          <a:bodyPr/>
          <a:lstStyle>
            <a:lvl1pPr marL="0" indent="0">
              <a:buNone/>
              <a:defRPr sz="983">
                <a:solidFill>
                  <a:schemeClr val="tx1">
                    <a:tint val="75000"/>
                  </a:schemeClr>
                </a:solidFill>
              </a:defRPr>
            </a:lvl1pPr>
            <a:lvl2pPr marL="187223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2pPr>
            <a:lvl3pPr marL="374447" indent="0">
              <a:buNone/>
              <a:defRPr sz="737">
                <a:solidFill>
                  <a:schemeClr val="tx1">
                    <a:tint val="75000"/>
                  </a:schemeClr>
                </a:solidFill>
              </a:defRPr>
            </a:lvl3pPr>
            <a:lvl4pPr marL="561670" indent="0">
              <a:buNone/>
              <a:defRPr sz="655">
                <a:solidFill>
                  <a:schemeClr val="tx1">
                    <a:tint val="75000"/>
                  </a:schemeClr>
                </a:solidFill>
              </a:defRPr>
            </a:lvl4pPr>
            <a:lvl5pPr marL="748894" indent="0">
              <a:buNone/>
              <a:defRPr sz="655">
                <a:solidFill>
                  <a:schemeClr val="tx1">
                    <a:tint val="75000"/>
                  </a:schemeClr>
                </a:solidFill>
              </a:defRPr>
            </a:lvl5pPr>
            <a:lvl6pPr marL="936117" indent="0">
              <a:buNone/>
              <a:defRPr sz="655">
                <a:solidFill>
                  <a:schemeClr val="tx1">
                    <a:tint val="75000"/>
                  </a:schemeClr>
                </a:solidFill>
              </a:defRPr>
            </a:lvl6pPr>
            <a:lvl7pPr marL="1123340" indent="0">
              <a:buNone/>
              <a:defRPr sz="655">
                <a:solidFill>
                  <a:schemeClr val="tx1">
                    <a:tint val="75000"/>
                  </a:schemeClr>
                </a:solidFill>
              </a:defRPr>
            </a:lvl7pPr>
            <a:lvl8pPr marL="1310564" indent="0">
              <a:buNone/>
              <a:defRPr sz="655">
                <a:solidFill>
                  <a:schemeClr val="tx1">
                    <a:tint val="75000"/>
                  </a:schemeClr>
                </a:solidFill>
              </a:defRPr>
            </a:lvl8pPr>
            <a:lvl9pPr marL="1497787" indent="0">
              <a:buNone/>
              <a:defRPr sz="6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9F8E-3534-428B-B33C-51C5EA4A7A54}" type="datetimeFigureOut">
              <a:rPr lang="fr-FR" smtClean="0"/>
              <a:t>19/03/2025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E925-61FE-40B2-9BC6-7706250C7D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8959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747577"/>
            <a:ext cx="5181600" cy="178183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747577"/>
            <a:ext cx="5181600" cy="178183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9F8E-3534-428B-B33C-51C5EA4A7A54}" type="datetimeFigureOut">
              <a:rPr lang="fr-FR" smtClean="0"/>
              <a:t>19/03/2025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E925-61FE-40B2-9BC6-7706250C7D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6189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9515"/>
            <a:ext cx="10515600" cy="54280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688421"/>
            <a:ext cx="5157787" cy="337384"/>
          </a:xfrm>
        </p:spPr>
        <p:txBody>
          <a:bodyPr anchor="b"/>
          <a:lstStyle>
            <a:lvl1pPr marL="0" indent="0">
              <a:buNone/>
              <a:defRPr sz="983" b="1"/>
            </a:lvl1pPr>
            <a:lvl2pPr marL="187223" indent="0">
              <a:buNone/>
              <a:defRPr sz="819" b="1"/>
            </a:lvl2pPr>
            <a:lvl3pPr marL="374447" indent="0">
              <a:buNone/>
              <a:defRPr sz="737" b="1"/>
            </a:lvl3pPr>
            <a:lvl4pPr marL="561670" indent="0">
              <a:buNone/>
              <a:defRPr sz="655" b="1"/>
            </a:lvl4pPr>
            <a:lvl5pPr marL="748894" indent="0">
              <a:buNone/>
              <a:defRPr sz="655" b="1"/>
            </a:lvl5pPr>
            <a:lvl6pPr marL="936117" indent="0">
              <a:buNone/>
              <a:defRPr sz="655" b="1"/>
            </a:lvl6pPr>
            <a:lvl7pPr marL="1123340" indent="0">
              <a:buNone/>
              <a:defRPr sz="655" b="1"/>
            </a:lvl7pPr>
            <a:lvl8pPr marL="1310564" indent="0">
              <a:buNone/>
              <a:defRPr sz="655" b="1"/>
            </a:lvl8pPr>
            <a:lvl9pPr marL="1497787" indent="0">
              <a:buNone/>
              <a:defRPr sz="655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025805"/>
            <a:ext cx="5157787" cy="150880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688421"/>
            <a:ext cx="5183188" cy="337384"/>
          </a:xfrm>
        </p:spPr>
        <p:txBody>
          <a:bodyPr anchor="b"/>
          <a:lstStyle>
            <a:lvl1pPr marL="0" indent="0">
              <a:buNone/>
              <a:defRPr sz="983" b="1"/>
            </a:lvl1pPr>
            <a:lvl2pPr marL="187223" indent="0">
              <a:buNone/>
              <a:defRPr sz="819" b="1"/>
            </a:lvl2pPr>
            <a:lvl3pPr marL="374447" indent="0">
              <a:buNone/>
              <a:defRPr sz="737" b="1"/>
            </a:lvl3pPr>
            <a:lvl4pPr marL="561670" indent="0">
              <a:buNone/>
              <a:defRPr sz="655" b="1"/>
            </a:lvl4pPr>
            <a:lvl5pPr marL="748894" indent="0">
              <a:buNone/>
              <a:defRPr sz="655" b="1"/>
            </a:lvl5pPr>
            <a:lvl6pPr marL="936117" indent="0">
              <a:buNone/>
              <a:defRPr sz="655" b="1"/>
            </a:lvl6pPr>
            <a:lvl7pPr marL="1123340" indent="0">
              <a:buNone/>
              <a:defRPr sz="655" b="1"/>
            </a:lvl7pPr>
            <a:lvl8pPr marL="1310564" indent="0">
              <a:buNone/>
              <a:defRPr sz="655" b="1"/>
            </a:lvl8pPr>
            <a:lvl9pPr marL="1497787" indent="0">
              <a:buNone/>
              <a:defRPr sz="655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025805"/>
            <a:ext cx="5183188" cy="150880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9F8E-3534-428B-B33C-51C5EA4A7A54}" type="datetimeFigureOut">
              <a:rPr lang="fr-FR" smtClean="0"/>
              <a:t>19/03/2025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E925-61FE-40B2-9BC6-7706250C7D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8907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9F8E-3534-428B-B33C-51C5EA4A7A54}" type="datetimeFigureOut">
              <a:rPr lang="fr-FR" smtClean="0"/>
              <a:t>19/03/2025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E925-61FE-40B2-9BC6-7706250C7D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202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9F8E-3534-428B-B33C-51C5EA4A7A54}" type="datetimeFigureOut">
              <a:rPr lang="fr-FR" smtClean="0"/>
              <a:t>19/03/2025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E925-61FE-40B2-9BC6-7706250C7D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790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187219"/>
            <a:ext cx="3932237" cy="655267"/>
          </a:xfrm>
        </p:spPr>
        <p:txBody>
          <a:bodyPr anchor="b"/>
          <a:lstStyle>
            <a:lvl1pPr>
              <a:defRPr sz="131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04342"/>
            <a:ext cx="6172200" cy="1995705"/>
          </a:xfrm>
        </p:spPr>
        <p:txBody>
          <a:bodyPr/>
          <a:lstStyle>
            <a:lvl1pPr>
              <a:defRPr sz="1310"/>
            </a:lvl1pPr>
            <a:lvl2pPr>
              <a:defRPr sz="1147"/>
            </a:lvl2pPr>
            <a:lvl3pPr>
              <a:defRPr sz="983"/>
            </a:lvl3pPr>
            <a:lvl4pPr>
              <a:defRPr sz="819"/>
            </a:lvl4pPr>
            <a:lvl5pPr>
              <a:defRPr sz="819"/>
            </a:lvl5pPr>
            <a:lvl6pPr>
              <a:defRPr sz="819"/>
            </a:lvl6pPr>
            <a:lvl7pPr>
              <a:defRPr sz="819"/>
            </a:lvl7pPr>
            <a:lvl8pPr>
              <a:defRPr sz="819"/>
            </a:lvl8pPr>
            <a:lvl9pPr>
              <a:defRPr sz="819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842487"/>
            <a:ext cx="3932237" cy="1560810"/>
          </a:xfrm>
        </p:spPr>
        <p:txBody>
          <a:bodyPr/>
          <a:lstStyle>
            <a:lvl1pPr marL="0" indent="0">
              <a:buNone/>
              <a:defRPr sz="655"/>
            </a:lvl1pPr>
            <a:lvl2pPr marL="187223" indent="0">
              <a:buNone/>
              <a:defRPr sz="573"/>
            </a:lvl2pPr>
            <a:lvl3pPr marL="374447" indent="0">
              <a:buNone/>
              <a:defRPr sz="491"/>
            </a:lvl3pPr>
            <a:lvl4pPr marL="561670" indent="0">
              <a:buNone/>
              <a:defRPr sz="410"/>
            </a:lvl4pPr>
            <a:lvl5pPr marL="748894" indent="0">
              <a:buNone/>
              <a:defRPr sz="410"/>
            </a:lvl5pPr>
            <a:lvl6pPr marL="936117" indent="0">
              <a:buNone/>
              <a:defRPr sz="410"/>
            </a:lvl6pPr>
            <a:lvl7pPr marL="1123340" indent="0">
              <a:buNone/>
              <a:defRPr sz="410"/>
            </a:lvl7pPr>
            <a:lvl8pPr marL="1310564" indent="0">
              <a:buNone/>
              <a:defRPr sz="410"/>
            </a:lvl8pPr>
            <a:lvl9pPr marL="1497787" indent="0">
              <a:buNone/>
              <a:defRPr sz="41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9F8E-3534-428B-B33C-51C5EA4A7A54}" type="datetimeFigureOut">
              <a:rPr lang="fr-FR" smtClean="0"/>
              <a:t>19/03/2025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E925-61FE-40B2-9BC6-7706250C7D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1823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187219"/>
            <a:ext cx="3932237" cy="655267"/>
          </a:xfrm>
        </p:spPr>
        <p:txBody>
          <a:bodyPr anchor="b"/>
          <a:lstStyle>
            <a:lvl1pPr>
              <a:defRPr sz="131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04342"/>
            <a:ext cx="6172200" cy="1995705"/>
          </a:xfrm>
        </p:spPr>
        <p:txBody>
          <a:bodyPr anchor="t"/>
          <a:lstStyle>
            <a:lvl1pPr marL="0" indent="0">
              <a:buNone/>
              <a:defRPr sz="1310"/>
            </a:lvl1pPr>
            <a:lvl2pPr marL="187223" indent="0">
              <a:buNone/>
              <a:defRPr sz="1147"/>
            </a:lvl2pPr>
            <a:lvl3pPr marL="374447" indent="0">
              <a:buNone/>
              <a:defRPr sz="983"/>
            </a:lvl3pPr>
            <a:lvl4pPr marL="561670" indent="0">
              <a:buNone/>
              <a:defRPr sz="819"/>
            </a:lvl4pPr>
            <a:lvl5pPr marL="748894" indent="0">
              <a:buNone/>
              <a:defRPr sz="819"/>
            </a:lvl5pPr>
            <a:lvl6pPr marL="936117" indent="0">
              <a:buNone/>
              <a:defRPr sz="819"/>
            </a:lvl6pPr>
            <a:lvl7pPr marL="1123340" indent="0">
              <a:buNone/>
              <a:defRPr sz="819"/>
            </a:lvl7pPr>
            <a:lvl8pPr marL="1310564" indent="0">
              <a:buNone/>
              <a:defRPr sz="819"/>
            </a:lvl8pPr>
            <a:lvl9pPr marL="1497787" indent="0">
              <a:buNone/>
              <a:defRPr sz="819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842487"/>
            <a:ext cx="3932237" cy="1560810"/>
          </a:xfrm>
        </p:spPr>
        <p:txBody>
          <a:bodyPr/>
          <a:lstStyle>
            <a:lvl1pPr marL="0" indent="0">
              <a:buNone/>
              <a:defRPr sz="655"/>
            </a:lvl1pPr>
            <a:lvl2pPr marL="187223" indent="0">
              <a:buNone/>
              <a:defRPr sz="573"/>
            </a:lvl2pPr>
            <a:lvl3pPr marL="374447" indent="0">
              <a:buNone/>
              <a:defRPr sz="491"/>
            </a:lvl3pPr>
            <a:lvl4pPr marL="561670" indent="0">
              <a:buNone/>
              <a:defRPr sz="410"/>
            </a:lvl4pPr>
            <a:lvl5pPr marL="748894" indent="0">
              <a:buNone/>
              <a:defRPr sz="410"/>
            </a:lvl5pPr>
            <a:lvl6pPr marL="936117" indent="0">
              <a:buNone/>
              <a:defRPr sz="410"/>
            </a:lvl6pPr>
            <a:lvl7pPr marL="1123340" indent="0">
              <a:buNone/>
              <a:defRPr sz="410"/>
            </a:lvl7pPr>
            <a:lvl8pPr marL="1310564" indent="0">
              <a:buNone/>
              <a:defRPr sz="410"/>
            </a:lvl8pPr>
            <a:lvl9pPr marL="1497787" indent="0">
              <a:buNone/>
              <a:defRPr sz="41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9F8E-3534-428B-B33C-51C5EA4A7A54}" type="datetimeFigureOut">
              <a:rPr lang="fr-FR" smtClean="0"/>
              <a:t>19/03/2025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E925-61FE-40B2-9BC6-7706250C7D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4837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9515"/>
            <a:ext cx="10515600" cy="5428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747577"/>
            <a:ext cx="10515600" cy="1781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602867"/>
            <a:ext cx="2743200" cy="1495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69F8E-3534-428B-B33C-51C5EA4A7A54}" type="datetimeFigureOut">
              <a:rPr lang="fr-FR" smtClean="0"/>
              <a:t>19/03/2025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602867"/>
            <a:ext cx="4114800" cy="1495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602867"/>
            <a:ext cx="2743200" cy="1495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6E925-61FE-40B2-9BC6-7706250C7D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687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74447" rtl="0" eaLnBrk="1" latinLnBrk="0" hangingPunct="1">
        <a:lnSpc>
          <a:spcPct val="90000"/>
        </a:lnSpc>
        <a:spcBef>
          <a:spcPct val="0"/>
        </a:spcBef>
        <a:buNone/>
        <a:defRPr sz="180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612" indent="-93612" algn="l" defTabSz="374447" rtl="0" eaLnBrk="1" latinLnBrk="0" hangingPunct="1">
        <a:lnSpc>
          <a:spcPct val="90000"/>
        </a:lnSpc>
        <a:spcBef>
          <a:spcPts val="410"/>
        </a:spcBef>
        <a:buFont typeface="Arial" panose="020B0604020202020204" pitchFamily="34" charset="0"/>
        <a:buChar char="•"/>
        <a:defRPr sz="1147" kern="1200">
          <a:solidFill>
            <a:schemeClr val="tx1"/>
          </a:solidFill>
          <a:latin typeface="+mn-lt"/>
          <a:ea typeface="+mn-ea"/>
          <a:cs typeface="+mn-cs"/>
        </a:defRPr>
      </a:lvl1pPr>
      <a:lvl2pPr marL="280835" indent="-93612" algn="l" defTabSz="374447" rtl="0" eaLnBrk="1" latinLnBrk="0" hangingPunct="1">
        <a:lnSpc>
          <a:spcPct val="90000"/>
        </a:lnSpc>
        <a:spcBef>
          <a:spcPts val="205"/>
        </a:spcBef>
        <a:buFont typeface="Arial" panose="020B0604020202020204" pitchFamily="34" charset="0"/>
        <a:buChar char="•"/>
        <a:defRPr sz="983" kern="1200">
          <a:solidFill>
            <a:schemeClr val="tx1"/>
          </a:solidFill>
          <a:latin typeface="+mn-lt"/>
          <a:ea typeface="+mn-ea"/>
          <a:cs typeface="+mn-cs"/>
        </a:defRPr>
      </a:lvl2pPr>
      <a:lvl3pPr marL="468059" indent="-93612" algn="l" defTabSz="374447" rtl="0" eaLnBrk="1" latinLnBrk="0" hangingPunct="1">
        <a:lnSpc>
          <a:spcPct val="90000"/>
        </a:lnSpc>
        <a:spcBef>
          <a:spcPts val="205"/>
        </a:spcBef>
        <a:buFont typeface="Arial" panose="020B0604020202020204" pitchFamily="34" charset="0"/>
        <a:buChar char="•"/>
        <a:defRPr sz="819" kern="1200">
          <a:solidFill>
            <a:schemeClr val="tx1"/>
          </a:solidFill>
          <a:latin typeface="+mn-lt"/>
          <a:ea typeface="+mn-ea"/>
          <a:cs typeface="+mn-cs"/>
        </a:defRPr>
      </a:lvl3pPr>
      <a:lvl4pPr marL="655282" indent="-93612" algn="l" defTabSz="374447" rtl="0" eaLnBrk="1" latinLnBrk="0" hangingPunct="1">
        <a:lnSpc>
          <a:spcPct val="90000"/>
        </a:lnSpc>
        <a:spcBef>
          <a:spcPts val="205"/>
        </a:spcBef>
        <a:buFont typeface="Arial" panose="020B0604020202020204" pitchFamily="34" charset="0"/>
        <a:buChar char="•"/>
        <a:defRPr sz="737" kern="1200">
          <a:solidFill>
            <a:schemeClr val="tx1"/>
          </a:solidFill>
          <a:latin typeface="+mn-lt"/>
          <a:ea typeface="+mn-ea"/>
          <a:cs typeface="+mn-cs"/>
        </a:defRPr>
      </a:lvl4pPr>
      <a:lvl5pPr marL="842505" indent="-93612" algn="l" defTabSz="374447" rtl="0" eaLnBrk="1" latinLnBrk="0" hangingPunct="1">
        <a:lnSpc>
          <a:spcPct val="90000"/>
        </a:lnSpc>
        <a:spcBef>
          <a:spcPts val="205"/>
        </a:spcBef>
        <a:buFont typeface="Arial" panose="020B0604020202020204" pitchFamily="34" charset="0"/>
        <a:buChar char="•"/>
        <a:defRPr sz="737" kern="1200">
          <a:solidFill>
            <a:schemeClr val="tx1"/>
          </a:solidFill>
          <a:latin typeface="+mn-lt"/>
          <a:ea typeface="+mn-ea"/>
          <a:cs typeface="+mn-cs"/>
        </a:defRPr>
      </a:lvl5pPr>
      <a:lvl6pPr marL="1029729" indent="-93612" algn="l" defTabSz="374447" rtl="0" eaLnBrk="1" latinLnBrk="0" hangingPunct="1">
        <a:lnSpc>
          <a:spcPct val="90000"/>
        </a:lnSpc>
        <a:spcBef>
          <a:spcPts val="205"/>
        </a:spcBef>
        <a:buFont typeface="Arial" panose="020B0604020202020204" pitchFamily="34" charset="0"/>
        <a:buChar char="•"/>
        <a:defRPr sz="737" kern="1200">
          <a:solidFill>
            <a:schemeClr val="tx1"/>
          </a:solidFill>
          <a:latin typeface="+mn-lt"/>
          <a:ea typeface="+mn-ea"/>
          <a:cs typeface="+mn-cs"/>
        </a:defRPr>
      </a:lvl6pPr>
      <a:lvl7pPr marL="1216952" indent="-93612" algn="l" defTabSz="374447" rtl="0" eaLnBrk="1" latinLnBrk="0" hangingPunct="1">
        <a:lnSpc>
          <a:spcPct val="90000"/>
        </a:lnSpc>
        <a:spcBef>
          <a:spcPts val="205"/>
        </a:spcBef>
        <a:buFont typeface="Arial" panose="020B0604020202020204" pitchFamily="34" charset="0"/>
        <a:buChar char="•"/>
        <a:defRPr sz="737" kern="1200">
          <a:solidFill>
            <a:schemeClr val="tx1"/>
          </a:solidFill>
          <a:latin typeface="+mn-lt"/>
          <a:ea typeface="+mn-ea"/>
          <a:cs typeface="+mn-cs"/>
        </a:defRPr>
      </a:lvl7pPr>
      <a:lvl8pPr marL="1404176" indent="-93612" algn="l" defTabSz="374447" rtl="0" eaLnBrk="1" latinLnBrk="0" hangingPunct="1">
        <a:lnSpc>
          <a:spcPct val="90000"/>
        </a:lnSpc>
        <a:spcBef>
          <a:spcPts val="205"/>
        </a:spcBef>
        <a:buFont typeface="Arial" panose="020B0604020202020204" pitchFamily="34" charset="0"/>
        <a:buChar char="•"/>
        <a:defRPr sz="737" kern="1200">
          <a:solidFill>
            <a:schemeClr val="tx1"/>
          </a:solidFill>
          <a:latin typeface="+mn-lt"/>
          <a:ea typeface="+mn-ea"/>
          <a:cs typeface="+mn-cs"/>
        </a:defRPr>
      </a:lvl8pPr>
      <a:lvl9pPr marL="1591399" indent="-93612" algn="l" defTabSz="374447" rtl="0" eaLnBrk="1" latinLnBrk="0" hangingPunct="1">
        <a:lnSpc>
          <a:spcPct val="90000"/>
        </a:lnSpc>
        <a:spcBef>
          <a:spcPts val="205"/>
        </a:spcBef>
        <a:buFont typeface="Arial" panose="020B0604020202020204" pitchFamily="34" charset="0"/>
        <a:buChar char="•"/>
        <a:defRPr sz="7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4447" rtl="0" eaLnBrk="1" latinLnBrk="0" hangingPunct="1">
        <a:defRPr sz="737" kern="1200">
          <a:solidFill>
            <a:schemeClr val="tx1"/>
          </a:solidFill>
          <a:latin typeface="+mn-lt"/>
          <a:ea typeface="+mn-ea"/>
          <a:cs typeface="+mn-cs"/>
        </a:defRPr>
      </a:lvl1pPr>
      <a:lvl2pPr marL="187223" algn="l" defTabSz="374447" rtl="0" eaLnBrk="1" latinLnBrk="0" hangingPunct="1">
        <a:defRPr sz="737" kern="1200">
          <a:solidFill>
            <a:schemeClr val="tx1"/>
          </a:solidFill>
          <a:latin typeface="+mn-lt"/>
          <a:ea typeface="+mn-ea"/>
          <a:cs typeface="+mn-cs"/>
        </a:defRPr>
      </a:lvl2pPr>
      <a:lvl3pPr marL="374447" algn="l" defTabSz="374447" rtl="0" eaLnBrk="1" latinLnBrk="0" hangingPunct="1">
        <a:defRPr sz="737" kern="1200">
          <a:solidFill>
            <a:schemeClr val="tx1"/>
          </a:solidFill>
          <a:latin typeface="+mn-lt"/>
          <a:ea typeface="+mn-ea"/>
          <a:cs typeface="+mn-cs"/>
        </a:defRPr>
      </a:lvl3pPr>
      <a:lvl4pPr marL="561670" algn="l" defTabSz="374447" rtl="0" eaLnBrk="1" latinLnBrk="0" hangingPunct="1">
        <a:defRPr sz="737" kern="1200">
          <a:solidFill>
            <a:schemeClr val="tx1"/>
          </a:solidFill>
          <a:latin typeface="+mn-lt"/>
          <a:ea typeface="+mn-ea"/>
          <a:cs typeface="+mn-cs"/>
        </a:defRPr>
      </a:lvl4pPr>
      <a:lvl5pPr marL="748894" algn="l" defTabSz="374447" rtl="0" eaLnBrk="1" latinLnBrk="0" hangingPunct="1">
        <a:defRPr sz="737" kern="1200">
          <a:solidFill>
            <a:schemeClr val="tx1"/>
          </a:solidFill>
          <a:latin typeface="+mn-lt"/>
          <a:ea typeface="+mn-ea"/>
          <a:cs typeface="+mn-cs"/>
        </a:defRPr>
      </a:lvl5pPr>
      <a:lvl6pPr marL="936117" algn="l" defTabSz="374447" rtl="0" eaLnBrk="1" latinLnBrk="0" hangingPunct="1">
        <a:defRPr sz="737" kern="1200">
          <a:solidFill>
            <a:schemeClr val="tx1"/>
          </a:solidFill>
          <a:latin typeface="+mn-lt"/>
          <a:ea typeface="+mn-ea"/>
          <a:cs typeface="+mn-cs"/>
        </a:defRPr>
      </a:lvl6pPr>
      <a:lvl7pPr marL="1123340" algn="l" defTabSz="374447" rtl="0" eaLnBrk="1" latinLnBrk="0" hangingPunct="1">
        <a:defRPr sz="737" kern="1200">
          <a:solidFill>
            <a:schemeClr val="tx1"/>
          </a:solidFill>
          <a:latin typeface="+mn-lt"/>
          <a:ea typeface="+mn-ea"/>
          <a:cs typeface="+mn-cs"/>
        </a:defRPr>
      </a:lvl7pPr>
      <a:lvl8pPr marL="1310564" algn="l" defTabSz="374447" rtl="0" eaLnBrk="1" latinLnBrk="0" hangingPunct="1">
        <a:defRPr sz="737" kern="1200">
          <a:solidFill>
            <a:schemeClr val="tx1"/>
          </a:solidFill>
          <a:latin typeface="+mn-lt"/>
          <a:ea typeface="+mn-ea"/>
          <a:cs typeface="+mn-cs"/>
        </a:defRPr>
      </a:lvl8pPr>
      <a:lvl9pPr marL="1497787" algn="l" defTabSz="374447" rtl="0" eaLnBrk="1" latinLnBrk="0" hangingPunct="1">
        <a:defRPr sz="7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2A99DB-5E70-0417-3D14-647587713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4B52EA7-5281-252B-C694-F8FB0E41E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56693"/>
            <a:ext cx="12192000" cy="459013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023A725-8E39-7C2B-B4B4-1156E2CDC832}"/>
              </a:ext>
            </a:extLst>
          </p:cNvPr>
          <p:cNvSpPr txBox="1"/>
          <p:nvPr/>
        </p:nvSpPr>
        <p:spPr>
          <a:xfrm rot="21354502">
            <a:off x="2407247" y="-183854"/>
            <a:ext cx="694835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solidFill>
                  <a:srgbClr val="FFDC4C"/>
                </a:solidFill>
              </a:rPr>
              <a:t>A VOUS DE </a:t>
            </a:r>
            <a:r>
              <a:rPr lang="fr-FR" sz="7200" b="1" dirty="0">
                <a:solidFill>
                  <a:srgbClr val="FFDC4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JOUER</a:t>
            </a:r>
            <a:r>
              <a:rPr lang="fr-FR" sz="8800" b="1" dirty="0">
                <a:solidFill>
                  <a:srgbClr val="FFDC4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3800" b="1" dirty="0">
                <a:solidFill>
                  <a:srgbClr val="FFDC4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fr-FR" sz="6000" b="1" dirty="0">
              <a:solidFill>
                <a:srgbClr val="FFDC4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EA25E67-3C44-9ED5-160E-AE5470069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1808">
            <a:off x="1716053" y="1837317"/>
            <a:ext cx="776257" cy="5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904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E200E3-0CE1-7012-2557-CAAF387EB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63284EC-6BE0-032C-4731-A4C0DE743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056" y="-827881"/>
            <a:ext cx="11139944" cy="446405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1772A96E-0B07-B9DA-AA45-0B80D2B8C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811" y="358499"/>
            <a:ext cx="1866686" cy="1943125"/>
          </a:xfrm>
          <a:prstGeom prst="rect">
            <a:avLst/>
          </a:prstGeom>
          <a:ln>
            <a:solidFill>
              <a:srgbClr val="FFDC4C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7809B001-66FF-8463-6083-9EE9695977EC}"/>
              </a:ext>
            </a:extLst>
          </p:cNvPr>
          <p:cNvSpPr txBox="1"/>
          <p:nvPr/>
        </p:nvSpPr>
        <p:spPr>
          <a:xfrm>
            <a:off x="2063230" y="776062"/>
            <a:ext cx="69483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DEV</a:t>
            </a:r>
            <a:endParaRPr lang="fr-FR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88319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66</TotalTime>
  <Words>7</Words>
  <Application>Microsoft Office PowerPoint</Application>
  <PresentationFormat>Personnalisé</PresentationFormat>
  <Paragraphs>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Cédric</dc:creator>
  <cp:lastModifiedBy>Cédric</cp:lastModifiedBy>
  <cp:revision>3</cp:revision>
  <dcterms:created xsi:type="dcterms:W3CDTF">2025-03-18T22:19:45Z</dcterms:created>
  <dcterms:modified xsi:type="dcterms:W3CDTF">2025-03-19T22:48:09Z</dcterms:modified>
</cp:coreProperties>
</file>