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260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65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3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4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2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54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72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92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87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66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8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21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E400-A6E5-4363-AC6E-241220507A14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93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B2D7FE5B-C399-884E-4F2E-6B3FD8CADE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9047AC-00E0-4C55-D3EA-2A40EF244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" y="0"/>
            <a:ext cx="810228" cy="914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356F4CF-E9B0-056A-A0E2-2D2FD974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8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439ED-B988-0F6A-E465-857DE0BF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722336B2-6EB8-F6F5-5D0A-B9A90A2260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DD1A1-8641-50C8-4C69-7A602E781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6"/>
            <a:ext cx="914400" cy="9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5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92FCD-1AA7-4030-877D-2BC0164B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4CA48DA4-8CD7-AC6B-3B62-E43FB271E2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AFB4A1-BFE0-A33F-2817-4A53CC329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" y="0"/>
            <a:ext cx="820616" cy="914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04137F-78EA-F11B-3E35-9015AC4DD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4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87970-9555-5D79-807D-03A1877D2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E03D406D-BF37-C0A1-0CD0-1CFE02E2F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A0277F-D82D-7DD0-35DE-B2EE341AE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" y="0"/>
            <a:ext cx="82061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3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6F701-89BD-9253-78A8-7D36F0B70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5A7C07B7-D446-37D5-310D-7820E3DA4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BAEC76-CEE8-96EE-EB04-50AAAAB6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" y="6406"/>
            <a:ext cx="914286" cy="9015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93D93C-F680-2644-0609-76720D5B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0B3D2-1E32-148D-C76D-5D79395D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E77CD613-47FF-BEC6-8A98-D7759112A1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99FB94-D02B-0D93-1814-3E8833497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" y="6406"/>
            <a:ext cx="914286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9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23A3F-AE91-E9E2-99BF-03245583C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9B777E71-46A1-C17A-6932-CDE949718F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7EC045-62FC-CCB1-85EB-65E6B011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43"/>
            <a:ext cx="914400" cy="5225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101A05-B539-39FF-86AC-561CE414C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9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9801B-BF92-7FA2-7DC6-0706CDF46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5AAF204F-FE86-FBD1-2A18-8CA130354D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7B8AB1-D3C0-D678-114E-BB72C436D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43"/>
            <a:ext cx="914400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8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7287B-FF48-8152-B437-8E02A7758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A42DCFEE-5278-4B1C-4A91-B050524FA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074E79-DDB2-9ADA-A352-43708E68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4BD8EAB-23AA-F73E-5132-5752B6694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0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FC706-3E2D-D505-6BB9-25C85486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9FD5526E-4E0D-C853-9FB9-7F1C6D53E3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FF67E1-1267-0F32-3332-0EA9993EE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31754-4F64-834B-436E-2135225D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46EEB2A7-E28F-5726-9006-EC0D06F06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3D79899-7F3D-DCE0-382C-5A4FFDF0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" y="0"/>
            <a:ext cx="81022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4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97741-488F-A251-6BC8-FAF873ECD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BD7DA0DC-1F31-25F7-76EB-F561A01C5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E8D96B-4AC9-8DFF-DC7E-80DCD2C2B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" cy="8923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D8A0EC-7075-686B-22A6-4583A25E6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5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5E345-9D4C-F0FD-13A4-E56E2B643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3707A937-10A2-E483-CFFB-AF9791D204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205282-85A9-2746-47AA-B6470ECCD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" cy="8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1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EEC88-9401-F546-D491-CDFB6ADF6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7F1FEBCA-DD7A-D40F-6584-D8BF32494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60C-DDEB-8E4D-0A66-17E50FBD7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2" y="0"/>
            <a:ext cx="606056" cy="914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B616155-403A-30BB-D50C-D9DA58E2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4CDC2-4996-84CA-5A1D-456F8441E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46203E9E-0EC5-AA70-4B0F-4469E2E1C0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815A2C-02D9-26F5-9D99-750A4055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2" y="0"/>
            <a:ext cx="6060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7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BF2C1-1A61-FDAF-C840-AFEAA9C30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CEDFF60A-854C-5435-E9C3-2AD7D06CA6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48C512-3EE4-4802-7940-69337982F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7"/>
            <a:ext cx="914400" cy="902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440117F-A571-7E9E-3D11-0F98494BE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9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16436-5A19-93B9-7FB2-78EDFF799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9BFFD9B3-B57D-4FC7-D034-63E0C3AD81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662D30-8D2E-F23A-CC71-202A469BC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7"/>
            <a:ext cx="914400" cy="9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8F1A-E975-E9E3-2D4E-5DAE09BA1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A60BD52A-76E5-1B15-E1C5-E5A741FE7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D1A900-AA80-5BF8-25A6-4674FF0C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6"/>
            <a:ext cx="914400" cy="9032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89081CC-8B09-406F-5592-54F5FEA65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332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</TotalTime>
  <Words>0</Words>
  <Application>Microsoft Office PowerPoint</Application>
  <PresentationFormat>Personnalisé</PresentationFormat>
  <Paragraphs>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Cédric</dc:creator>
  <cp:lastModifiedBy>Cédric</cp:lastModifiedBy>
  <cp:revision>1</cp:revision>
  <dcterms:created xsi:type="dcterms:W3CDTF">2025-03-21T19:14:31Z</dcterms:created>
  <dcterms:modified xsi:type="dcterms:W3CDTF">2025-03-21T20:01:45Z</dcterms:modified>
</cp:coreProperties>
</file>