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2F2-4229-485A-B40E-5A470B83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20E4-88E1-4946-BD99-3BA011FC1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CCD1-9050-4DB9-9F9C-D92DB756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B69C-29E6-463B-9852-C90C73C4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3F36-E511-47CA-A124-FA903670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30BC-98CC-4718-9829-AD6D8FA2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6EAF7-C042-49A8-85F8-52069130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E9C4-B369-4555-B757-8A355784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4DB8-A44B-4EB0-B5C0-8C284B0F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1068-9346-4B84-B518-D9E2518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450B6-6FAC-4058-BAED-97403B9D5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47620-0C3B-4E32-8B72-391DEFD6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EFBC-CF62-41AA-B0BC-26E88F91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9B05-48C3-4BC3-8DF0-E409DA6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1AD6-AAEE-42C9-B64D-4ECFC4F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56C-DB54-4577-8169-EDEE84F8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151-CAE9-43A2-A1EF-95739225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216B-0277-4F71-8D28-4B8DCDD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1F60-48DE-4BDE-94A4-587E9921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429F-D287-46AA-94EA-C5611AF1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45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092A-E9C9-498C-89B8-E2FE45FB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50302-0381-4FFF-88A6-45321E1D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D0CC-C80C-4B7E-BC97-F239730B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E517-B815-495F-808D-CAD98CA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1954-B967-4570-B35E-F4A80D7C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8EA-CA8A-483E-A014-188DD9F5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790B-CD7C-4FA8-98E7-A94BA75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0F38-513D-458A-887B-F40BAE4B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5559-A65A-48CE-ACAC-FA0132A1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C3AB0-A42A-41F3-B5F5-4BDAD635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32A7-D1EC-4C05-A1B1-EF33E834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7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145D-7AA5-4F9C-A5F9-D94E06AB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250F-E7EA-4588-B96D-70624FA8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6639-83CD-4199-94B1-D6D48DE1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E3A2-1325-4857-9125-D20D5D64E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D0E55-4FDC-4247-A925-0AB89FCA5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28729-A1FF-49CD-B683-000BD7AC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DA16E-8DD4-482A-989C-8D281A4C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6AF05-A83B-4CB1-9C21-8B2160F8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7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6CBA-2C25-426E-8341-1F5A3AF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0218-F1F7-422A-87D5-A0AF6701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E7803-5703-4B68-A60E-3612B6B9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92DF8-CE95-4697-91B1-12EE3ADD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430D7-DE79-4E2A-B1CD-335A3997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92DD-30CC-4ABC-8A24-7F5CFC06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2ED7-FED6-4E8E-92CA-350B245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AC37-499D-4619-9B88-8B1ED9B1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0859-86C4-4453-B8BA-A88C4E8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61A62-CFAF-43B3-9220-B6E12F24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FFF5-F538-485A-BF4A-58E01E8C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AC51-45F7-440D-9BC3-00FFE460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A24C-C9A1-4870-9EE5-DC95295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3AEB-1924-4675-A724-2ACBE5AF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D819C-212D-4B10-B57C-B46829E1A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7FDD2-9262-4382-9277-164AC7A2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3C92-A3A6-4511-90A1-0A0BF80B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8887C-B761-499A-BF6A-186EAAC1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3A3D0-DF82-4169-AF84-C97AB693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9A42-28CD-44F1-923D-30CEF2A1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6C48-FD63-4345-AF77-3AC41115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4ADA-12FA-4F3D-9BFA-E99C0EED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5BA5-49DF-4780-A9FD-96B0B39C81F6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0F14-851F-4B04-855F-EB357948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1958-1B97-411E-AEB4-7702FDFF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3246-9EDA-4B1C-A27A-F569DFF12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8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5FF7D7E5-799D-409C-8A25-A1C544E41391}"/>
              </a:ext>
            </a:extLst>
          </p:cNvPr>
          <p:cNvSpPr/>
          <p:nvPr/>
        </p:nvSpPr>
        <p:spPr>
          <a:xfrm>
            <a:off x="570450" y="276840"/>
            <a:ext cx="2299225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 identification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extraction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61F88341-3E1C-4FE6-809E-743305C27441}"/>
              </a:ext>
            </a:extLst>
          </p:cNvPr>
          <p:cNvSpPr/>
          <p:nvPr/>
        </p:nvSpPr>
        <p:spPr>
          <a:xfrm>
            <a:off x="3043004" y="276843"/>
            <a:ext cx="2299225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aspects and assign representative name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6638A17A-E3D1-4D12-83E1-559C713B8DB5}"/>
              </a:ext>
            </a:extLst>
          </p:cNvPr>
          <p:cNvSpPr/>
          <p:nvPr/>
        </p:nvSpPr>
        <p:spPr>
          <a:xfrm>
            <a:off x="5614563" y="276840"/>
            <a:ext cx="2299224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consumer sentiment of each aspect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7;p2">
            <a:extLst>
              <a:ext uri="{FF2B5EF4-FFF2-40B4-BE49-F238E27FC236}">
                <a16:creationId xmlns:a16="http://schemas.microsoft.com/office/drawing/2014/main" id="{DCB98C68-B440-45C8-B7AE-755AC76E6253}"/>
              </a:ext>
            </a:extLst>
          </p:cNvPr>
          <p:cNvSpPr/>
          <p:nvPr/>
        </p:nvSpPr>
        <p:spPr>
          <a:xfrm>
            <a:off x="8207414" y="276840"/>
            <a:ext cx="2289402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value to each aspect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Rank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260ED-F038-440C-9C46-E9DACB0A2000}"/>
              </a:ext>
            </a:extLst>
          </p:cNvPr>
          <p:cNvSpPr txBox="1"/>
          <p:nvPr/>
        </p:nvSpPr>
        <p:spPr>
          <a:xfrm>
            <a:off x="570450" y="937330"/>
            <a:ext cx="2256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review: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dependency parsing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noun chunk check if it matches criteria for implicit or explicit aspects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matched, check conjugations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aspect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8F504-D7DF-4D1D-91EF-FD8D76ED6B38}"/>
              </a:ext>
            </a:extLst>
          </p:cNvPr>
          <p:cNvSpPr txBox="1"/>
          <p:nvPr/>
        </p:nvSpPr>
        <p:spPr>
          <a:xfrm>
            <a:off x="3090454" y="937330"/>
            <a:ext cx="2256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aspects into individual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and extract averaged word embeddings for each aspect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optimal k for K-Means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clustered, identify the top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aspects to centroid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these top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 to identify the representative word(s) for the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91FA9-85F6-4CF0-B4FD-DFBE4ADADCCD}"/>
              </a:ext>
            </a:extLst>
          </p:cNvPr>
          <p:cNvSpPr txBox="1"/>
          <p:nvPr/>
        </p:nvSpPr>
        <p:spPr>
          <a:xfrm>
            <a:off x="5635855" y="920543"/>
            <a:ext cx="22566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product review overall score to develop sentiment analysis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review, for each aspect:</a:t>
            </a:r>
          </a:p>
          <a:p>
            <a:pPr marL="27000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relevant sentence for aspect in review</a:t>
            </a:r>
          </a:p>
          <a:p>
            <a:pPr marL="27000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sentiment model on parsed sentence </a:t>
            </a:r>
          </a:p>
          <a:p>
            <a:pPr marL="27000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aspect opinion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2BC25-E9C7-42E7-B84A-5C7530525375}"/>
              </a:ext>
            </a:extLst>
          </p:cNvPr>
          <p:cNvSpPr txBox="1"/>
          <p:nvPr/>
        </p:nvSpPr>
        <p:spPr>
          <a:xfrm>
            <a:off x="8202549" y="937330"/>
            <a:ext cx="2256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opinion vectors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probabilistic ranking algorithm to each review (variant of EM algorithm)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value for each aspect, where value represents contribution to overall opinion of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values by aspect frequency ratios</a:t>
            </a:r>
          </a:p>
        </p:txBody>
      </p:sp>
    </p:spTree>
    <p:extLst>
      <p:ext uri="{BB962C8B-B14F-4D97-AF65-F5344CB8AC3E}">
        <p14:creationId xmlns:p14="http://schemas.microsoft.com/office/powerpoint/2010/main" val="23044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Bell</dc:creator>
  <cp:lastModifiedBy>Austin Bell</cp:lastModifiedBy>
  <cp:revision>5</cp:revision>
  <dcterms:created xsi:type="dcterms:W3CDTF">2019-12-17T11:58:56Z</dcterms:created>
  <dcterms:modified xsi:type="dcterms:W3CDTF">2019-12-17T16:25:47Z</dcterms:modified>
</cp:coreProperties>
</file>