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6B9B-FCE0-4712-98B0-131F0D3EC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59FBD-56FD-4CDE-AC1B-9D7A81DF2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2CC4-0ED6-4DB2-86AA-E5C4754B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148F1-D3FA-4C2E-9B8D-BEEB3495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812A-614E-4975-B3AE-8CFDFD03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8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916A-20DC-4E3A-AAAA-FF4F2DEA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EEA22-F8EA-4107-8EF6-B8CAEE02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BA5A9-D9E2-4BF3-B931-C2738211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8C005-0F20-42FE-90E6-344D4ACD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0E8A2-B546-42D9-B37C-9293D326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F06E5-ACE1-4171-8FD8-126290ADD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301AE-1C3C-42D1-B8BC-24B8EC62A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E08A-B808-4070-B900-3395F262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7E071-3A92-4B10-B746-2E14DA0B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D9D18-A80F-442B-8814-72ABAFB0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4E2D-4B49-48FC-8720-3345C156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CF51A-1B33-48F9-8CC1-22CD1C72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E3AAC-FDBC-426A-A72F-1B86B40F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BABF4-1B8D-4FB2-A664-80C8ED74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FAA6-C7BD-4D6D-B371-50D4E07A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5A4B-E3F5-4B1A-B960-CDD687F7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FF311-270F-408B-B647-793EA34D0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89C7-67AC-41ED-B9D3-BE186973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DDEA2-2056-4C4D-8D04-43902A58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CC34-71A6-464D-ACCA-81D8D4CB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0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B689-B47A-424F-B0DD-E14B1076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BBF09-441F-4AA0-991A-AE647D541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60DC9-FF97-4536-9164-9B555B7E2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3D1CA-8A41-410A-BC3C-4AF63F8D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30CD8-2426-425F-8E10-7D4565AD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D68FE-510A-4C82-86E8-8962718F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4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CC5D-485A-4CE4-AF0F-89B7E06C2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5D6D-E0E0-4F60-81CA-001F40A20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5B1FC-C289-48F5-9E49-DF162FC98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CFEC3-97E0-4967-91AB-89FFA9C4A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54911-A1F7-4761-AB56-EF163DBD3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46E9D-3FEE-4DA8-889F-69326F6F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BE6CE-E6D0-4A34-833A-E24EF353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412DD-EB6D-4640-AEBF-F67E9979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8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F3ED-9A11-4094-9BC3-508624B5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0C8E8-045B-4D70-8ACC-EB340FA7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2264-2119-435D-B85D-212C51B5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83BCE-4DA3-472D-A72B-1964348D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2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DEDF7-5B6F-456F-B23A-251A9A3B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34496-28DB-4ACF-8286-609BBE9E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D6F01-0AB8-4073-AF1D-E7832007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7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3484-A3D4-48C3-884F-8A3DE6F4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20CBA-0EFC-4379-9B67-97379EAA0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4ECDB-4687-4C8E-9DB0-0AED7AB30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5A856-3909-46D9-82B7-A9CE0383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7638F-B3BD-4B54-B6EC-88A7C755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EB710-2142-46BB-B011-5746315E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3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8FC9-F07D-490B-824F-C7541522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42149-62BD-45FF-B0C4-1375D3D9F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C59C2-432D-4888-BFB4-E2B43F677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9EABA-E2A0-4D20-9664-26190900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DCC68-F800-4EA8-A5D9-9302F81B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3FF47-A21B-4955-B137-01CB011A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9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05908-6A3F-4333-9485-3A32013A9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8D10E-ACC5-416D-A314-1E2561DC8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DA94F-5027-4BD8-B540-192B275DB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D5C0F-0ABD-4297-8D7D-C8F4B065B80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3435C-F80F-42C0-9FA6-C4679486D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DE36-A81B-449D-A0E9-AAA5FAB9D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2A0D9-ECB7-4A88-B908-9DC1CEC2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7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893B8-14D5-484D-93F7-5FD8CE9722A0}"/>
              </a:ext>
            </a:extLst>
          </p:cNvPr>
          <p:cNvSpPr txBox="1"/>
          <p:nvPr/>
        </p:nvSpPr>
        <p:spPr>
          <a:xfrm>
            <a:off x="413214" y="766625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</a:rPr>
              <a:t>Architectoral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9F97F-7F7E-4E03-A923-14B7C0E0AAD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Levels of optimizations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0EB52-80ED-43EC-B605-037F84B57849}"/>
              </a:ext>
            </a:extLst>
          </p:cNvPr>
          <p:cNvSpPr txBox="1"/>
          <p:nvPr/>
        </p:nvSpPr>
        <p:spPr>
          <a:xfrm>
            <a:off x="3720771" y="755231"/>
            <a:ext cx="1658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Algorithmic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97D3A-8D01-44DB-81E6-91BEF4AA165B}"/>
              </a:ext>
            </a:extLst>
          </p:cNvPr>
          <p:cNvSpPr txBox="1"/>
          <p:nvPr/>
        </p:nvSpPr>
        <p:spPr>
          <a:xfrm>
            <a:off x="5890369" y="732166"/>
            <a:ext cx="320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Approximate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819B84-42C6-46F5-BCBF-9B4CBE0B2A62}"/>
              </a:ext>
            </a:extLst>
          </p:cNvPr>
          <p:cNvSpPr txBox="1"/>
          <p:nvPr/>
        </p:nvSpPr>
        <p:spPr>
          <a:xfrm>
            <a:off x="9209552" y="772501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Accelerator 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CFB12D-BE81-4EDD-9E9F-CAD26A0B78CE}"/>
              </a:ext>
            </a:extLst>
          </p:cNvPr>
          <p:cNvSpPr/>
          <p:nvPr/>
        </p:nvSpPr>
        <p:spPr>
          <a:xfrm>
            <a:off x="207308" y="1550333"/>
            <a:ext cx="2631142" cy="14976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Design choice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5C9BAA-34AB-4F61-B236-D9F4EFA28E2D}"/>
              </a:ext>
            </a:extLst>
          </p:cNvPr>
          <p:cNvSpPr/>
          <p:nvPr/>
        </p:nvSpPr>
        <p:spPr>
          <a:xfrm>
            <a:off x="425543" y="2009988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Nb</a:t>
            </a:r>
            <a:r>
              <a:rPr lang="en-US" sz="1600" dirty="0">
                <a:solidFill>
                  <a:schemeClr val="tx1"/>
                </a:solidFill>
              </a:rPr>
              <a:t> layers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B60E03-F2D5-443E-B4DC-3E0E58AC9BD0}"/>
              </a:ext>
            </a:extLst>
          </p:cNvPr>
          <p:cNvSpPr/>
          <p:nvPr/>
        </p:nvSpPr>
        <p:spPr>
          <a:xfrm>
            <a:off x="425541" y="2524792"/>
            <a:ext cx="2194673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Activation </a:t>
            </a:r>
            <a:r>
              <a:rPr lang="en-US" sz="1600" dirty="0" err="1">
                <a:solidFill>
                  <a:schemeClr val="tx1"/>
                </a:solidFill>
              </a:rPr>
              <a:t>func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14C4A35-D636-4277-A2C6-0CFF680E48E9}"/>
              </a:ext>
            </a:extLst>
          </p:cNvPr>
          <p:cNvSpPr/>
          <p:nvPr/>
        </p:nvSpPr>
        <p:spPr>
          <a:xfrm>
            <a:off x="207308" y="3387834"/>
            <a:ext cx="2631142" cy="14976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Pipeline opportunities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B3015C-DADE-408A-A202-89B04D14EC7D}"/>
              </a:ext>
            </a:extLst>
          </p:cNvPr>
          <p:cNvSpPr/>
          <p:nvPr/>
        </p:nvSpPr>
        <p:spPr>
          <a:xfrm>
            <a:off x="425541" y="3823101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Ensemble of models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90293B-2C07-4C47-A7A4-FCC0EE53EDE0}"/>
              </a:ext>
            </a:extLst>
          </p:cNvPr>
          <p:cNvSpPr/>
          <p:nvPr/>
        </p:nvSpPr>
        <p:spPr>
          <a:xfrm>
            <a:off x="426522" y="4354301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0B91-1EB5-48F2-89F0-BC8BEDE4E220}"/>
              </a:ext>
            </a:extLst>
          </p:cNvPr>
          <p:cNvSpPr/>
          <p:nvPr/>
        </p:nvSpPr>
        <p:spPr>
          <a:xfrm>
            <a:off x="339818" y="5337831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Knowledge Distillation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37D3822-7DCB-4A4B-AA2B-B88A0109FAC8}"/>
              </a:ext>
            </a:extLst>
          </p:cNvPr>
          <p:cNvSpPr/>
          <p:nvPr/>
        </p:nvSpPr>
        <p:spPr>
          <a:xfrm>
            <a:off x="3236258" y="1898449"/>
            <a:ext cx="2631142" cy="20471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9FDFBE-C135-448D-B046-858CE7EC65DA}"/>
              </a:ext>
            </a:extLst>
          </p:cNvPr>
          <p:cNvSpPr/>
          <p:nvPr/>
        </p:nvSpPr>
        <p:spPr>
          <a:xfrm>
            <a:off x="3454493" y="2358104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GEMM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8027BB-8BF0-41DB-BCA9-EB582FAC287A}"/>
              </a:ext>
            </a:extLst>
          </p:cNvPr>
          <p:cNvSpPr/>
          <p:nvPr/>
        </p:nvSpPr>
        <p:spPr>
          <a:xfrm>
            <a:off x="3454491" y="2872908"/>
            <a:ext cx="2194673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FFT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47FFD1-B17A-4B69-8F2C-F871A9E9547A}"/>
              </a:ext>
            </a:extLst>
          </p:cNvPr>
          <p:cNvSpPr/>
          <p:nvPr/>
        </p:nvSpPr>
        <p:spPr>
          <a:xfrm>
            <a:off x="3454491" y="3387712"/>
            <a:ext cx="2194673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Winograd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8ADBA2D-908D-43AE-93A3-E48A589F3278}"/>
              </a:ext>
            </a:extLst>
          </p:cNvPr>
          <p:cNvSpPr/>
          <p:nvPr/>
        </p:nvSpPr>
        <p:spPr>
          <a:xfrm>
            <a:off x="3236258" y="4261278"/>
            <a:ext cx="2631142" cy="14976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Loop optimizations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1854AE-BB0B-4801-8893-620EF336A635}"/>
              </a:ext>
            </a:extLst>
          </p:cNvPr>
          <p:cNvSpPr/>
          <p:nvPr/>
        </p:nvSpPr>
        <p:spPr>
          <a:xfrm>
            <a:off x="3454491" y="4696545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Unrolling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FEB16B5-DAFC-44EE-AC0F-97A13640E63C}"/>
              </a:ext>
            </a:extLst>
          </p:cNvPr>
          <p:cNvSpPr/>
          <p:nvPr/>
        </p:nvSpPr>
        <p:spPr>
          <a:xfrm>
            <a:off x="3452671" y="5227745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Tiling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27D62BB-F181-45AB-BD96-006D4A96A756}"/>
              </a:ext>
            </a:extLst>
          </p:cNvPr>
          <p:cNvSpPr/>
          <p:nvPr/>
        </p:nvSpPr>
        <p:spPr>
          <a:xfrm>
            <a:off x="3454491" y="6194212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Depth wise separable conv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3BFBC0B-8D17-4D96-95F9-2CF610F3FCBF}"/>
              </a:ext>
            </a:extLst>
          </p:cNvPr>
          <p:cNvSpPr/>
          <p:nvPr/>
        </p:nvSpPr>
        <p:spPr>
          <a:xfrm>
            <a:off x="6265208" y="1560616"/>
            <a:ext cx="2631142" cy="14976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Quantization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C888EA-9ECA-43E3-95C6-25C6251CD9B6}"/>
              </a:ext>
            </a:extLst>
          </p:cNvPr>
          <p:cNvSpPr/>
          <p:nvPr/>
        </p:nvSpPr>
        <p:spPr>
          <a:xfrm>
            <a:off x="6397716" y="1985600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PTQ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88FF3B-D469-42AE-8E26-F4635ADCCC58}"/>
              </a:ext>
            </a:extLst>
          </p:cNvPr>
          <p:cNvSpPr/>
          <p:nvPr/>
        </p:nvSpPr>
        <p:spPr>
          <a:xfrm>
            <a:off x="6397716" y="2524792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QAT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51EF624-609A-459E-9BAE-53A483506F14}"/>
              </a:ext>
            </a:extLst>
          </p:cNvPr>
          <p:cNvSpPr/>
          <p:nvPr/>
        </p:nvSpPr>
        <p:spPr>
          <a:xfrm>
            <a:off x="6265208" y="3483267"/>
            <a:ext cx="2631142" cy="20471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Pruning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C7AE62B-28C9-429A-8D2A-4D3FE6F0F4F4}"/>
              </a:ext>
            </a:extLst>
          </p:cNvPr>
          <p:cNvSpPr/>
          <p:nvPr/>
        </p:nvSpPr>
        <p:spPr>
          <a:xfrm>
            <a:off x="6483441" y="3918534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pruning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3B7596-0E5B-47AA-A09D-A200768D13DE}"/>
              </a:ext>
            </a:extLst>
          </p:cNvPr>
          <p:cNvSpPr/>
          <p:nvPr/>
        </p:nvSpPr>
        <p:spPr>
          <a:xfrm>
            <a:off x="6467194" y="4450454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Weight pruning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C92F69-C299-406B-9CF1-FC47E2AE1736}"/>
              </a:ext>
            </a:extLst>
          </p:cNvPr>
          <p:cNvSpPr/>
          <p:nvPr/>
        </p:nvSpPr>
        <p:spPr>
          <a:xfrm>
            <a:off x="6483441" y="4980934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 pruning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527A50-43E4-4F5C-BD01-DF2478543336}"/>
              </a:ext>
            </a:extLst>
          </p:cNvPr>
          <p:cNvSpPr/>
          <p:nvPr/>
        </p:nvSpPr>
        <p:spPr>
          <a:xfrm>
            <a:off x="9393470" y="3945592"/>
            <a:ext cx="2400020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Operation unification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C7FC942-5005-4FB1-86A6-0074CC53F0AF}"/>
              </a:ext>
            </a:extLst>
          </p:cNvPr>
          <p:cNvSpPr/>
          <p:nvPr/>
        </p:nvSpPr>
        <p:spPr>
          <a:xfrm>
            <a:off x="9294158" y="1550333"/>
            <a:ext cx="2631142" cy="204714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Dataflow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DB74000-6288-46EE-B2A5-F933FFC9B535}"/>
              </a:ext>
            </a:extLst>
          </p:cNvPr>
          <p:cNvSpPr/>
          <p:nvPr/>
        </p:nvSpPr>
        <p:spPr>
          <a:xfrm>
            <a:off x="9512391" y="1985600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Systolic arrays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14D5F1-8C48-40F5-9F20-410D287EF016}"/>
              </a:ext>
            </a:extLst>
          </p:cNvPr>
          <p:cNvSpPr/>
          <p:nvPr/>
        </p:nvSpPr>
        <p:spPr>
          <a:xfrm>
            <a:off x="9496144" y="2517520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SIMD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9E631E0-1331-4F8F-91E7-B74E890708C1}"/>
              </a:ext>
            </a:extLst>
          </p:cNvPr>
          <p:cNvSpPr/>
          <p:nvPr/>
        </p:nvSpPr>
        <p:spPr>
          <a:xfrm>
            <a:off x="9512391" y="3048000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380C04F-98E5-4CF3-8246-1097A75367D4}"/>
              </a:ext>
            </a:extLst>
          </p:cNvPr>
          <p:cNvSpPr/>
          <p:nvPr/>
        </p:nvSpPr>
        <p:spPr>
          <a:xfrm>
            <a:off x="6380767" y="5843976"/>
            <a:ext cx="2400020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Weight clustering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0893072-CAF8-4653-ABBA-FD0892DB06FC}"/>
              </a:ext>
            </a:extLst>
          </p:cNvPr>
          <p:cNvSpPr/>
          <p:nvPr/>
        </p:nvSpPr>
        <p:spPr>
          <a:xfrm>
            <a:off x="9409717" y="4698631"/>
            <a:ext cx="2400020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Layer fusion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6D25BB-7E1C-4515-9056-47CE10B94F3C}"/>
              </a:ext>
            </a:extLst>
          </p:cNvPr>
          <p:cNvSpPr/>
          <p:nvPr/>
        </p:nvSpPr>
        <p:spPr>
          <a:xfrm>
            <a:off x="9307043" y="6147136"/>
            <a:ext cx="2400020" cy="3987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On-chip storage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995740-E9C7-4E47-AD4B-EEB4EF5556E7}"/>
              </a:ext>
            </a:extLst>
          </p:cNvPr>
          <p:cNvCxnSpPr>
            <a:stCxn id="19" idx="3"/>
            <a:endCxn id="31" idx="2"/>
          </p:cNvCxnSpPr>
          <p:nvPr/>
        </p:nvCxnSpPr>
        <p:spPr>
          <a:xfrm>
            <a:off x="5867400" y="2922021"/>
            <a:ext cx="616041" cy="119587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8107670A-AE04-4E45-921A-01CE15450D20}"/>
              </a:ext>
            </a:extLst>
          </p:cNvPr>
          <p:cNvSpPr/>
          <p:nvPr/>
        </p:nvSpPr>
        <p:spPr>
          <a:xfrm>
            <a:off x="339818" y="6043334"/>
            <a:ext cx="2194672" cy="39871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GNN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676134-F83B-49C3-ABAA-7A5F17C117CB}"/>
              </a:ext>
            </a:extLst>
          </p:cNvPr>
          <p:cNvCxnSpPr>
            <a:cxnSpLocks/>
            <a:stCxn id="45" idx="6"/>
            <a:endCxn id="33" idx="2"/>
          </p:cNvCxnSpPr>
          <p:nvPr/>
        </p:nvCxnSpPr>
        <p:spPr>
          <a:xfrm flipV="1">
            <a:off x="2534490" y="5180292"/>
            <a:ext cx="3948951" cy="10624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9E6268-E554-46A3-8DE5-EB272CEE8DB0}"/>
              </a:ext>
            </a:extLst>
          </p:cNvPr>
          <p:cNvCxnSpPr>
            <a:cxnSpLocks/>
            <a:stCxn id="19" idx="3"/>
            <a:endCxn id="34" idx="2"/>
          </p:cNvCxnSpPr>
          <p:nvPr/>
        </p:nvCxnSpPr>
        <p:spPr>
          <a:xfrm>
            <a:off x="5867400" y="2922021"/>
            <a:ext cx="3526070" cy="122292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92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Leonard, Cedric</dc:creator>
  <cp:lastModifiedBy>Leonard, Cedric</cp:lastModifiedBy>
  <cp:revision>3</cp:revision>
  <dcterms:created xsi:type="dcterms:W3CDTF">2024-12-16T15:46:35Z</dcterms:created>
  <dcterms:modified xsi:type="dcterms:W3CDTF">2024-12-17T12:34:53Z</dcterms:modified>
</cp:coreProperties>
</file>