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19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4BF5-093C-4B9E-AAD4-BB6654E58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35377-7C98-42D3-8781-9FAECD9F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6540-7361-484E-B1C8-D49C0BF3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AE63B-F77A-49EC-86CD-8DBB67AB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EC30-2858-439E-840C-DF48A97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1DD0-77B8-4E8E-8273-B04BED6E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B126E-DFCF-4F6B-A288-2A0A1AAC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43DD-9CFC-40BA-9F52-7350209A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BD9C-D8C0-4B79-95FF-6DBD53E7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29971-500E-4427-A8EF-5C0D3B23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F1B66-2AAA-4409-9055-F4B343808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07370-FC03-4B27-91E0-6F7D6CB5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0F28-635D-450C-9937-44385BFE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8A94-71FD-4E4E-93AC-61B6A577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E4DF-2FFA-4155-A067-C99175D1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7EDC-20F6-44B1-9EDF-1A08DA4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E700-9531-4D43-B24A-FE209206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7631-C406-415F-9A3A-39DACD31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C6EC-39E9-40AC-B9EA-FAEBE41E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E043C-ED48-4938-8F1F-1C33D953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5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1F6-6198-4AAE-9778-594704F1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FACC-730C-4D33-8B2C-878CD143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8DC8-F64F-4EC9-BF1B-B0843349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31ED0-2D5B-4B86-8563-5D63EE8E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F1F3-0347-408B-97BE-BB5CD71C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1ABA-78EC-49B1-9E3B-37925CEF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6C55-DA37-4771-90F3-CA21EDE4D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2F34-BA5B-4EB6-B830-497AA701A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BE8A-29EA-49D3-85EC-96F03E2B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C7E17-77BF-4A9C-B8D0-3DAC245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87E8-18AF-474E-9365-9F76E1A6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07B7-5431-418E-9539-DDF32684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F199-FB3B-4659-98DB-BC66F264D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B3D-C07E-4E59-9108-A813A009F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50E20-FCB0-4E8A-B944-62402205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450A3-BABA-440E-A528-50573090F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07EDF-2032-47E5-BEC8-BEC89E63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B390-5464-43F5-9425-6D94583F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ABF8-7AAC-4E9B-BF50-A78630FF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1040-0469-431B-9DBC-1B9CFE68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B5D43-99FB-4A2D-8401-04FAC44B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5ED57-3CFD-4A38-8F75-5B267154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3D548-5990-4139-A41F-45A38C95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4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A941B-57AF-4A41-A15A-4CA34400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AD9F-63E1-4ED7-A2EF-32FC794F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7FD48-2B9A-41F4-A3ED-3EF07ACF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E5C9-3FAD-4DC1-A2F2-0E11D07A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1895-2E1F-43B9-912E-CF6FBD70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4352B-BADB-439D-A947-09F714BC6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B6244-2B00-4E9A-A59E-57ED544C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B1AD-5A19-4F25-84BE-78D68A52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409FC-52F2-4E07-91D4-9EF8D6AB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ACC6-581D-48BB-9B9F-B671240E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52C22-C8A5-4516-9EE4-6B7D14594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EE410-061B-44C7-8E0E-2C57BD021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B46F-E93D-412A-AA48-DC0EBB5B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69214-56F8-4200-AFE7-40B9315A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3FB1-816D-4939-A89F-BF49A501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6FC618-1B78-480A-B91D-3488A27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6710-AF11-4826-B87B-5EC590FE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6A77-49B8-4334-9201-192090087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48C79-C9C6-4310-95D9-83B0BE255413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BCCF-EF61-42C1-BC96-A5B53D92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FD61-7A9D-4D5E-BBC8-14DD1A345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4DEDD-30DC-443C-890E-050C41E2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A3E-A746-42B3-BB5C-63F0EFF39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F6F6B-1E3A-461D-853E-1A3F03C51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678E0-71A3-4513-B34B-E4390D88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" b="23495"/>
          <a:stretch/>
        </p:blipFill>
        <p:spPr>
          <a:xfrm>
            <a:off x="1571746" y="-1"/>
            <a:ext cx="9204284" cy="6830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45DDA-E0A5-480D-BE3A-805CFC93D2DA}"/>
              </a:ext>
            </a:extLst>
          </p:cNvPr>
          <p:cNvSpPr txBox="1"/>
          <p:nvPr/>
        </p:nvSpPr>
        <p:spPr>
          <a:xfrm>
            <a:off x="5131443" y="439839"/>
            <a:ext cx="105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Deforestation</a:t>
            </a:r>
            <a:br>
              <a:rPr lang="en-US" sz="1200" dirty="0"/>
            </a:br>
            <a:r>
              <a:rPr lang="en-US" sz="1200" dirty="0"/>
              <a:t>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213A8-3FB5-4673-8D1C-8B5207016DD6}"/>
              </a:ext>
            </a:extLst>
          </p:cNvPr>
          <p:cNvSpPr txBox="1"/>
          <p:nvPr/>
        </p:nvSpPr>
        <p:spPr>
          <a:xfrm>
            <a:off x="4523772" y="924654"/>
            <a:ext cx="105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Air Quality</a:t>
            </a:r>
            <a:br>
              <a:rPr lang="en-US" sz="1200" dirty="0"/>
            </a:br>
            <a:r>
              <a:rPr lang="en-US" sz="1200" dirty="0"/>
              <a:t>monitoring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15F54-00EF-4917-A0F1-4BC7EE0A4F4D}"/>
              </a:ext>
            </a:extLst>
          </p:cNvPr>
          <p:cNvSpPr txBox="1"/>
          <p:nvPr/>
        </p:nvSpPr>
        <p:spPr>
          <a:xfrm>
            <a:off x="4311569" y="1537718"/>
            <a:ext cx="10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Oil spills</a:t>
            </a:r>
            <a:br>
              <a:rPr lang="en-US" sz="1200" dirty="0"/>
            </a:br>
            <a:r>
              <a:rPr lang="en-US" sz="1200" dirty="0"/>
              <a:t>feature</a:t>
            </a:r>
            <a:br>
              <a:rPr lang="en-US" sz="1200" dirty="0"/>
            </a:br>
            <a:r>
              <a:rPr lang="en-US" sz="1200" dirty="0"/>
              <a:t>extraction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4A7909-7F72-4D38-A655-2F7807F6B271}"/>
              </a:ext>
            </a:extLst>
          </p:cNvPr>
          <p:cNvSpPr txBox="1"/>
          <p:nvPr/>
        </p:nvSpPr>
        <p:spPr>
          <a:xfrm>
            <a:off x="5507620" y="1618609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34EC0-17F6-48B7-9980-79BCFB21328D}"/>
              </a:ext>
            </a:extLst>
          </p:cNvPr>
          <p:cNvSpPr txBox="1"/>
          <p:nvPr/>
        </p:nvSpPr>
        <p:spPr>
          <a:xfrm>
            <a:off x="6861858" y="1151921"/>
            <a:ext cx="10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Safe UAV</a:t>
            </a:r>
            <a:br>
              <a:rPr lang="en-US" sz="1200" dirty="0"/>
            </a:br>
            <a:r>
              <a:rPr lang="en-US" sz="1200" dirty="0"/>
              <a:t>landing site</a:t>
            </a:r>
            <a:br>
              <a:rPr lang="en-US" sz="1200" dirty="0"/>
            </a:br>
            <a:r>
              <a:rPr lang="en-US" sz="1200" dirty="0"/>
              <a:t>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8E9DB-04F4-4602-9F08-01968B40FD3D}"/>
              </a:ext>
            </a:extLst>
          </p:cNvPr>
          <p:cNvSpPr txBox="1"/>
          <p:nvPr/>
        </p:nvSpPr>
        <p:spPr>
          <a:xfrm>
            <a:off x="7578040" y="1140345"/>
            <a:ext cx="10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UAV</a:t>
            </a:r>
            <a:br>
              <a:rPr lang="en-US" sz="1200" dirty="0"/>
            </a:br>
            <a:r>
              <a:rPr lang="en-US" sz="1200" dirty="0"/>
              <a:t>obstacles</a:t>
            </a:r>
            <a:br>
              <a:rPr lang="en-US" sz="1200" dirty="0"/>
            </a:br>
            <a:r>
              <a:rPr lang="en-US" sz="1200" dirty="0"/>
              <a:t>detection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A7603-65B6-49FF-99E8-B745253A1AB2}"/>
              </a:ext>
            </a:extLst>
          </p:cNvPr>
          <p:cNvSpPr txBox="1"/>
          <p:nvPr/>
        </p:nvSpPr>
        <p:spPr>
          <a:xfrm>
            <a:off x="4957822" y="2377654"/>
            <a:ext cx="157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Environmental</a:t>
            </a:r>
            <a:br>
              <a:rPr lang="en-US" sz="1600" b="1" dirty="0"/>
            </a:br>
            <a:r>
              <a:rPr lang="en-US" sz="1600" b="1" dirty="0"/>
              <a:t>Monitoring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F2F4B-1D41-44B3-AA6C-82219D7C806E}"/>
              </a:ext>
            </a:extLst>
          </p:cNvPr>
          <p:cNvSpPr txBox="1"/>
          <p:nvPr/>
        </p:nvSpPr>
        <p:spPr>
          <a:xfrm>
            <a:off x="6933235" y="1717223"/>
            <a:ext cx="157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Navigation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4A80B-F83B-4EA1-B1F2-FC994177D69E}"/>
              </a:ext>
            </a:extLst>
          </p:cNvPr>
          <p:cNvSpPr txBox="1"/>
          <p:nvPr/>
        </p:nvSpPr>
        <p:spPr>
          <a:xfrm>
            <a:off x="8833413" y="5525229"/>
            <a:ext cx="1579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Target</a:t>
            </a:r>
            <a:br>
              <a:rPr lang="en-US" sz="1600" b="1" dirty="0"/>
            </a:br>
            <a:r>
              <a:rPr lang="en-US" sz="1600" b="1" dirty="0"/>
              <a:t>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CA45B-CED5-435A-BCF0-8A8C05FC3FC1}"/>
              </a:ext>
            </a:extLst>
          </p:cNvPr>
          <p:cNvSpPr txBox="1"/>
          <p:nvPr/>
        </p:nvSpPr>
        <p:spPr>
          <a:xfrm>
            <a:off x="5442030" y="6473401"/>
            <a:ext cx="87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Diverse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61518-A7F5-482F-AA8C-EAD7FFBC592E}"/>
              </a:ext>
            </a:extLst>
          </p:cNvPr>
          <p:cNvSpPr txBox="1"/>
          <p:nvPr/>
        </p:nvSpPr>
        <p:spPr>
          <a:xfrm>
            <a:off x="2849300" y="5940727"/>
            <a:ext cx="1838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Landscape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CB111-5259-405A-AE6F-7EFC7585E72F}"/>
              </a:ext>
            </a:extLst>
          </p:cNvPr>
          <p:cNvSpPr txBox="1"/>
          <p:nvPr/>
        </p:nvSpPr>
        <p:spPr>
          <a:xfrm>
            <a:off x="2536782" y="3288039"/>
            <a:ext cx="91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Anomaly</a:t>
            </a:r>
            <a:br>
              <a:rPr lang="en-US" sz="1200" dirty="0"/>
            </a:br>
            <a:r>
              <a:rPr lang="en-US" sz="1200" dirty="0"/>
              <a:t>detection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87E79-A4B5-4A59-8B1D-C50DE8EEBE0D}"/>
              </a:ext>
            </a:extLst>
          </p:cNvPr>
          <p:cNvSpPr txBox="1"/>
          <p:nvPr/>
        </p:nvSpPr>
        <p:spPr>
          <a:xfrm>
            <a:off x="3618050" y="4256116"/>
            <a:ext cx="1744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Terrain identification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88C70-D4C5-4139-A009-840D22B10C85}"/>
              </a:ext>
            </a:extLst>
          </p:cNvPr>
          <p:cNvSpPr txBox="1"/>
          <p:nvPr/>
        </p:nvSpPr>
        <p:spPr>
          <a:xfrm>
            <a:off x="1651319" y="4256116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Urban areas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3462B-5574-4EE0-81C1-B0102A9FCA45}"/>
              </a:ext>
            </a:extLst>
          </p:cNvPr>
          <p:cNvSpPr txBox="1"/>
          <p:nvPr/>
        </p:nvSpPr>
        <p:spPr>
          <a:xfrm>
            <a:off x="2312038" y="5151777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C55CF4-7909-4E52-B68B-9EA04A3E7D87}"/>
              </a:ext>
            </a:extLst>
          </p:cNvPr>
          <p:cNvSpPr txBox="1"/>
          <p:nvPr/>
        </p:nvSpPr>
        <p:spPr>
          <a:xfrm>
            <a:off x="8833413" y="4256116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Diverse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238C1-B4FD-4242-98B0-9CA4B899486A}"/>
              </a:ext>
            </a:extLst>
          </p:cNvPr>
          <p:cNvSpPr txBox="1"/>
          <p:nvPr/>
        </p:nvSpPr>
        <p:spPr>
          <a:xfrm>
            <a:off x="7635915" y="2578150"/>
            <a:ext cx="13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Flying-object</a:t>
            </a:r>
            <a:br>
              <a:rPr lang="en-US" sz="1200" dirty="0"/>
            </a:br>
            <a:r>
              <a:rPr lang="en-US" sz="1200" dirty="0"/>
              <a:t>detection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E98A2-B3D3-45C8-BC80-A4B2BA3D7F5F}"/>
              </a:ext>
            </a:extLst>
          </p:cNvPr>
          <p:cNvSpPr txBox="1"/>
          <p:nvPr/>
        </p:nvSpPr>
        <p:spPr>
          <a:xfrm>
            <a:off x="6312060" y="2902459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Ship identification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8D8CB-6734-436A-8A7B-A2F3868F5008}"/>
              </a:ext>
            </a:extLst>
          </p:cNvPr>
          <p:cNvSpPr txBox="1"/>
          <p:nvPr/>
        </p:nvSpPr>
        <p:spPr>
          <a:xfrm>
            <a:off x="6861858" y="4256116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Ship detection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8F7A9C-61EE-4693-9F20-6B5E74903918}"/>
              </a:ext>
            </a:extLst>
          </p:cNvPr>
          <p:cNvSpPr txBox="1"/>
          <p:nvPr/>
        </p:nvSpPr>
        <p:spPr>
          <a:xfrm>
            <a:off x="6312060" y="5663728"/>
            <a:ext cx="135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Aircraft detection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1298E0-4206-4208-A6DF-3E62F8DC7306}"/>
              </a:ext>
            </a:extLst>
          </p:cNvPr>
          <p:cNvSpPr txBox="1"/>
          <p:nvPr/>
        </p:nvSpPr>
        <p:spPr>
          <a:xfrm>
            <a:off x="7666298" y="5706079"/>
            <a:ext cx="13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Military target</a:t>
            </a:r>
            <a:br>
              <a:rPr lang="en-US" sz="1200" dirty="0"/>
            </a:br>
            <a:r>
              <a:rPr lang="en-US" sz="1200" dirty="0"/>
              <a:t>identification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7DE11-82B9-46FE-AF88-046B7CDEB4AE}"/>
              </a:ext>
            </a:extLst>
          </p:cNvPr>
          <p:cNvSpPr txBox="1"/>
          <p:nvPr/>
        </p:nvSpPr>
        <p:spPr>
          <a:xfrm>
            <a:off x="5040774" y="5940727"/>
            <a:ext cx="87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Redshift</a:t>
            </a:r>
            <a:br>
              <a:rPr lang="en-US" sz="1200" dirty="0"/>
            </a:br>
            <a:r>
              <a:rPr lang="en-US" sz="1200" dirty="0"/>
              <a:t>estimation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6F4583-92D0-40E5-8911-22B24867F76F}"/>
              </a:ext>
            </a:extLst>
          </p:cNvPr>
          <p:cNvSpPr txBox="1"/>
          <p:nvPr/>
        </p:nvSpPr>
        <p:spPr>
          <a:xfrm>
            <a:off x="5722716" y="5844578"/>
            <a:ext cx="82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Railway</a:t>
            </a:r>
            <a:br>
              <a:rPr lang="en-US" sz="1200" dirty="0"/>
            </a:br>
            <a:r>
              <a:rPr lang="en-US" sz="1200" dirty="0"/>
              <a:t>defect</a:t>
            </a:r>
            <a:br>
              <a:rPr lang="en-US" sz="1200" dirty="0"/>
            </a:br>
            <a:r>
              <a:rPr lang="en-US" sz="1200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9072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Leonard, Cedric</dc:creator>
  <cp:lastModifiedBy>Leonard, Cedric</cp:lastModifiedBy>
  <cp:revision>2</cp:revision>
  <dcterms:created xsi:type="dcterms:W3CDTF">2024-12-27T17:19:59Z</dcterms:created>
  <dcterms:modified xsi:type="dcterms:W3CDTF">2024-12-27T17:24:45Z</dcterms:modified>
</cp:coreProperties>
</file>