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7"/>
  </p:notesMasterIdLst>
  <p:sldIdLst>
    <p:sldId id="256" r:id="rId2"/>
    <p:sldId id="257" r:id="rId3"/>
    <p:sldId id="258" r:id="rId4"/>
    <p:sldId id="259" r:id="rId5"/>
    <p:sldId id="353" r:id="rId6"/>
    <p:sldId id="260" r:id="rId7"/>
    <p:sldId id="261" r:id="rId8"/>
    <p:sldId id="262" r:id="rId9"/>
    <p:sldId id="263" r:id="rId10"/>
    <p:sldId id="270" r:id="rId11"/>
    <p:sldId id="264" r:id="rId12"/>
    <p:sldId id="265" r:id="rId13"/>
    <p:sldId id="266" r:id="rId14"/>
    <p:sldId id="354" r:id="rId15"/>
    <p:sldId id="267" r:id="rId16"/>
    <p:sldId id="269" r:id="rId17"/>
    <p:sldId id="271" r:id="rId18"/>
    <p:sldId id="268" r:id="rId19"/>
    <p:sldId id="272" r:id="rId20"/>
    <p:sldId id="273" r:id="rId21"/>
    <p:sldId id="274" r:id="rId22"/>
    <p:sldId id="275" r:id="rId23"/>
    <p:sldId id="276" r:id="rId24"/>
    <p:sldId id="277" r:id="rId25"/>
    <p:sldId id="278" r:id="rId26"/>
    <p:sldId id="279" r:id="rId27"/>
    <p:sldId id="281" r:id="rId28"/>
    <p:sldId id="282" r:id="rId29"/>
    <p:sldId id="283" r:id="rId30"/>
    <p:sldId id="285" r:id="rId31"/>
    <p:sldId id="286" r:id="rId32"/>
    <p:sldId id="287" r:id="rId33"/>
    <p:sldId id="289" r:id="rId34"/>
    <p:sldId id="290" r:id="rId35"/>
    <p:sldId id="291" r:id="rId36"/>
    <p:sldId id="292" r:id="rId37"/>
    <p:sldId id="295" r:id="rId38"/>
    <p:sldId id="296" r:id="rId39"/>
    <p:sldId id="298" r:id="rId40"/>
    <p:sldId id="299" r:id="rId41"/>
    <p:sldId id="300" r:id="rId42"/>
    <p:sldId id="301" r:id="rId43"/>
    <p:sldId id="302"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55" r:id="rId59"/>
    <p:sldId id="356" r:id="rId60"/>
    <p:sldId id="357" r:id="rId61"/>
    <p:sldId id="358" r:id="rId62"/>
    <p:sldId id="359" r:id="rId63"/>
    <p:sldId id="360" r:id="rId64"/>
    <p:sldId id="361" r:id="rId65"/>
    <p:sldId id="362" r:id="rId66"/>
    <p:sldId id="363" r:id="rId67"/>
    <p:sldId id="364" r:id="rId68"/>
    <p:sldId id="365" r:id="rId69"/>
    <p:sldId id="366" r:id="rId70"/>
    <p:sldId id="367" r:id="rId71"/>
    <p:sldId id="368" r:id="rId72"/>
    <p:sldId id="369" r:id="rId73"/>
    <p:sldId id="370" r:id="rId74"/>
    <p:sldId id="371" r:id="rId75"/>
    <p:sldId id="372" r:id="rId7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25" roundtripDataSignature="AMtx7mi9BxxxWjHllhjern5ttKl2YeG1d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128"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125" Type="http://customschemas.google.com/relationships/presentationmetadata" Target="meta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3222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5" name="Google Shape;37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7" name="Google Shape;397;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3" name="Google Shape;403;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3" name="Google Shape;413;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8" name="Google Shape;418;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4" name="Google Shape;424;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0" name="Google Shape;430;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6" name="Google Shape;436;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9" name="Google Shape;449;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6" name="Google Shape;456;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8" name="Google Shape;468;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4" name="Google Shape;474;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0" name="Google Shape;480;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6" name="Google Shape;486;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2" name="Google Shape;492;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8" name="Google Shape;498;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6" name="Google Shape;506;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4" name="Google Shape;514;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2" name="Google Shape;52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0" name="Google Shape;530;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8" name="Google Shape;538;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46790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pic>
        <p:nvPicPr>
          <p:cNvPr id="17" name="Google Shape;17;p99" descr="Brickwork-HD-R1a.jp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8" name="Google Shape;18;p99"/>
          <p:cNvSpPr/>
          <p:nvPr/>
        </p:nvSpPr>
        <p:spPr>
          <a:xfrm>
            <a:off x="-15875" y="0"/>
            <a:ext cx="11683810" cy="6588125"/>
          </a:xfrm>
          <a:custGeom>
            <a:avLst/>
            <a:gdLst/>
            <a:ahLst/>
            <a:cxnLst/>
            <a:rect l="l" t="t" r="r" b="b"/>
            <a:pathLst>
              <a:path w="11683810" h="6588125" extrusionOk="0">
                <a:moveTo>
                  <a:pt x="0" y="0"/>
                </a:moveTo>
                <a:lnTo>
                  <a:pt x="11318691" y="0"/>
                </a:lnTo>
                <a:lnTo>
                  <a:pt x="11683810" y="5976938"/>
                </a:lnTo>
                <a:lnTo>
                  <a:pt x="15875" y="6588125"/>
                </a:lnTo>
                <a:cubicBezTo>
                  <a:pt x="10583" y="4386792"/>
                  <a:pt x="5292" y="2185458"/>
                  <a:pt x="0" y="0"/>
                </a:cubicBezTo>
                <a:close/>
              </a:path>
            </a:pathLst>
          </a:custGeom>
          <a:blipFill rotWithShape="1">
            <a:blip r:embed="rId3">
              <a:alphaModFix/>
            </a:blip>
            <a:stretch>
              <a:fillRect/>
            </a:stretch>
          </a:blipFill>
          <a:ln>
            <a:noFill/>
          </a:ln>
          <a:effectLst>
            <a:outerShdw blurRad="101600" dist="152400" dir="4380000" algn="tl" rotWithShape="0">
              <a:srgbClr val="000000">
                <a:alpha val="4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99"/>
          <p:cNvSpPr/>
          <p:nvPr/>
        </p:nvSpPr>
        <p:spPr>
          <a:xfrm>
            <a:off x="0" y="4282257"/>
            <a:ext cx="11329257" cy="2028845"/>
          </a:xfrm>
          <a:custGeom>
            <a:avLst/>
            <a:gdLst/>
            <a:ahLst/>
            <a:cxnLst/>
            <a:rect l="l" t="t" r="r" b="b"/>
            <a:pathLst>
              <a:path w="11329257" h="2028845" extrusionOk="0">
                <a:moveTo>
                  <a:pt x="0" y="588520"/>
                </a:moveTo>
                <a:lnTo>
                  <a:pt x="11244075" y="0"/>
                </a:lnTo>
                <a:lnTo>
                  <a:pt x="11329257" y="1424838"/>
                </a:lnTo>
                <a:lnTo>
                  <a:pt x="0" y="2028845"/>
                </a:lnTo>
                <a:lnTo>
                  <a:pt x="0" y="588520"/>
                </a:lnTo>
                <a:close/>
              </a:path>
            </a:pathLst>
          </a:custGeom>
          <a:gradFill>
            <a:gsLst>
              <a:gs pos="0">
                <a:schemeClr val="accent1"/>
              </a:gs>
              <a:gs pos="34000">
                <a:schemeClr val="accent1"/>
              </a:gs>
              <a:gs pos="100000">
                <a:srgbClr val="5C0607"/>
              </a:gs>
            </a:gsLst>
            <a:path path="circle">
              <a:fillToRect l="50000" t="50000" r="50000" b="50000"/>
            </a:path>
            <a:tileRect/>
          </a:gradFill>
          <a:ln>
            <a:noFill/>
          </a:ln>
        </p:spPr>
      </p:sp>
      <p:sp>
        <p:nvSpPr>
          <p:cNvPr id="20" name="Google Shape;20;p99"/>
          <p:cNvSpPr/>
          <p:nvPr/>
        </p:nvSpPr>
        <p:spPr>
          <a:xfrm>
            <a:off x="0" y="0"/>
            <a:ext cx="8719579" cy="456877"/>
          </a:xfrm>
          <a:custGeom>
            <a:avLst/>
            <a:gdLst/>
            <a:ahLst/>
            <a:cxnLst/>
            <a:rect l="l" t="t" r="r" b="b"/>
            <a:pathLst>
              <a:path w="8719579" h="456877" extrusionOk="0">
                <a:moveTo>
                  <a:pt x="0" y="0"/>
                </a:moveTo>
                <a:lnTo>
                  <a:pt x="8719579" y="0"/>
                </a:lnTo>
                <a:lnTo>
                  <a:pt x="0" y="456877"/>
                </a:lnTo>
                <a:lnTo>
                  <a:pt x="0" y="0"/>
                </a:lnTo>
                <a:close/>
              </a:path>
            </a:pathLst>
          </a:custGeom>
          <a:gradFill>
            <a:gsLst>
              <a:gs pos="0">
                <a:schemeClr val="accent1"/>
              </a:gs>
              <a:gs pos="34000">
                <a:schemeClr val="accent1"/>
              </a:gs>
              <a:gs pos="100000">
                <a:srgbClr val="5C0607"/>
              </a:gs>
            </a:gsLst>
            <a:path path="circle">
              <a:fillToRect l="50000" t="50000" r="50000" b="50000"/>
            </a:path>
            <a:tileRect/>
          </a:gradFill>
          <a:ln>
            <a:noFill/>
          </a:ln>
        </p:spPr>
      </p:sp>
      <p:sp>
        <p:nvSpPr>
          <p:cNvPr id="21" name="Google Shape;21;p99"/>
          <p:cNvSpPr/>
          <p:nvPr/>
        </p:nvSpPr>
        <p:spPr>
          <a:xfrm rot="-180000">
            <a:off x="-161800" y="293317"/>
            <a:ext cx="11367116" cy="5751804"/>
          </a:xfrm>
          <a:custGeom>
            <a:avLst/>
            <a:gdLst/>
            <a:ahLst/>
            <a:cxnLst/>
            <a:rect l="l" t="t" r="r" b="b"/>
            <a:pathLst>
              <a:path w="11367116" h="5751804" extrusionOk="0">
                <a:moveTo>
                  <a:pt x="11346705" y="0"/>
                </a:moveTo>
                <a:cubicBezTo>
                  <a:pt x="11353509" y="1915114"/>
                  <a:pt x="11360312" y="3830229"/>
                  <a:pt x="11367116" y="5745343"/>
                </a:cubicBezTo>
                <a:lnTo>
                  <a:pt x="0" y="5751804"/>
                </a:lnTo>
              </a:path>
            </a:pathLst>
          </a:custGeom>
          <a:noFill/>
          <a:ln w="82550" cap="flat" cmpd="sng">
            <a:solidFill>
              <a:srgbClr val="7F7F7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99"/>
          <p:cNvSpPr txBox="1">
            <a:spLocks noGrp="1"/>
          </p:cNvSpPr>
          <p:nvPr>
            <p:ph type="ctrTitle"/>
          </p:nvPr>
        </p:nvSpPr>
        <p:spPr>
          <a:xfrm rot="-180000">
            <a:off x="891201" y="662656"/>
            <a:ext cx="9755187" cy="2766528"/>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accent1"/>
              </a:buClr>
              <a:buSzPts val="8000"/>
              <a:buFont typeface="Impact"/>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99"/>
          <p:cNvSpPr txBox="1">
            <a:spLocks noGrp="1"/>
          </p:cNvSpPr>
          <p:nvPr>
            <p:ph type="subTitle" idx="1"/>
          </p:nvPr>
        </p:nvSpPr>
        <p:spPr>
          <a:xfrm rot="-180000">
            <a:off x="983062" y="3505209"/>
            <a:ext cx="9755187" cy="550333"/>
          </a:xfrm>
          <a:prstGeom prst="rect">
            <a:avLst/>
          </a:prstGeom>
          <a:noFill/>
          <a:ln>
            <a:noFill/>
          </a:ln>
        </p:spPr>
        <p:txBody>
          <a:bodyPr spcFirstLastPara="1" wrap="square" lIns="91425" tIns="45700" rIns="91425" bIns="45700" anchor="t" anchorCtr="0">
            <a:noAutofit/>
          </a:bodyPr>
          <a:lstStyle>
            <a:lvl1pPr lvl="0" algn="r">
              <a:lnSpc>
                <a:spcPct val="120000"/>
              </a:lnSpc>
              <a:spcBef>
                <a:spcPts val="1000"/>
              </a:spcBef>
              <a:spcAft>
                <a:spcPts val="0"/>
              </a:spcAft>
              <a:buSzPts val="4480"/>
              <a:buNone/>
              <a:defRPr sz="2800">
                <a:solidFill>
                  <a:srgbClr val="7F7F7F"/>
                </a:solidFill>
              </a:defRPr>
            </a:lvl1pPr>
            <a:lvl2pPr lvl="1" algn="ctr">
              <a:lnSpc>
                <a:spcPct val="120000"/>
              </a:lnSpc>
              <a:spcBef>
                <a:spcPts val="500"/>
              </a:spcBef>
              <a:spcAft>
                <a:spcPts val="0"/>
              </a:spcAft>
              <a:buSzPts val="3200"/>
              <a:buNone/>
              <a:defRPr sz="2000"/>
            </a:lvl2pPr>
            <a:lvl3pPr lvl="2" algn="ctr">
              <a:lnSpc>
                <a:spcPct val="120000"/>
              </a:lnSpc>
              <a:spcBef>
                <a:spcPts val="500"/>
              </a:spcBef>
              <a:spcAft>
                <a:spcPts val="0"/>
              </a:spcAft>
              <a:buSzPts val="2880"/>
              <a:buNone/>
              <a:defRPr sz="1800"/>
            </a:lvl3pPr>
            <a:lvl4pPr lvl="3" algn="ctr">
              <a:lnSpc>
                <a:spcPct val="120000"/>
              </a:lnSpc>
              <a:spcBef>
                <a:spcPts val="500"/>
              </a:spcBef>
              <a:spcAft>
                <a:spcPts val="0"/>
              </a:spcAft>
              <a:buSzPts val="2560"/>
              <a:buNone/>
              <a:defRPr sz="1600"/>
            </a:lvl4pPr>
            <a:lvl5pPr lvl="4" algn="ctr">
              <a:lnSpc>
                <a:spcPct val="120000"/>
              </a:lnSpc>
              <a:spcBef>
                <a:spcPts val="500"/>
              </a:spcBef>
              <a:spcAft>
                <a:spcPts val="0"/>
              </a:spcAft>
              <a:buSzPts val="2560"/>
              <a:buNone/>
              <a:defRPr sz="1600"/>
            </a:lvl5pPr>
            <a:lvl6pPr lvl="5" algn="ctr">
              <a:lnSpc>
                <a:spcPct val="120000"/>
              </a:lnSpc>
              <a:spcBef>
                <a:spcPts val="500"/>
              </a:spcBef>
              <a:spcAft>
                <a:spcPts val="0"/>
              </a:spcAft>
              <a:buSzPts val="2560"/>
              <a:buNone/>
              <a:defRPr sz="1600"/>
            </a:lvl6pPr>
            <a:lvl7pPr lvl="6" algn="ctr">
              <a:lnSpc>
                <a:spcPct val="120000"/>
              </a:lnSpc>
              <a:spcBef>
                <a:spcPts val="500"/>
              </a:spcBef>
              <a:spcAft>
                <a:spcPts val="0"/>
              </a:spcAft>
              <a:buSzPts val="2560"/>
              <a:buNone/>
              <a:defRPr sz="1600"/>
            </a:lvl7pPr>
            <a:lvl8pPr lvl="7" algn="ctr">
              <a:lnSpc>
                <a:spcPct val="120000"/>
              </a:lnSpc>
              <a:spcBef>
                <a:spcPts val="500"/>
              </a:spcBef>
              <a:spcAft>
                <a:spcPts val="0"/>
              </a:spcAft>
              <a:buSzPts val="2560"/>
              <a:buNone/>
              <a:defRPr sz="1600"/>
            </a:lvl8pPr>
            <a:lvl9pPr lvl="8" algn="ctr">
              <a:lnSpc>
                <a:spcPct val="120000"/>
              </a:lnSpc>
              <a:spcBef>
                <a:spcPts val="500"/>
              </a:spcBef>
              <a:spcAft>
                <a:spcPts val="0"/>
              </a:spcAft>
              <a:buSzPts val="2560"/>
              <a:buNone/>
              <a:defRPr sz="1600"/>
            </a:lvl9pPr>
          </a:lstStyle>
          <a:p>
            <a:endParaRPr/>
          </a:p>
        </p:txBody>
      </p:sp>
      <p:sp>
        <p:nvSpPr>
          <p:cNvPr id="24" name="Google Shape;24;p99"/>
          <p:cNvSpPr txBox="1">
            <a:spLocks noGrp="1"/>
          </p:cNvSpPr>
          <p:nvPr>
            <p:ph type="dt" idx="10"/>
          </p:nvPr>
        </p:nvSpPr>
        <p:spPr>
          <a:xfrm rot="-180000">
            <a:off x="4948541" y="4578463"/>
            <a:ext cx="6143653" cy="116311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5400">
                <a:solidFill>
                  <a:srgbClr val="5C0607"/>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9"/>
          <p:cNvSpPr txBox="1">
            <a:spLocks noGrp="1"/>
          </p:cNvSpPr>
          <p:nvPr>
            <p:ph type="ftr" idx="11"/>
          </p:nvPr>
        </p:nvSpPr>
        <p:spPr>
          <a:xfrm rot="-180000">
            <a:off x="-5560" y="4883024"/>
            <a:ext cx="4047239" cy="119553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9"/>
          <p:cNvSpPr txBox="1">
            <a:spLocks noGrp="1"/>
          </p:cNvSpPr>
          <p:nvPr>
            <p:ph type="sldNum" idx="12"/>
          </p:nvPr>
        </p:nvSpPr>
        <p:spPr>
          <a:xfrm rot="-180000">
            <a:off x="9851758" y="3832648"/>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0" i="0" u="none" strike="noStrike" cap="none">
                <a:solidFill>
                  <a:srgbClr val="3F3F3F"/>
                </a:solidFill>
                <a:latin typeface="Impact"/>
                <a:ea typeface="Impact"/>
                <a:cs typeface="Impact"/>
                <a:sym typeface="Impact"/>
              </a:defRPr>
            </a:lvl1pPr>
            <a:lvl2pPr marL="0" lvl="1" indent="0" algn="ctr">
              <a:spcBef>
                <a:spcPts val="0"/>
              </a:spcBef>
              <a:buNone/>
              <a:defRPr sz="2400" b="0" i="0" u="none" strike="noStrike" cap="none">
                <a:solidFill>
                  <a:srgbClr val="3F3F3F"/>
                </a:solidFill>
                <a:latin typeface="Impact"/>
                <a:ea typeface="Impact"/>
                <a:cs typeface="Impact"/>
                <a:sym typeface="Impact"/>
              </a:defRPr>
            </a:lvl2pPr>
            <a:lvl3pPr marL="0" lvl="2" indent="0" algn="ctr">
              <a:spcBef>
                <a:spcPts val="0"/>
              </a:spcBef>
              <a:buNone/>
              <a:defRPr sz="2400" b="0" i="0" u="none" strike="noStrike" cap="none">
                <a:solidFill>
                  <a:srgbClr val="3F3F3F"/>
                </a:solidFill>
                <a:latin typeface="Impact"/>
                <a:ea typeface="Impact"/>
                <a:cs typeface="Impact"/>
                <a:sym typeface="Impact"/>
              </a:defRPr>
            </a:lvl3pPr>
            <a:lvl4pPr marL="0" lvl="3" indent="0" algn="ctr">
              <a:spcBef>
                <a:spcPts val="0"/>
              </a:spcBef>
              <a:buNone/>
              <a:defRPr sz="2400" b="0" i="0" u="none" strike="noStrike" cap="none">
                <a:solidFill>
                  <a:srgbClr val="3F3F3F"/>
                </a:solidFill>
                <a:latin typeface="Impact"/>
                <a:ea typeface="Impact"/>
                <a:cs typeface="Impact"/>
                <a:sym typeface="Impact"/>
              </a:defRPr>
            </a:lvl4pPr>
            <a:lvl5pPr marL="0" lvl="4" indent="0" algn="ctr">
              <a:spcBef>
                <a:spcPts val="0"/>
              </a:spcBef>
              <a:buNone/>
              <a:defRPr sz="2400" b="0" i="0" u="none" strike="noStrike" cap="none">
                <a:solidFill>
                  <a:srgbClr val="3F3F3F"/>
                </a:solidFill>
                <a:latin typeface="Impact"/>
                <a:ea typeface="Impact"/>
                <a:cs typeface="Impact"/>
                <a:sym typeface="Impact"/>
              </a:defRPr>
            </a:lvl5pPr>
            <a:lvl6pPr marL="0" lvl="5" indent="0" algn="ctr">
              <a:spcBef>
                <a:spcPts val="0"/>
              </a:spcBef>
              <a:buNone/>
              <a:defRPr sz="2400" b="0" i="0" u="none" strike="noStrike" cap="none">
                <a:solidFill>
                  <a:srgbClr val="3F3F3F"/>
                </a:solidFill>
                <a:latin typeface="Impact"/>
                <a:ea typeface="Impact"/>
                <a:cs typeface="Impact"/>
                <a:sym typeface="Impact"/>
              </a:defRPr>
            </a:lvl6pPr>
            <a:lvl7pPr marL="0" lvl="6" indent="0" algn="ctr">
              <a:spcBef>
                <a:spcPts val="0"/>
              </a:spcBef>
              <a:buNone/>
              <a:defRPr sz="2400" b="0" i="0" u="none" strike="noStrike" cap="none">
                <a:solidFill>
                  <a:srgbClr val="3F3F3F"/>
                </a:solidFill>
                <a:latin typeface="Impact"/>
                <a:ea typeface="Impact"/>
                <a:cs typeface="Impact"/>
                <a:sym typeface="Impact"/>
              </a:defRPr>
            </a:lvl7pPr>
            <a:lvl8pPr marL="0" lvl="7" indent="0" algn="ctr">
              <a:spcBef>
                <a:spcPts val="0"/>
              </a:spcBef>
              <a:buNone/>
              <a:defRPr sz="2400" b="0" i="0" u="none" strike="noStrike" cap="none">
                <a:solidFill>
                  <a:srgbClr val="3F3F3F"/>
                </a:solidFill>
                <a:latin typeface="Impact"/>
                <a:ea typeface="Impact"/>
                <a:cs typeface="Impact"/>
                <a:sym typeface="Impact"/>
              </a:defRPr>
            </a:lvl8pPr>
            <a:lvl9pPr marL="0" lvl="8" indent="0" algn="ctr">
              <a:spcBef>
                <a:spcPts val="0"/>
              </a:spcBef>
              <a:buNone/>
              <a:defRPr sz="2400" b="0" i="0" u="none" strike="noStrike" cap="none">
                <a:solidFill>
                  <a:srgbClr val="3F3F3F"/>
                </a:solidFill>
                <a:latin typeface="Impact"/>
                <a:ea typeface="Impact"/>
                <a:cs typeface="Impact"/>
                <a:sym typeface="Impact"/>
              </a:defRPr>
            </a:lvl9pPr>
          </a:lstStyle>
          <a:p>
            <a:pPr marL="0" lvl="0" indent="0" algn="ctr" rtl="0">
              <a:spcBef>
                <a:spcPts val="0"/>
              </a:spcBef>
              <a:spcAft>
                <a:spcPts val="0"/>
              </a:spcAft>
              <a:buNone/>
            </a:pPr>
            <a:fld id="{00000000-1234-1234-1234-123412341234}" type="slidenum">
              <a:rPr lang="en-US"/>
              <a:t>‹N°›</a:t>
            </a:fld>
            <a:endParaRPr/>
          </a:p>
        </p:txBody>
      </p:sp>
      <p:sp>
        <p:nvSpPr>
          <p:cNvPr id="27" name="Google Shape;27;p99"/>
          <p:cNvSpPr/>
          <p:nvPr/>
        </p:nvSpPr>
        <p:spPr>
          <a:xfrm rot="-180000">
            <a:off x="4221385" y="5111356"/>
            <a:ext cx="515386" cy="515386"/>
          </a:xfrm>
          <a:prstGeom prst="star5">
            <a:avLst>
              <a:gd name="adj" fmla="val 26693"/>
              <a:gd name="hf" fmla="val 105146"/>
              <a:gd name="vf" fmla="val 110557"/>
            </a:avLst>
          </a:prstGeom>
          <a:solidFill>
            <a:schemeClr val="dk1">
              <a:alpha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7"/>
        <p:cNvGrpSpPr/>
        <p:nvPr/>
      </p:nvGrpSpPr>
      <p:grpSpPr>
        <a:xfrm>
          <a:off x="0" y="0"/>
          <a:ext cx="0" cy="0"/>
          <a:chOff x="0" y="0"/>
          <a:chExt cx="0" cy="0"/>
        </a:xfrm>
      </p:grpSpPr>
      <p:sp>
        <p:nvSpPr>
          <p:cNvPr id="108" name="Google Shape;108;p112"/>
          <p:cNvSpPr txBox="1">
            <a:spLocks noGrp="1"/>
          </p:cNvSpPr>
          <p:nvPr>
            <p:ph type="title"/>
          </p:nvPr>
        </p:nvSpPr>
        <p:spPr>
          <a:xfrm>
            <a:off x="685802" y="685800"/>
            <a:ext cx="10394706" cy="115196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112"/>
          <p:cNvSpPr txBox="1">
            <a:spLocks noGrp="1"/>
          </p:cNvSpPr>
          <p:nvPr>
            <p:ph type="body" idx="1"/>
          </p:nvPr>
        </p:nvSpPr>
        <p:spPr>
          <a:xfrm>
            <a:off x="685802" y="206339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840"/>
              <a:buNone/>
              <a:defRPr sz="24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110" name="Google Shape;110;p112"/>
          <p:cNvSpPr txBox="1">
            <a:spLocks noGrp="1"/>
          </p:cNvSpPr>
          <p:nvPr>
            <p:ph type="body" idx="2"/>
          </p:nvPr>
        </p:nvSpPr>
        <p:spPr>
          <a:xfrm>
            <a:off x="685802" y="2639658"/>
            <a:ext cx="3310128" cy="273492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111" name="Google Shape;111;p112"/>
          <p:cNvSpPr txBox="1">
            <a:spLocks noGrp="1"/>
          </p:cNvSpPr>
          <p:nvPr>
            <p:ph type="body" idx="3"/>
          </p:nvPr>
        </p:nvSpPr>
        <p:spPr>
          <a:xfrm>
            <a:off x="4234622" y="206339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840"/>
              <a:buNone/>
              <a:defRPr sz="24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112" name="Google Shape;112;p112"/>
          <p:cNvSpPr txBox="1">
            <a:spLocks noGrp="1"/>
          </p:cNvSpPr>
          <p:nvPr>
            <p:ph type="body" idx="4"/>
          </p:nvPr>
        </p:nvSpPr>
        <p:spPr>
          <a:xfrm>
            <a:off x="4234621" y="2639658"/>
            <a:ext cx="3310128" cy="273492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113" name="Google Shape;113;p112"/>
          <p:cNvSpPr txBox="1">
            <a:spLocks noGrp="1"/>
          </p:cNvSpPr>
          <p:nvPr>
            <p:ph type="body" idx="5"/>
          </p:nvPr>
        </p:nvSpPr>
        <p:spPr>
          <a:xfrm>
            <a:off x="7770380" y="206339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840"/>
              <a:buNone/>
              <a:defRPr sz="24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114" name="Google Shape;114;p112"/>
          <p:cNvSpPr txBox="1">
            <a:spLocks noGrp="1"/>
          </p:cNvSpPr>
          <p:nvPr>
            <p:ph type="body" idx="6"/>
          </p:nvPr>
        </p:nvSpPr>
        <p:spPr>
          <a:xfrm>
            <a:off x="7770380" y="2639658"/>
            <a:ext cx="3310128" cy="273492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115" name="Google Shape;115;p112"/>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12"/>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12"/>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8"/>
        <p:cNvGrpSpPr/>
        <p:nvPr/>
      </p:nvGrpSpPr>
      <p:grpSpPr>
        <a:xfrm>
          <a:off x="0" y="0"/>
          <a:ext cx="0" cy="0"/>
          <a:chOff x="0" y="0"/>
          <a:chExt cx="0" cy="0"/>
        </a:xfrm>
      </p:grpSpPr>
      <p:sp>
        <p:nvSpPr>
          <p:cNvPr id="119" name="Google Shape;119;p113"/>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113"/>
          <p:cNvSpPr txBox="1">
            <a:spLocks noGrp="1"/>
          </p:cNvSpPr>
          <p:nvPr>
            <p:ph type="body" idx="1"/>
          </p:nvPr>
        </p:nvSpPr>
        <p:spPr>
          <a:xfrm>
            <a:off x="691840" y="381302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520"/>
              <a:buNone/>
              <a:defRPr sz="22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121" name="Google Shape;121;p113"/>
          <p:cNvSpPr>
            <a:spLocks noGrp="1"/>
          </p:cNvSpPr>
          <p:nvPr>
            <p:ph type="pic" idx="2"/>
          </p:nvPr>
        </p:nvSpPr>
        <p:spPr>
          <a:xfrm>
            <a:off x="685780" y="2063395"/>
            <a:ext cx="3310128" cy="1536725"/>
          </a:xfrm>
          <a:prstGeom prst="roundRect">
            <a:avLst>
              <a:gd name="adj" fmla="val 0"/>
            </a:avLst>
          </a:prstGeom>
          <a:noFill/>
          <a:ln w="57150" cap="flat" cmpd="thinThick">
            <a:solidFill>
              <a:srgbClr val="7F7F7F"/>
            </a:solidFill>
            <a:prstDash val="solid"/>
            <a:miter lim="800000"/>
            <a:headEnd type="none" w="sm" len="sm"/>
            <a:tailEnd type="none" w="sm" len="sm"/>
          </a:ln>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1pPr>
            <a:lvl2pPr marR="0" lvl="1"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2pPr>
            <a:lvl3pPr marR="0" lvl="2"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3pPr>
            <a:lvl4pPr marR="0" lvl="3"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4pPr>
            <a:lvl5pPr marR="0" lvl="4"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5pPr>
            <a:lvl6pPr marR="0" lvl="5"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6pPr>
            <a:lvl7pPr marR="0" lvl="6"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7pPr>
            <a:lvl8pPr marR="0" lvl="7"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8pPr>
            <a:lvl9pPr marR="0" lvl="8"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9pPr>
          </a:lstStyle>
          <a:p>
            <a:endParaRPr/>
          </a:p>
        </p:txBody>
      </p:sp>
      <p:sp>
        <p:nvSpPr>
          <p:cNvPr id="122" name="Google Shape;122;p113"/>
          <p:cNvSpPr txBox="1">
            <a:spLocks noGrp="1"/>
          </p:cNvSpPr>
          <p:nvPr>
            <p:ph type="body" idx="3"/>
          </p:nvPr>
        </p:nvSpPr>
        <p:spPr>
          <a:xfrm>
            <a:off x="691840" y="4389287"/>
            <a:ext cx="3310128" cy="985299"/>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123" name="Google Shape;123;p113"/>
          <p:cNvSpPr txBox="1">
            <a:spLocks noGrp="1"/>
          </p:cNvSpPr>
          <p:nvPr>
            <p:ph type="body" idx="4"/>
          </p:nvPr>
        </p:nvSpPr>
        <p:spPr>
          <a:xfrm>
            <a:off x="4237410" y="381302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520"/>
              <a:buNone/>
              <a:defRPr sz="22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124" name="Google Shape;124;p113"/>
          <p:cNvSpPr>
            <a:spLocks noGrp="1"/>
          </p:cNvSpPr>
          <p:nvPr>
            <p:ph type="pic" idx="5"/>
          </p:nvPr>
        </p:nvSpPr>
        <p:spPr>
          <a:xfrm>
            <a:off x="4235999" y="2063395"/>
            <a:ext cx="3310128" cy="1535237"/>
          </a:xfrm>
          <a:prstGeom prst="roundRect">
            <a:avLst>
              <a:gd name="adj" fmla="val 0"/>
            </a:avLst>
          </a:prstGeom>
          <a:noFill/>
          <a:ln w="57150" cap="flat" cmpd="thinThick">
            <a:solidFill>
              <a:srgbClr val="7F7F7F"/>
            </a:solidFill>
            <a:prstDash val="solid"/>
            <a:miter lim="800000"/>
            <a:headEnd type="none" w="sm" len="sm"/>
            <a:tailEnd type="none" w="sm" len="sm"/>
          </a:ln>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1pPr>
            <a:lvl2pPr marR="0" lvl="1"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2pPr>
            <a:lvl3pPr marR="0" lvl="2"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3pPr>
            <a:lvl4pPr marR="0" lvl="3"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4pPr>
            <a:lvl5pPr marR="0" lvl="4"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5pPr>
            <a:lvl6pPr marR="0" lvl="5"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6pPr>
            <a:lvl7pPr marR="0" lvl="6"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7pPr>
            <a:lvl8pPr marR="0" lvl="7"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8pPr>
            <a:lvl9pPr marR="0" lvl="8"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9pPr>
          </a:lstStyle>
          <a:p>
            <a:endParaRPr/>
          </a:p>
        </p:txBody>
      </p:sp>
      <p:sp>
        <p:nvSpPr>
          <p:cNvPr id="125" name="Google Shape;125;p113"/>
          <p:cNvSpPr txBox="1">
            <a:spLocks noGrp="1"/>
          </p:cNvSpPr>
          <p:nvPr>
            <p:ph type="body" idx="6"/>
          </p:nvPr>
        </p:nvSpPr>
        <p:spPr>
          <a:xfrm>
            <a:off x="4235999" y="4389286"/>
            <a:ext cx="3310128" cy="985300"/>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126" name="Google Shape;126;p113"/>
          <p:cNvSpPr txBox="1">
            <a:spLocks noGrp="1"/>
          </p:cNvSpPr>
          <p:nvPr>
            <p:ph type="body" idx="7"/>
          </p:nvPr>
        </p:nvSpPr>
        <p:spPr>
          <a:xfrm>
            <a:off x="7768944" y="381302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520"/>
              <a:buNone/>
              <a:defRPr sz="22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127" name="Google Shape;127;p113"/>
          <p:cNvSpPr>
            <a:spLocks noGrp="1"/>
          </p:cNvSpPr>
          <p:nvPr>
            <p:ph type="pic" idx="8"/>
          </p:nvPr>
        </p:nvSpPr>
        <p:spPr>
          <a:xfrm>
            <a:off x="7768819" y="2063394"/>
            <a:ext cx="3310128" cy="1537196"/>
          </a:xfrm>
          <a:prstGeom prst="roundRect">
            <a:avLst>
              <a:gd name="adj" fmla="val 0"/>
            </a:avLst>
          </a:prstGeom>
          <a:noFill/>
          <a:ln w="57150" cap="flat" cmpd="thinThick">
            <a:solidFill>
              <a:srgbClr val="7F7F7F"/>
            </a:solidFill>
            <a:prstDash val="solid"/>
            <a:miter lim="800000"/>
            <a:headEnd type="none" w="sm" len="sm"/>
            <a:tailEnd type="none" w="sm" len="sm"/>
          </a:ln>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1pPr>
            <a:lvl2pPr marR="0" lvl="1"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2pPr>
            <a:lvl3pPr marR="0" lvl="2"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3pPr>
            <a:lvl4pPr marR="0" lvl="3"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4pPr>
            <a:lvl5pPr marR="0" lvl="4"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5pPr>
            <a:lvl6pPr marR="0" lvl="5"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6pPr>
            <a:lvl7pPr marR="0" lvl="6"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7pPr>
            <a:lvl8pPr marR="0" lvl="7"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8pPr>
            <a:lvl9pPr marR="0" lvl="8"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9pPr>
          </a:lstStyle>
          <a:p>
            <a:endParaRPr/>
          </a:p>
        </p:txBody>
      </p:sp>
      <p:sp>
        <p:nvSpPr>
          <p:cNvPr id="128" name="Google Shape;128;p113"/>
          <p:cNvSpPr txBox="1">
            <a:spLocks noGrp="1"/>
          </p:cNvSpPr>
          <p:nvPr>
            <p:ph type="body" idx="9"/>
          </p:nvPr>
        </p:nvSpPr>
        <p:spPr>
          <a:xfrm>
            <a:off x="7768819" y="4389284"/>
            <a:ext cx="3310128" cy="985302"/>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129" name="Google Shape;129;p113"/>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13"/>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13"/>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2"/>
        <p:cNvGrpSpPr/>
        <p:nvPr/>
      </p:nvGrpSpPr>
      <p:grpSpPr>
        <a:xfrm>
          <a:off x="0" y="0"/>
          <a:ext cx="0" cy="0"/>
          <a:chOff x="0" y="0"/>
          <a:chExt cx="0" cy="0"/>
        </a:xfrm>
      </p:grpSpPr>
      <p:sp>
        <p:nvSpPr>
          <p:cNvPr id="133" name="Google Shape;133;p114"/>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14"/>
          <p:cNvSpPr txBox="1">
            <a:spLocks noGrp="1"/>
          </p:cNvSpPr>
          <p:nvPr>
            <p:ph type="body" idx="1"/>
          </p:nvPr>
        </p:nvSpPr>
        <p:spPr>
          <a:xfrm rot="5400000">
            <a:off x="4227558" y="-1478363"/>
            <a:ext cx="3311190" cy="10394707"/>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135" name="Google Shape;135;p114"/>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14"/>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14"/>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8"/>
        <p:cNvGrpSpPr/>
        <p:nvPr/>
      </p:nvGrpSpPr>
      <p:grpSpPr>
        <a:xfrm>
          <a:off x="0" y="0"/>
          <a:ext cx="0" cy="0"/>
          <a:chOff x="0" y="0"/>
          <a:chExt cx="0" cy="0"/>
        </a:xfrm>
      </p:grpSpPr>
      <p:sp>
        <p:nvSpPr>
          <p:cNvPr id="139" name="Google Shape;139;p115"/>
          <p:cNvSpPr txBox="1">
            <a:spLocks noGrp="1"/>
          </p:cNvSpPr>
          <p:nvPr>
            <p:ph type="title"/>
          </p:nvPr>
        </p:nvSpPr>
        <p:spPr>
          <a:xfrm rot="5400000">
            <a:off x="7603792" y="1897870"/>
            <a:ext cx="4688785" cy="226464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115"/>
          <p:cNvSpPr txBox="1">
            <a:spLocks noGrp="1"/>
          </p:cNvSpPr>
          <p:nvPr>
            <p:ph type="body" idx="1"/>
          </p:nvPr>
        </p:nvSpPr>
        <p:spPr>
          <a:xfrm rot="5400000">
            <a:off x="2293623" y="-922023"/>
            <a:ext cx="4688785" cy="7904431"/>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141" name="Google Shape;141;p115"/>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15"/>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115"/>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00"/>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00"/>
          <p:cNvSpPr txBox="1">
            <a:spLocks noGrp="1"/>
          </p:cNvSpPr>
          <p:nvPr>
            <p:ph type="body" idx="1"/>
          </p:nvPr>
        </p:nvSpPr>
        <p:spPr>
          <a:xfrm>
            <a:off x="685800" y="2063396"/>
            <a:ext cx="10394707" cy="3311189"/>
          </a:xfrm>
          <a:prstGeom prst="rect">
            <a:avLst/>
          </a:prstGeom>
          <a:noFill/>
          <a:ln>
            <a:noFill/>
          </a:ln>
        </p:spPr>
        <p:txBody>
          <a:bodyPr spcFirstLastPara="1" wrap="square" lIns="91425" tIns="45700" rIns="91425" bIns="45700" anchor="ctr"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31" name="Google Shape;31;p100"/>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00"/>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00"/>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4"/>
        <p:cNvGrpSpPr/>
        <p:nvPr/>
      </p:nvGrpSpPr>
      <p:grpSpPr>
        <a:xfrm>
          <a:off x="0" y="0"/>
          <a:ext cx="0" cy="0"/>
          <a:chOff x="0" y="0"/>
          <a:chExt cx="0" cy="0"/>
        </a:xfrm>
      </p:grpSpPr>
      <p:sp>
        <p:nvSpPr>
          <p:cNvPr id="35" name="Google Shape;35;p101"/>
          <p:cNvSpPr txBox="1">
            <a:spLocks noGrp="1"/>
          </p:cNvSpPr>
          <p:nvPr>
            <p:ph type="title"/>
          </p:nvPr>
        </p:nvSpPr>
        <p:spPr>
          <a:xfrm>
            <a:off x="685800" y="685800"/>
            <a:ext cx="6345302" cy="202325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accent1"/>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01"/>
          <p:cNvSpPr>
            <a:spLocks noGrp="1"/>
          </p:cNvSpPr>
          <p:nvPr>
            <p:ph type="pic" idx="2"/>
          </p:nvPr>
        </p:nvSpPr>
        <p:spPr>
          <a:xfrm>
            <a:off x="7482362" y="0"/>
            <a:ext cx="3598146" cy="5071533"/>
          </a:xfrm>
          <a:prstGeom prst="rect">
            <a:avLst/>
          </a:prstGeom>
          <a:noFill/>
          <a:ln w="57150" cap="flat" cmpd="thinThick">
            <a:solidFill>
              <a:srgbClr val="7F7F7F"/>
            </a:solidFill>
            <a:prstDash val="solid"/>
            <a:miter lim="800000"/>
            <a:headEnd type="none" w="sm" len="sm"/>
            <a:tailEnd type="none" w="sm" len="sm"/>
          </a:ln>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accent1"/>
              </a:buClr>
              <a:buSzPts val="5120"/>
              <a:buFont typeface="Arial"/>
              <a:buNone/>
              <a:defRPr sz="3200" b="0" i="0" u="none" strike="noStrike" cap="none">
                <a:solidFill>
                  <a:schemeClr val="dk1"/>
                </a:solidFill>
                <a:latin typeface="Impact"/>
                <a:ea typeface="Impact"/>
                <a:cs typeface="Impact"/>
                <a:sym typeface="Impact"/>
              </a:defRPr>
            </a:lvl1pPr>
            <a:lvl2pPr marR="0" lvl="1" algn="l" rtl="0">
              <a:lnSpc>
                <a:spcPct val="120000"/>
              </a:lnSpc>
              <a:spcBef>
                <a:spcPts val="500"/>
              </a:spcBef>
              <a:spcAft>
                <a:spcPts val="0"/>
              </a:spcAft>
              <a:buClr>
                <a:schemeClr val="accent1"/>
              </a:buClr>
              <a:buSzPts val="4480"/>
              <a:buFont typeface="Arial"/>
              <a:buNone/>
              <a:defRPr sz="2800" b="0" i="0" u="none" strike="noStrike" cap="none">
                <a:solidFill>
                  <a:schemeClr val="dk1"/>
                </a:solidFill>
                <a:latin typeface="Impact"/>
                <a:ea typeface="Impact"/>
                <a:cs typeface="Impact"/>
                <a:sym typeface="Impact"/>
              </a:defRPr>
            </a:lvl2pPr>
            <a:lvl3pPr marR="0" lvl="2" algn="l" rtl="0">
              <a:lnSpc>
                <a:spcPct val="120000"/>
              </a:lnSpc>
              <a:spcBef>
                <a:spcPts val="500"/>
              </a:spcBef>
              <a:spcAft>
                <a:spcPts val="0"/>
              </a:spcAft>
              <a:buClr>
                <a:schemeClr val="accent1"/>
              </a:buClr>
              <a:buSzPts val="3840"/>
              <a:buFont typeface="Arial"/>
              <a:buNone/>
              <a:defRPr sz="2400" b="0" i="0" u="none" strike="noStrike" cap="none">
                <a:solidFill>
                  <a:schemeClr val="dk1"/>
                </a:solidFill>
                <a:latin typeface="Impact"/>
                <a:ea typeface="Impact"/>
                <a:cs typeface="Impact"/>
                <a:sym typeface="Impact"/>
              </a:defRPr>
            </a:lvl3pPr>
            <a:lvl4pPr marR="0" lvl="3" algn="l" rtl="0">
              <a:lnSpc>
                <a:spcPct val="120000"/>
              </a:lnSpc>
              <a:spcBef>
                <a:spcPts val="500"/>
              </a:spcBef>
              <a:spcAft>
                <a:spcPts val="0"/>
              </a:spcAft>
              <a:buClr>
                <a:schemeClr val="accent1"/>
              </a:buClr>
              <a:buSzPts val="3200"/>
              <a:buFont typeface="Arial"/>
              <a:buNone/>
              <a:defRPr sz="2000" b="0" i="0" u="none" strike="noStrike" cap="none">
                <a:solidFill>
                  <a:schemeClr val="dk1"/>
                </a:solidFill>
                <a:latin typeface="Impact"/>
                <a:ea typeface="Impact"/>
                <a:cs typeface="Impact"/>
                <a:sym typeface="Impact"/>
              </a:defRPr>
            </a:lvl4pPr>
            <a:lvl5pPr marR="0" lvl="4" algn="l" rtl="0">
              <a:lnSpc>
                <a:spcPct val="120000"/>
              </a:lnSpc>
              <a:spcBef>
                <a:spcPts val="500"/>
              </a:spcBef>
              <a:spcAft>
                <a:spcPts val="0"/>
              </a:spcAft>
              <a:buClr>
                <a:schemeClr val="accent1"/>
              </a:buClr>
              <a:buSzPts val="3200"/>
              <a:buFont typeface="Arial"/>
              <a:buNone/>
              <a:defRPr sz="2000" b="0" i="0" u="none" strike="noStrike" cap="none">
                <a:solidFill>
                  <a:schemeClr val="dk1"/>
                </a:solidFill>
                <a:latin typeface="Impact"/>
                <a:ea typeface="Impact"/>
                <a:cs typeface="Impact"/>
                <a:sym typeface="Impact"/>
              </a:defRPr>
            </a:lvl5pPr>
            <a:lvl6pPr marR="0" lvl="5" algn="l" rtl="0">
              <a:lnSpc>
                <a:spcPct val="120000"/>
              </a:lnSpc>
              <a:spcBef>
                <a:spcPts val="500"/>
              </a:spcBef>
              <a:spcAft>
                <a:spcPts val="0"/>
              </a:spcAft>
              <a:buClr>
                <a:schemeClr val="accent1"/>
              </a:buClr>
              <a:buSzPts val="3200"/>
              <a:buFont typeface="Arial"/>
              <a:buNone/>
              <a:defRPr sz="2000" b="0" i="0" u="none" strike="noStrike" cap="none">
                <a:solidFill>
                  <a:schemeClr val="dk1"/>
                </a:solidFill>
                <a:latin typeface="Impact"/>
                <a:ea typeface="Impact"/>
                <a:cs typeface="Impact"/>
                <a:sym typeface="Impact"/>
              </a:defRPr>
            </a:lvl6pPr>
            <a:lvl7pPr marR="0" lvl="6" algn="l" rtl="0">
              <a:lnSpc>
                <a:spcPct val="120000"/>
              </a:lnSpc>
              <a:spcBef>
                <a:spcPts val="500"/>
              </a:spcBef>
              <a:spcAft>
                <a:spcPts val="0"/>
              </a:spcAft>
              <a:buClr>
                <a:schemeClr val="accent1"/>
              </a:buClr>
              <a:buSzPts val="3200"/>
              <a:buFont typeface="Arial"/>
              <a:buNone/>
              <a:defRPr sz="2000" b="0" i="0" u="none" strike="noStrike" cap="none">
                <a:solidFill>
                  <a:schemeClr val="dk1"/>
                </a:solidFill>
                <a:latin typeface="Impact"/>
                <a:ea typeface="Impact"/>
                <a:cs typeface="Impact"/>
                <a:sym typeface="Impact"/>
              </a:defRPr>
            </a:lvl7pPr>
            <a:lvl8pPr marR="0" lvl="7" algn="l" rtl="0">
              <a:lnSpc>
                <a:spcPct val="120000"/>
              </a:lnSpc>
              <a:spcBef>
                <a:spcPts val="500"/>
              </a:spcBef>
              <a:spcAft>
                <a:spcPts val="0"/>
              </a:spcAft>
              <a:buClr>
                <a:schemeClr val="accent1"/>
              </a:buClr>
              <a:buSzPts val="3200"/>
              <a:buFont typeface="Arial"/>
              <a:buNone/>
              <a:defRPr sz="2000" b="0" i="0" u="none" strike="noStrike" cap="none">
                <a:solidFill>
                  <a:schemeClr val="dk1"/>
                </a:solidFill>
                <a:latin typeface="Impact"/>
                <a:ea typeface="Impact"/>
                <a:cs typeface="Impact"/>
                <a:sym typeface="Impact"/>
              </a:defRPr>
            </a:lvl8pPr>
            <a:lvl9pPr marR="0" lvl="8" algn="l" rtl="0">
              <a:lnSpc>
                <a:spcPct val="120000"/>
              </a:lnSpc>
              <a:spcBef>
                <a:spcPts val="500"/>
              </a:spcBef>
              <a:spcAft>
                <a:spcPts val="0"/>
              </a:spcAft>
              <a:buClr>
                <a:schemeClr val="accent1"/>
              </a:buClr>
              <a:buSzPts val="3200"/>
              <a:buFont typeface="Arial"/>
              <a:buNone/>
              <a:defRPr sz="2000" b="0" i="0" u="none" strike="noStrike" cap="none">
                <a:solidFill>
                  <a:schemeClr val="dk1"/>
                </a:solidFill>
                <a:latin typeface="Impact"/>
                <a:ea typeface="Impact"/>
                <a:cs typeface="Impact"/>
                <a:sym typeface="Impact"/>
              </a:defRPr>
            </a:lvl9pPr>
          </a:lstStyle>
          <a:p>
            <a:endParaRPr/>
          </a:p>
        </p:txBody>
      </p:sp>
      <p:sp>
        <p:nvSpPr>
          <p:cNvPr id="37" name="Google Shape;37;p101"/>
          <p:cNvSpPr txBox="1">
            <a:spLocks noGrp="1"/>
          </p:cNvSpPr>
          <p:nvPr>
            <p:ph type="body" idx="1"/>
          </p:nvPr>
        </p:nvSpPr>
        <p:spPr>
          <a:xfrm>
            <a:off x="685801" y="2709052"/>
            <a:ext cx="6345301" cy="2362481"/>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38" name="Google Shape;38;p101"/>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1"/>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01"/>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02"/>
          <p:cNvSpPr txBox="1">
            <a:spLocks noGrp="1"/>
          </p:cNvSpPr>
          <p:nvPr>
            <p:ph type="title"/>
          </p:nvPr>
        </p:nvSpPr>
        <p:spPr>
          <a:xfrm>
            <a:off x="685801" y="685800"/>
            <a:ext cx="10396882" cy="11581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02"/>
          <p:cNvSpPr txBox="1">
            <a:spLocks noGrp="1"/>
          </p:cNvSpPr>
          <p:nvPr>
            <p:ph type="body" idx="1"/>
          </p:nvPr>
        </p:nvSpPr>
        <p:spPr>
          <a:xfrm>
            <a:off x="685800" y="2063396"/>
            <a:ext cx="5088714" cy="3311189"/>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44" name="Google Shape;44;p102"/>
          <p:cNvSpPr txBox="1">
            <a:spLocks noGrp="1"/>
          </p:cNvSpPr>
          <p:nvPr>
            <p:ph type="body" idx="2"/>
          </p:nvPr>
        </p:nvSpPr>
        <p:spPr>
          <a:xfrm>
            <a:off x="5993971" y="2063396"/>
            <a:ext cx="5086538" cy="3311189"/>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45" name="Google Shape;45;p102"/>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02"/>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2"/>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8"/>
        <p:cNvGrpSpPr/>
        <p:nvPr/>
      </p:nvGrpSpPr>
      <p:grpSpPr>
        <a:xfrm>
          <a:off x="0" y="0"/>
          <a:ext cx="0" cy="0"/>
          <a:chOff x="0" y="0"/>
          <a:chExt cx="0" cy="0"/>
        </a:xfrm>
      </p:grpSpPr>
      <p:sp>
        <p:nvSpPr>
          <p:cNvPr id="49" name="Google Shape;49;p103"/>
          <p:cNvSpPr txBox="1">
            <a:spLocks noGrp="1"/>
          </p:cNvSpPr>
          <p:nvPr>
            <p:ph type="title"/>
          </p:nvPr>
        </p:nvSpPr>
        <p:spPr>
          <a:xfrm>
            <a:off x="693643" y="685800"/>
            <a:ext cx="4126860" cy="202325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accent1"/>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03"/>
          <p:cNvSpPr txBox="1">
            <a:spLocks noGrp="1"/>
          </p:cNvSpPr>
          <p:nvPr>
            <p:ph type="body" idx="1"/>
          </p:nvPr>
        </p:nvSpPr>
        <p:spPr>
          <a:xfrm>
            <a:off x="5046132" y="685800"/>
            <a:ext cx="6034375" cy="4688785"/>
          </a:xfrm>
          <a:prstGeom prst="rect">
            <a:avLst/>
          </a:prstGeom>
          <a:noFill/>
          <a:ln>
            <a:noFill/>
          </a:ln>
        </p:spPr>
        <p:txBody>
          <a:bodyPr spcFirstLastPara="1" wrap="square" lIns="91425" tIns="45700" rIns="91425" bIns="45700" anchor="ctr"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51" name="Google Shape;51;p103"/>
          <p:cNvSpPr txBox="1">
            <a:spLocks noGrp="1"/>
          </p:cNvSpPr>
          <p:nvPr>
            <p:ph type="body" idx="2"/>
          </p:nvPr>
        </p:nvSpPr>
        <p:spPr>
          <a:xfrm>
            <a:off x="693642" y="2709052"/>
            <a:ext cx="4126861" cy="2665533"/>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52" name="Google Shape;52;p103"/>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3"/>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03"/>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05"/>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5"/>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5"/>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9"/>
        <p:cNvGrpSpPr/>
        <p:nvPr/>
      </p:nvGrpSpPr>
      <p:grpSpPr>
        <a:xfrm>
          <a:off x="0" y="0"/>
          <a:ext cx="0" cy="0"/>
          <a:chOff x="0" y="0"/>
          <a:chExt cx="0" cy="0"/>
        </a:xfrm>
      </p:grpSpPr>
      <p:sp>
        <p:nvSpPr>
          <p:cNvPr id="80" name="Google Shape;80;p108"/>
          <p:cNvSpPr txBox="1">
            <a:spLocks noGrp="1"/>
          </p:cNvSpPr>
          <p:nvPr>
            <p:ph type="title"/>
          </p:nvPr>
        </p:nvSpPr>
        <p:spPr>
          <a:xfrm>
            <a:off x="685801" y="685800"/>
            <a:ext cx="10394707" cy="319348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5400"/>
              <a:buFont typeface="Impact"/>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08"/>
          <p:cNvSpPr txBox="1">
            <a:spLocks noGrp="1"/>
          </p:cNvSpPr>
          <p:nvPr>
            <p:ph type="body" idx="1"/>
          </p:nvPr>
        </p:nvSpPr>
        <p:spPr>
          <a:xfrm>
            <a:off x="685801" y="3742267"/>
            <a:ext cx="10394707" cy="16396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3200"/>
              <a:buNone/>
              <a:defRPr sz="2000">
                <a:solidFill>
                  <a:srgbClr val="7F7F7F"/>
                </a:solidFill>
              </a:defRPr>
            </a:lvl1pPr>
            <a:lvl2pPr marL="914400" lvl="1" indent="-228600" algn="l">
              <a:lnSpc>
                <a:spcPct val="120000"/>
              </a:lnSpc>
              <a:spcBef>
                <a:spcPts val="500"/>
              </a:spcBef>
              <a:spcAft>
                <a:spcPts val="0"/>
              </a:spcAft>
              <a:buSzPts val="3200"/>
              <a:buNone/>
              <a:defRPr sz="2000">
                <a:solidFill>
                  <a:srgbClr val="888888"/>
                </a:solidFill>
              </a:defRPr>
            </a:lvl2pPr>
            <a:lvl3pPr marL="1371600" lvl="2" indent="-228600" algn="l">
              <a:lnSpc>
                <a:spcPct val="120000"/>
              </a:lnSpc>
              <a:spcBef>
                <a:spcPts val="500"/>
              </a:spcBef>
              <a:spcAft>
                <a:spcPts val="0"/>
              </a:spcAft>
              <a:buSzPts val="2880"/>
              <a:buNone/>
              <a:defRPr sz="1800">
                <a:solidFill>
                  <a:srgbClr val="888888"/>
                </a:solidFill>
              </a:defRPr>
            </a:lvl3pPr>
            <a:lvl4pPr marL="1828800" lvl="3" indent="-228600" algn="l">
              <a:lnSpc>
                <a:spcPct val="120000"/>
              </a:lnSpc>
              <a:spcBef>
                <a:spcPts val="500"/>
              </a:spcBef>
              <a:spcAft>
                <a:spcPts val="0"/>
              </a:spcAft>
              <a:buSzPts val="2560"/>
              <a:buNone/>
              <a:defRPr sz="1600">
                <a:solidFill>
                  <a:srgbClr val="888888"/>
                </a:solidFill>
              </a:defRPr>
            </a:lvl4pPr>
            <a:lvl5pPr marL="2286000" lvl="4" indent="-228600" algn="l">
              <a:lnSpc>
                <a:spcPct val="120000"/>
              </a:lnSpc>
              <a:spcBef>
                <a:spcPts val="500"/>
              </a:spcBef>
              <a:spcAft>
                <a:spcPts val="0"/>
              </a:spcAft>
              <a:buSzPts val="2560"/>
              <a:buNone/>
              <a:defRPr sz="1600">
                <a:solidFill>
                  <a:srgbClr val="888888"/>
                </a:solidFill>
              </a:defRPr>
            </a:lvl5pPr>
            <a:lvl6pPr marL="2743200" lvl="5" indent="-228600" algn="l">
              <a:lnSpc>
                <a:spcPct val="120000"/>
              </a:lnSpc>
              <a:spcBef>
                <a:spcPts val="500"/>
              </a:spcBef>
              <a:spcAft>
                <a:spcPts val="0"/>
              </a:spcAft>
              <a:buSzPts val="2560"/>
              <a:buNone/>
              <a:defRPr sz="1600">
                <a:solidFill>
                  <a:srgbClr val="888888"/>
                </a:solidFill>
              </a:defRPr>
            </a:lvl6pPr>
            <a:lvl7pPr marL="3200400" lvl="6" indent="-228600" algn="l">
              <a:lnSpc>
                <a:spcPct val="120000"/>
              </a:lnSpc>
              <a:spcBef>
                <a:spcPts val="500"/>
              </a:spcBef>
              <a:spcAft>
                <a:spcPts val="0"/>
              </a:spcAft>
              <a:buSzPts val="2560"/>
              <a:buNone/>
              <a:defRPr sz="1600">
                <a:solidFill>
                  <a:srgbClr val="888888"/>
                </a:solidFill>
              </a:defRPr>
            </a:lvl7pPr>
            <a:lvl8pPr marL="3657600" lvl="7" indent="-228600" algn="l">
              <a:lnSpc>
                <a:spcPct val="120000"/>
              </a:lnSpc>
              <a:spcBef>
                <a:spcPts val="500"/>
              </a:spcBef>
              <a:spcAft>
                <a:spcPts val="0"/>
              </a:spcAft>
              <a:buSzPts val="2560"/>
              <a:buNone/>
              <a:defRPr sz="1600">
                <a:solidFill>
                  <a:srgbClr val="888888"/>
                </a:solidFill>
              </a:defRPr>
            </a:lvl8pPr>
            <a:lvl9pPr marL="4114800" lvl="8" indent="-228600" algn="l">
              <a:lnSpc>
                <a:spcPct val="120000"/>
              </a:lnSpc>
              <a:spcBef>
                <a:spcPts val="500"/>
              </a:spcBef>
              <a:spcAft>
                <a:spcPts val="0"/>
              </a:spcAft>
              <a:buSzPts val="2560"/>
              <a:buNone/>
              <a:defRPr sz="1600">
                <a:solidFill>
                  <a:srgbClr val="888888"/>
                </a:solidFill>
              </a:defRPr>
            </a:lvl9pPr>
          </a:lstStyle>
          <a:p>
            <a:endParaRPr/>
          </a:p>
        </p:txBody>
      </p:sp>
      <p:sp>
        <p:nvSpPr>
          <p:cNvPr id="82" name="Google Shape;82;p108"/>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8"/>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08"/>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94"/>
        <p:cNvGrpSpPr/>
        <p:nvPr/>
      </p:nvGrpSpPr>
      <p:grpSpPr>
        <a:xfrm>
          <a:off x="0" y="0"/>
          <a:ext cx="0" cy="0"/>
          <a:chOff x="0" y="0"/>
          <a:chExt cx="0" cy="0"/>
        </a:xfrm>
      </p:grpSpPr>
      <p:sp>
        <p:nvSpPr>
          <p:cNvPr id="95" name="Google Shape;95;p110"/>
          <p:cNvSpPr txBox="1">
            <a:spLocks noGrp="1"/>
          </p:cNvSpPr>
          <p:nvPr>
            <p:ph type="title"/>
          </p:nvPr>
        </p:nvSpPr>
        <p:spPr>
          <a:xfrm>
            <a:off x="685800" y="4106333"/>
            <a:ext cx="10394708" cy="58884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200"/>
              <a:buFont typeface="Impac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10"/>
          <p:cNvSpPr>
            <a:spLocks noGrp="1"/>
          </p:cNvSpPr>
          <p:nvPr>
            <p:ph type="pic" idx="2"/>
          </p:nvPr>
        </p:nvSpPr>
        <p:spPr>
          <a:xfrm>
            <a:off x="685801" y="685799"/>
            <a:ext cx="10392513" cy="3194903"/>
          </a:xfrm>
          <a:prstGeom prst="rect">
            <a:avLst/>
          </a:prstGeom>
          <a:noFill/>
          <a:ln w="57150" cap="flat" cmpd="thinThick">
            <a:solidFill>
              <a:srgbClr val="7F7F7F"/>
            </a:solidFill>
            <a:prstDash val="solid"/>
            <a:miter lim="800000"/>
            <a:headEnd type="none" w="sm" len="sm"/>
            <a:tailEnd type="none" w="sm" len="sm"/>
          </a:ln>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accent1"/>
              </a:buClr>
              <a:buSzPts val="5120"/>
              <a:buFont typeface="Arial"/>
              <a:buNone/>
              <a:defRPr sz="3200" b="0" i="0" u="none" strike="noStrike" cap="none">
                <a:solidFill>
                  <a:schemeClr val="dk1"/>
                </a:solidFill>
                <a:latin typeface="Impact"/>
                <a:ea typeface="Impact"/>
                <a:cs typeface="Impact"/>
                <a:sym typeface="Impact"/>
              </a:defRPr>
            </a:lvl1pPr>
            <a:lvl2pPr marR="0" lvl="1" algn="l" rtl="0">
              <a:lnSpc>
                <a:spcPct val="120000"/>
              </a:lnSpc>
              <a:spcBef>
                <a:spcPts val="500"/>
              </a:spcBef>
              <a:spcAft>
                <a:spcPts val="0"/>
              </a:spcAft>
              <a:buClr>
                <a:schemeClr val="accent1"/>
              </a:buClr>
              <a:buSzPts val="4480"/>
              <a:buFont typeface="Arial"/>
              <a:buNone/>
              <a:defRPr sz="2800" b="0" i="0" u="none" strike="noStrike" cap="none">
                <a:solidFill>
                  <a:schemeClr val="dk1"/>
                </a:solidFill>
                <a:latin typeface="Impact"/>
                <a:ea typeface="Impact"/>
                <a:cs typeface="Impact"/>
                <a:sym typeface="Impact"/>
              </a:defRPr>
            </a:lvl2pPr>
            <a:lvl3pPr marR="0" lvl="2" algn="l" rtl="0">
              <a:lnSpc>
                <a:spcPct val="120000"/>
              </a:lnSpc>
              <a:spcBef>
                <a:spcPts val="500"/>
              </a:spcBef>
              <a:spcAft>
                <a:spcPts val="0"/>
              </a:spcAft>
              <a:buClr>
                <a:schemeClr val="accent1"/>
              </a:buClr>
              <a:buSzPts val="3840"/>
              <a:buFont typeface="Arial"/>
              <a:buNone/>
              <a:defRPr sz="2400" b="0" i="0" u="none" strike="noStrike" cap="none">
                <a:solidFill>
                  <a:schemeClr val="dk1"/>
                </a:solidFill>
                <a:latin typeface="Impact"/>
                <a:ea typeface="Impact"/>
                <a:cs typeface="Impact"/>
                <a:sym typeface="Impact"/>
              </a:defRPr>
            </a:lvl3pPr>
            <a:lvl4pPr marR="0" lvl="3" algn="l" rtl="0">
              <a:lnSpc>
                <a:spcPct val="120000"/>
              </a:lnSpc>
              <a:spcBef>
                <a:spcPts val="500"/>
              </a:spcBef>
              <a:spcAft>
                <a:spcPts val="0"/>
              </a:spcAft>
              <a:buClr>
                <a:schemeClr val="accent1"/>
              </a:buClr>
              <a:buSzPts val="3200"/>
              <a:buFont typeface="Arial"/>
              <a:buNone/>
              <a:defRPr sz="2000" b="0" i="0" u="none" strike="noStrike" cap="none">
                <a:solidFill>
                  <a:schemeClr val="dk1"/>
                </a:solidFill>
                <a:latin typeface="Impact"/>
                <a:ea typeface="Impact"/>
                <a:cs typeface="Impact"/>
                <a:sym typeface="Impact"/>
              </a:defRPr>
            </a:lvl4pPr>
            <a:lvl5pPr marR="0" lvl="4" algn="l" rtl="0">
              <a:lnSpc>
                <a:spcPct val="120000"/>
              </a:lnSpc>
              <a:spcBef>
                <a:spcPts val="500"/>
              </a:spcBef>
              <a:spcAft>
                <a:spcPts val="0"/>
              </a:spcAft>
              <a:buClr>
                <a:schemeClr val="accent1"/>
              </a:buClr>
              <a:buSzPts val="3200"/>
              <a:buFont typeface="Arial"/>
              <a:buNone/>
              <a:defRPr sz="2000" b="0" i="0" u="none" strike="noStrike" cap="none">
                <a:solidFill>
                  <a:schemeClr val="dk1"/>
                </a:solidFill>
                <a:latin typeface="Impact"/>
                <a:ea typeface="Impact"/>
                <a:cs typeface="Impact"/>
                <a:sym typeface="Impact"/>
              </a:defRPr>
            </a:lvl5pPr>
            <a:lvl6pPr marR="0" lvl="5" algn="l" rtl="0">
              <a:lnSpc>
                <a:spcPct val="120000"/>
              </a:lnSpc>
              <a:spcBef>
                <a:spcPts val="500"/>
              </a:spcBef>
              <a:spcAft>
                <a:spcPts val="0"/>
              </a:spcAft>
              <a:buClr>
                <a:schemeClr val="accent1"/>
              </a:buClr>
              <a:buSzPts val="3200"/>
              <a:buFont typeface="Arial"/>
              <a:buNone/>
              <a:defRPr sz="2000" b="0" i="0" u="none" strike="noStrike" cap="none">
                <a:solidFill>
                  <a:schemeClr val="dk1"/>
                </a:solidFill>
                <a:latin typeface="Impact"/>
                <a:ea typeface="Impact"/>
                <a:cs typeface="Impact"/>
                <a:sym typeface="Impact"/>
              </a:defRPr>
            </a:lvl6pPr>
            <a:lvl7pPr marR="0" lvl="6" algn="l" rtl="0">
              <a:lnSpc>
                <a:spcPct val="120000"/>
              </a:lnSpc>
              <a:spcBef>
                <a:spcPts val="500"/>
              </a:spcBef>
              <a:spcAft>
                <a:spcPts val="0"/>
              </a:spcAft>
              <a:buClr>
                <a:schemeClr val="accent1"/>
              </a:buClr>
              <a:buSzPts val="3200"/>
              <a:buFont typeface="Arial"/>
              <a:buNone/>
              <a:defRPr sz="2000" b="0" i="0" u="none" strike="noStrike" cap="none">
                <a:solidFill>
                  <a:schemeClr val="dk1"/>
                </a:solidFill>
                <a:latin typeface="Impact"/>
                <a:ea typeface="Impact"/>
                <a:cs typeface="Impact"/>
                <a:sym typeface="Impact"/>
              </a:defRPr>
            </a:lvl7pPr>
            <a:lvl8pPr marR="0" lvl="7" algn="l" rtl="0">
              <a:lnSpc>
                <a:spcPct val="120000"/>
              </a:lnSpc>
              <a:spcBef>
                <a:spcPts val="500"/>
              </a:spcBef>
              <a:spcAft>
                <a:spcPts val="0"/>
              </a:spcAft>
              <a:buClr>
                <a:schemeClr val="accent1"/>
              </a:buClr>
              <a:buSzPts val="3200"/>
              <a:buFont typeface="Arial"/>
              <a:buNone/>
              <a:defRPr sz="2000" b="0" i="0" u="none" strike="noStrike" cap="none">
                <a:solidFill>
                  <a:schemeClr val="dk1"/>
                </a:solidFill>
                <a:latin typeface="Impact"/>
                <a:ea typeface="Impact"/>
                <a:cs typeface="Impact"/>
                <a:sym typeface="Impact"/>
              </a:defRPr>
            </a:lvl8pPr>
            <a:lvl9pPr marR="0" lvl="8" algn="l" rtl="0">
              <a:lnSpc>
                <a:spcPct val="120000"/>
              </a:lnSpc>
              <a:spcBef>
                <a:spcPts val="500"/>
              </a:spcBef>
              <a:spcAft>
                <a:spcPts val="0"/>
              </a:spcAft>
              <a:buClr>
                <a:schemeClr val="accent1"/>
              </a:buClr>
              <a:buSzPts val="3200"/>
              <a:buFont typeface="Arial"/>
              <a:buNone/>
              <a:defRPr sz="2000" b="0" i="0" u="none" strike="noStrike" cap="none">
                <a:solidFill>
                  <a:schemeClr val="dk1"/>
                </a:solidFill>
                <a:latin typeface="Impact"/>
                <a:ea typeface="Impact"/>
                <a:cs typeface="Impact"/>
                <a:sym typeface="Impact"/>
              </a:defRPr>
            </a:lvl9pPr>
          </a:lstStyle>
          <a:p>
            <a:endParaRPr/>
          </a:p>
        </p:txBody>
      </p:sp>
      <p:sp>
        <p:nvSpPr>
          <p:cNvPr id="97" name="Google Shape;97;p110"/>
          <p:cNvSpPr txBox="1">
            <a:spLocks noGrp="1"/>
          </p:cNvSpPr>
          <p:nvPr>
            <p:ph type="body" idx="1"/>
          </p:nvPr>
        </p:nvSpPr>
        <p:spPr>
          <a:xfrm>
            <a:off x="685780" y="4702923"/>
            <a:ext cx="10394728"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2560"/>
              <a:buNone/>
              <a:defRPr sz="16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98" name="Google Shape;98;p110"/>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10"/>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10"/>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1"/>
        <p:cNvGrpSpPr/>
        <p:nvPr/>
      </p:nvGrpSpPr>
      <p:grpSpPr>
        <a:xfrm>
          <a:off x="0" y="0"/>
          <a:ext cx="0" cy="0"/>
          <a:chOff x="0" y="0"/>
          <a:chExt cx="0" cy="0"/>
        </a:xfrm>
      </p:grpSpPr>
      <p:sp>
        <p:nvSpPr>
          <p:cNvPr id="102" name="Google Shape;102;p111"/>
          <p:cNvSpPr txBox="1">
            <a:spLocks noGrp="1"/>
          </p:cNvSpPr>
          <p:nvPr>
            <p:ph type="title"/>
          </p:nvPr>
        </p:nvSpPr>
        <p:spPr>
          <a:xfrm>
            <a:off x="685801" y="685800"/>
            <a:ext cx="10396902" cy="319490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1"/>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11"/>
          <p:cNvSpPr txBox="1">
            <a:spLocks noGrp="1"/>
          </p:cNvSpPr>
          <p:nvPr>
            <p:ph type="body" idx="1"/>
          </p:nvPr>
        </p:nvSpPr>
        <p:spPr>
          <a:xfrm>
            <a:off x="685779" y="4106333"/>
            <a:ext cx="10394729" cy="1273606"/>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104" name="Google Shape;104;p111"/>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11"/>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11"/>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5"/>
        <p:cNvGrpSpPr/>
        <p:nvPr/>
      </p:nvGrpSpPr>
      <p:grpSpPr>
        <a:xfrm>
          <a:off x="0" y="0"/>
          <a:ext cx="0" cy="0"/>
          <a:chOff x="0" y="0"/>
          <a:chExt cx="0" cy="0"/>
        </a:xfrm>
      </p:grpSpPr>
      <p:pic>
        <p:nvPicPr>
          <p:cNvPr id="6" name="Google Shape;6;p98" descr="Brickwork-HD-R1a.jpg"/>
          <p:cNvPicPr preferRelativeResize="0"/>
          <p:nvPr/>
        </p:nvPicPr>
        <p:blipFill rotWithShape="1">
          <a:blip r:embed="rId16">
            <a:alphaModFix/>
          </a:blip>
          <a:srcRect/>
          <a:stretch/>
        </p:blipFill>
        <p:spPr>
          <a:xfrm>
            <a:off x="0" y="0"/>
            <a:ext cx="12192000" cy="6858000"/>
          </a:xfrm>
          <a:prstGeom prst="rect">
            <a:avLst/>
          </a:prstGeom>
          <a:noFill/>
          <a:ln>
            <a:noFill/>
          </a:ln>
        </p:spPr>
      </p:pic>
      <p:grpSp>
        <p:nvGrpSpPr>
          <p:cNvPr id="7" name="Google Shape;7;p98"/>
          <p:cNvGrpSpPr/>
          <p:nvPr/>
        </p:nvGrpSpPr>
        <p:grpSpPr>
          <a:xfrm>
            <a:off x="-25397" y="0"/>
            <a:ext cx="12005350" cy="6644081"/>
            <a:chOff x="-25397" y="0"/>
            <a:chExt cx="12005350" cy="6644081"/>
          </a:xfrm>
        </p:grpSpPr>
        <p:sp>
          <p:nvSpPr>
            <p:cNvPr id="8" name="Google Shape;8;p98"/>
            <p:cNvSpPr/>
            <p:nvPr/>
          </p:nvSpPr>
          <p:spPr>
            <a:xfrm>
              <a:off x="1" y="0"/>
              <a:ext cx="11979952" cy="6644081"/>
            </a:xfrm>
            <a:prstGeom prst="rect">
              <a:avLst/>
            </a:prstGeom>
            <a:blipFill rotWithShape="1">
              <a:blip r:embed="rId15">
                <a:alphaModFix/>
              </a:blip>
              <a:stretch>
                <a:fillRect/>
              </a:stretch>
            </a:blipFill>
            <a:ln>
              <a:noFill/>
            </a:ln>
            <a:effectLst>
              <a:outerShdw blurRad="98425" dist="76200" dir="4380000" algn="tl" rotWithShape="0">
                <a:srgbClr val="000000">
                  <a:alpha val="6784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98"/>
            <p:cNvSpPr/>
            <p:nvPr/>
          </p:nvSpPr>
          <p:spPr>
            <a:xfrm>
              <a:off x="-25397" y="0"/>
              <a:ext cx="11773291" cy="6419514"/>
            </a:xfrm>
            <a:custGeom>
              <a:avLst/>
              <a:gdLst/>
              <a:ahLst/>
              <a:cxnLst/>
              <a:rect l="l" t="t" r="r" b="b"/>
              <a:pathLst>
                <a:path w="11773291" h="6419514" extrusionOk="0">
                  <a:moveTo>
                    <a:pt x="11750059" y="0"/>
                  </a:moveTo>
                  <a:lnTo>
                    <a:pt x="11773291" y="6419514"/>
                  </a:lnTo>
                  <a:lnTo>
                    <a:pt x="0" y="6411047"/>
                  </a:lnTo>
                </a:path>
              </a:pathLst>
            </a:custGeom>
            <a:noFill/>
            <a:ln w="82550" cap="flat" cmpd="sng">
              <a:solidFill>
                <a:srgbClr val="7F7F7F"/>
              </a:solidFill>
              <a:prstDash val="solid"/>
              <a:miter lim="800000"/>
              <a:headEnd type="none" w="sm" len="sm"/>
              <a:tailEnd type="none" w="sm" len="sm"/>
            </a:ln>
          </p:spPr>
        </p:sp>
        <p:sp>
          <p:nvSpPr>
            <p:cNvPr id="10" name="Google Shape;10;p98"/>
            <p:cNvSpPr/>
            <p:nvPr/>
          </p:nvSpPr>
          <p:spPr>
            <a:xfrm>
              <a:off x="1" y="5600215"/>
              <a:ext cx="11706512" cy="780581"/>
            </a:xfrm>
            <a:prstGeom prst="rect">
              <a:avLst/>
            </a:prstGeom>
            <a:gradFill>
              <a:gsLst>
                <a:gs pos="0">
                  <a:schemeClr val="accent1"/>
                </a:gs>
                <a:gs pos="34000">
                  <a:schemeClr val="accent1"/>
                </a:gs>
                <a:gs pos="100000">
                  <a:srgbClr val="5C0607"/>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1;p98"/>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5400"/>
              <a:buFont typeface="Impact"/>
              <a:buNone/>
              <a:defRPr sz="5400" b="0" i="0" u="none" strike="noStrike" cap="none">
                <a:solidFill>
                  <a:schemeClr val="accent1"/>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98"/>
          <p:cNvSpPr txBox="1">
            <a:spLocks noGrp="1"/>
          </p:cNvSpPr>
          <p:nvPr>
            <p:ph type="body" idx="1"/>
          </p:nvPr>
        </p:nvSpPr>
        <p:spPr>
          <a:xfrm>
            <a:off x="685800" y="2063396"/>
            <a:ext cx="10396883" cy="3311189"/>
          </a:xfrm>
          <a:prstGeom prst="rect">
            <a:avLst/>
          </a:prstGeom>
          <a:noFill/>
          <a:ln>
            <a:noFill/>
          </a:ln>
        </p:spPr>
        <p:txBody>
          <a:bodyPr spcFirstLastPara="1" wrap="square" lIns="91425" tIns="45700" rIns="91425" bIns="45700" anchor="ctr" anchorCtr="0">
            <a:normAutofit/>
          </a:bodyPr>
          <a:lstStyle>
            <a:lvl1pPr marL="457200" marR="0" lvl="0" indent="-431800" algn="l" rtl="0">
              <a:lnSpc>
                <a:spcPct val="120000"/>
              </a:lnSpc>
              <a:spcBef>
                <a:spcPts val="1000"/>
              </a:spcBef>
              <a:spcAft>
                <a:spcPts val="0"/>
              </a:spcAft>
              <a:buClr>
                <a:schemeClr val="accent1"/>
              </a:buClr>
              <a:buSzPts val="3200"/>
              <a:buFont typeface="Arial"/>
              <a:buChar char="•"/>
              <a:defRPr sz="2000" b="0" i="0" u="none" strike="noStrike" cap="none">
                <a:solidFill>
                  <a:schemeClr val="dk1"/>
                </a:solidFill>
                <a:latin typeface="Impact"/>
                <a:ea typeface="Impact"/>
                <a:cs typeface="Impact"/>
                <a:sym typeface="Impact"/>
              </a:defRPr>
            </a:lvl1pPr>
            <a:lvl2pPr marL="914400" marR="0" lvl="1" indent="-411480" algn="l" rtl="0">
              <a:lnSpc>
                <a:spcPct val="120000"/>
              </a:lnSpc>
              <a:spcBef>
                <a:spcPts val="500"/>
              </a:spcBef>
              <a:spcAft>
                <a:spcPts val="0"/>
              </a:spcAft>
              <a:buClr>
                <a:schemeClr val="accent1"/>
              </a:buClr>
              <a:buSzPts val="2880"/>
              <a:buFont typeface="Arial"/>
              <a:buChar char="•"/>
              <a:defRPr sz="1800" b="0" i="0" u="none" strike="noStrike" cap="none">
                <a:solidFill>
                  <a:schemeClr val="dk1"/>
                </a:solidFill>
                <a:latin typeface="Impact"/>
                <a:ea typeface="Impact"/>
                <a:cs typeface="Impact"/>
                <a:sym typeface="Impact"/>
              </a:defRPr>
            </a:lvl2pPr>
            <a:lvl3pPr marL="1371600" marR="0" lvl="2" indent="-391160" algn="l" rtl="0">
              <a:lnSpc>
                <a:spcPct val="120000"/>
              </a:lnSpc>
              <a:spcBef>
                <a:spcPts val="500"/>
              </a:spcBef>
              <a:spcAft>
                <a:spcPts val="0"/>
              </a:spcAft>
              <a:buClr>
                <a:schemeClr val="accent1"/>
              </a:buClr>
              <a:buSzPts val="2560"/>
              <a:buFont typeface="Arial"/>
              <a:buChar char="•"/>
              <a:defRPr sz="1600" b="0" i="0" u="none" strike="noStrike" cap="none">
                <a:solidFill>
                  <a:schemeClr val="dk1"/>
                </a:solidFill>
                <a:latin typeface="Impact"/>
                <a:ea typeface="Impact"/>
                <a:cs typeface="Impact"/>
                <a:sym typeface="Impact"/>
              </a:defRPr>
            </a:lvl3pPr>
            <a:lvl4pPr marL="1828800" marR="0" lvl="3" indent="-370839"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4pPr>
            <a:lvl5pPr marL="2286000" marR="0" lvl="4" indent="-370839"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5pPr>
            <a:lvl6pPr marL="2743200" marR="0" lvl="5" indent="-370839"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6pPr>
            <a:lvl7pPr marL="3200400" marR="0" lvl="6" indent="-370839"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7pPr>
            <a:lvl8pPr marL="3657600" marR="0" lvl="7" indent="-370840"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8pPr>
            <a:lvl9pPr marL="4114800" marR="0" lvl="8" indent="-370840"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9pPr>
          </a:lstStyle>
          <a:p>
            <a:endParaRPr/>
          </a:p>
        </p:txBody>
      </p:sp>
      <p:sp>
        <p:nvSpPr>
          <p:cNvPr id="13" name="Google Shape;13;p98"/>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3200" b="0" i="0" u="none" strike="noStrike" cap="none">
                <a:solidFill>
                  <a:srgbClr val="5C0607"/>
                </a:solidFill>
                <a:latin typeface="Impact"/>
                <a:ea typeface="Impact"/>
                <a:cs typeface="Impact"/>
                <a:sym typeface="Impact"/>
              </a:defRPr>
            </a:lvl1pPr>
            <a:lvl2pPr marR="0" lvl="1" algn="l" rtl="0">
              <a:spcBef>
                <a:spcPts val="0"/>
              </a:spcBef>
              <a:spcAft>
                <a:spcPts val="0"/>
              </a:spcAft>
              <a:buSzPts val="1400"/>
              <a:buNone/>
              <a:defRPr sz="1800" b="0" i="0" u="none" strike="noStrike" cap="none">
                <a:solidFill>
                  <a:schemeClr val="dk1"/>
                </a:solidFill>
                <a:latin typeface="Impact"/>
                <a:ea typeface="Impact"/>
                <a:cs typeface="Impact"/>
                <a:sym typeface="Impact"/>
              </a:defRPr>
            </a:lvl2pPr>
            <a:lvl3pPr marR="0" lvl="2" algn="l" rtl="0">
              <a:spcBef>
                <a:spcPts val="0"/>
              </a:spcBef>
              <a:spcAft>
                <a:spcPts val="0"/>
              </a:spcAft>
              <a:buSzPts val="1400"/>
              <a:buNone/>
              <a:defRPr sz="1800" b="0" i="0" u="none" strike="noStrike" cap="none">
                <a:solidFill>
                  <a:schemeClr val="dk1"/>
                </a:solidFill>
                <a:latin typeface="Impact"/>
                <a:ea typeface="Impact"/>
                <a:cs typeface="Impact"/>
                <a:sym typeface="Impact"/>
              </a:defRPr>
            </a:lvl3pPr>
            <a:lvl4pPr marR="0" lvl="3" algn="l" rtl="0">
              <a:spcBef>
                <a:spcPts val="0"/>
              </a:spcBef>
              <a:spcAft>
                <a:spcPts val="0"/>
              </a:spcAft>
              <a:buSzPts val="1400"/>
              <a:buNone/>
              <a:defRPr sz="1800" b="0" i="0" u="none" strike="noStrike" cap="none">
                <a:solidFill>
                  <a:schemeClr val="dk1"/>
                </a:solidFill>
                <a:latin typeface="Impact"/>
                <a:ea typeface="Impact"/>
                <a:cs typeface="Impact"/>
                <a:sym typeface="Impact"/>
              </a:defRPr>
            </a:lvl4pPr>
            <a:lvl5pPr marR="0" lvl="4" algn="l" rtl="0">
              <a:spcBef>
                <a:spcPts val="0"/>
              </a:spcBef>
              <a:spcAft>
                <a:spcPts val="0"/>
              </a:spcAft>
              <a:buSzPts val="1400"/>
              <a:buNone/>
              <a:defRPr sz="1800" b="0" i="0" u="none" strike="noStrike" cap="none">
                <a:solidFill>
                  <a:schemeClr val="dk1"/>
                </a:solidFill>
                <a:latin typeface="Impact"/>
                <a:ea typeface="Impact"/>
                <a:cs typeface="Impact"/>
                <a:sym typeface="Impact"/>
              </a:defRPr>
            </a:lvl5pPr>
            <a:lvl6pPr marR="0" lvl="5" algn="l" rtl="0">
              <a:spcBef>
                <a:spcPts val="0"/>
              </a:spcBef>
              <a:spcAft>
                <a:spcPts val="0"/>
              </a:spcAft>
              <a:buSzPts val="1400"/>
              <a:buNone/>
              <a:defRPr sz="1800" b="0" i="0" u="none" strike="noStrike" cap="none">
                <a:solidFill>
                  <a:schemeClr val="dk1"/>
                </a:solidFill>
                <a:latin typeface="Impact"/>
                <a:ea typeface="Impact"/>
                <a:cs typeface="Impact"/>
                <a:sym typeface="Impact"/>
              </a:defRPr>
            </a:lvl6pPr>
            <a:lvl7pPr marR="0" lvl="6" algn="l" rtl="0">
              <a:spcBef>
                <a:spcPts val="0"/>
              </a:spcBef>
              <a:spcAft>
                <a:spcPts val="0"/>
              </a:spcAft>
              <a:buSzPts val="1400"/>
              <a:buNone/>
              <a:defRPr sz="1800" b="0" i="0" u="none" strike="noStrike" cap="none">
                <a:solidFill>
                  <a:schemeClr val="dk1"/>
                </a:solidFill>
                <a:latin typeface="Impact"/>
                <a:ea typeface="Impact"/>
                <a:cs typeface="Impact"/>
                <a:sym typeface="Impact"/>
              </a:defRPr>
            </a:lvl7pPr>
            <a:lvl8pPr marR="0" lvl="7" algn="l" rtl="0">
              <a:spcBef>
                <a:spcPts val="0"/>
              </a:spcBef>
              <a:spcAft>
                <a:spcPts val="0"/>
              </a:spcAft>
              <a:buSzPts val="1400"/>
              <a:buNone/>
              <a:defRPr sz="1800" b="0" i="0" u="none" strike="noStrike" cap="none">
                <a:solidFill>
                  <a:schemeClr val="dk1"/>
                </a:solidFill>
                <a:latin typeface="Impact"/>
                <a:ea typeface="Impact"/>
                <a:cs typeface="Impact"/>
                <a:sym typeface="Impact"/>
              </a:defRPr>
            </a:lvl8pPr>
            <a:lvl9pPr marR="0" lvl="8" algn="l" rtl="0">
              <a:spcBef>
                <a:spcPts val="0"/>
              </a:spcBef>
              <a:spcAft>
                <a:spcPts val="0"/>
              </a:spcAft>
              <a:buSzPts val="1400"/>
              <a:buNone/>
              <a:defRPr sz="1800" b="0" i="0" u="none" strike="noStrike" cap="none">
                <a:solidFill>
                  <a:schemeClr val="dk1"/>
                </a:solidFill>
                <a:latin typeface="Impact"/>
                <a:ea typeface="Impact"/>
                <a:cs typeface="Impact"/>
                <a:sym typeface="Impact"/>
              </a:defRPr>
            </a:lvl9pPr>
          </a:lstStyle>
          <a:p>
            <a:endParaRPr/>
          </a:p>
        </p:txBody>
      </p:sp>
      <p:sp>
        <p:nvSpPr>
          <p:cNvPr id="14" name="Google Shape;14;p98"/>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200" b="0" i="0" u="none" strike="noStrike" cap="none">
                <a:solidFill>
                  <a:srgbClr val="5C0607"/>
                </a:solidFill>
                <a:latin typeface="Impact"/>
                <a:ea typeface="Impact"/>
                <a:cs typeface="Impact"/>
                <a:sym typeface="Impact"/>
              </a:defRPr>
            </a:lvl1pPr>
            <a:lvl2pPr marR="0" lvl="1" algn="l" rtl="0">
              <a:spcBef>
                <a:spcPts val="0"/>
              </a:spcBef>
              <a:spcAft>
                <a:spcPts val="0"/>
              </a:spcAft>
              <a:buSzPts val="1400"/>
              <a:buNone/>
              <a:defRPr sz="1800" b="0" i="0" u="none" strike="noStrike" cap="none">
                <a:solidFill>
                  <a:schemeClr val="dk1"/>
                </a:solidFill>
                <a:latin typeface="Impact"/>
                <a:ea typeface="Impact"/>
                <a:cs typeface="Impact"/>
                <a:sym typeface="Impact"/>
              </a:defRPr>
            </a:lvl2pPr>
            <a:lvl3pPr marR="0" lvl="2" algn="l" rtl="0">
              <a:spcBef>
                <a:spcPts val="0"/>
              </a:spcBef>
              <a:spcAft>
                <a:spcPts val="0"/>
              </a:spcAft>
              <a:buSzPts val="1400"/>
              <a:buNone/>
              <a:defRPr sz="1800" b="0" i="0" u="none" strike="noStrike" cap="none">
                <a:solidFill>
                  <a:schemeClr val="dk1"/>
                </a:solidFill>
                <a:latin typeface="Impact"/>
                <a:ea typeface="Impact"/>
                <a:cs typeface="Impact"/>
                <a:sym typeface="Impact"/>
              </a:defRPr>
            </a:lvl3pPr>
            <a:lvl4pPr marR="0" lvl="3" algn="l" rtl="0">
              <a:spcBef>
                <a:spcPts val="0"/>
              </a:spcBef>
              <a:spcAft>
                <a:spcPts val="0"/>
              </a:spcAft>
              <a:buSzPts val="1400"/>
              <a:buNone/>
              <a:defRPr sz="1800" b="0" i="0" u="none" strike="noStrike" cap="none">
                <a:solidFill>
                  <a:schemeClr val="dk1"/>
                </a:solidFill>
                <a:latin typeface="Impact"/>
                <a:ea typeface="Impact"/>
                <a:cs typeface="Impact"/>
                <a:sym typeface="Impact"/>
              </a:defRPr>
            </a:lvl4pPr>
            <a:lvl5pPr marR="0" lvl="4" algn="l" rtl="0">
              <a:spcBef>
                <a:spcPts val="0"/>
              </a:spcBef>
              <a:spcAft>
                <a:spcPts val="0"/>
              </a:spcAft>
              <a:buSzPts val="1400"/>
              <a:buNone/>
              <a:defRPr sz="1800" b="0" i="0" u="none" strike="noStrike" cap="none">
                <a:solidFill>
                  <a:schemeClr val="dk1"/>
                </a:solidFill>
                <a:latin typeface="Impact"/>
                <a:ea typeface="Impact"/>
                <a:cs typeface="Impact"/>
                <a:sym typeface="Impact"/>
              </a:defRPr>
            </a:lvl5pPr>
            <a:lvl6pPr marR="0" lvl="5" algn="l" rtl="0">
              <a:spcBef>
                <a:spcPts val="0"/>
              </a:spcBef>
              <a:spcAft>
                <a:spcPts val="0"/>
              </a:spcAft>
              <a:buSzPts val="1400"/>
              <a:buNone/>
              <a:defRPr sz="1800" b="0" i="0" u="none" strike="noStrike" cap="none">
                <a:solidFill>
                  <a:schemeClr val="dk1"/>
                </a:solidFill>
                <a:latin typeface="Impact"/>
                <a:ea typeface="Impact"/>
                <a:cs typeface="Impact"/>
                <a:sym typeface="Impact"/>
              </a:defRPr>
            </a:lvl6pPr>
            <a:lvl7pPr marR="0" lvl="6" algn="l" rtl="0">
              <a:spcBef>
                <a:spcPts val="0"/>
              </a:spcBef>
              <a:spcAft>
                <a:spcPts val="0"/>
              </a:spcAft>
              <a:buSzPts val="1400"/>
              <a:buNone/>
              <a:defRPr sz="1800" b="0" i="0" u="none" strike="noStrike" cap="none">
                <a:solidFill>
                  <a:schemeClr val="dk1"/>
                </a:solidFill>
                <a:latin typeface="Impact"/>
                <a:ea typeface="Impact"/>
                <a:cs typeface="Impact"/>
                <a:sym typeface="Impact"/>
              </a:defRPr>
            </a:lvl7pPr>
            <a:lvl8pPr marR="0" lvl="7" algn="l" rtl="0">
              <a:spcBef>
                <a:spcPts val="0"/>
              </a:spcBef>
              <a:spcAft>
                <a:spcPts val="0"/>
              </a:spcAft>
              <a:buSzPts val="1400"/>
              <a:buNone/>
              <a:defRPr sz="1800" b="0" i="0" u="none" strike="noStrike" cap="none">
                <a:solidFill>
                  <a:schemeClr val="dk1"/>
                </a:solidFill>
                <a:latin typeface="Impact"/>
                <a:ea typeface="Impact"/>
                <a:cs typeface="Impact"/>
                <a:sym typeface="Impact"/>
              </a:defRPr>
            </a:lvl8pPr>
            <a:lvl9pPr marR="0" lvl="8" algn="l" rtl="0">
              <a:spcBef>
                <a:spcPts val="0"/>
              </a:spcBef>
              <a:spcAft>
                <a:spcPts val="0"/>
              </a:spcAft>
              <a:buSzPts val="1400"/>
              <a:buNone/>
              <a:defRPr sz="1800" b="0" i="0" u="none" strike="noStrike" cap="none">
                <a:solidFill>
                  <a:schemeClr val="dk1"/>
                </a:solidFill>
                <a:latin typeface="Impact"/>
                <a:ea typeface="Impact"/>
                <a:cs typeface="Impact"/>
                <a:sym typeface="Impact"/>
              </a:defRPr>
            </a:lvl9pPr>
          </a:lstStyle>
          <a:p>
            <a:endParaRPr/>
          </a:p>
        </p:txBody>
      </p:sp>
      <p:sp>
        <p:nvSpPr>
          <p:cNvPr id="15" name="Google Shape;15;p98"/>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3200" b="0" i="0" u="none" strike="noStrike" cap="none">
                <a:solidFill>
                  <a:srgbClr val="5C0607"/>
                </a:solidFill>
                <a:latin typeface="Impact"/>
                <a:ea typeface="Impact"/>
                <a:cs typeface="Impact"/>
                <a:sym typeface="Impact"/>
              </a:defRPr>
            </a:lvl1pPr>
            <a:lvl2pPr marL="0" marR="0" lvl="1" indent="0" algn="ctr" rtl="0">
              <a:spcBef>
                <a:spcPts val="0"/>
              </a:spcBef>
              <a:buNone/>
              <a:defRPr sz="3200" b="0" i="0" u="none" strike="noStrike" cap="none">
                <a:solidFill>
                  <a:srgbClr val="5C0607"/>
                </a:solidFill>
                <a:latin typeface="Impact"/>
                <a:ea typeface="Impact"/>
                <a:cs typeface="Impact"/>
                <a:sym typeface="Impact"/>
              </a:defRPr>
            </a:lvl2pPr>
            <a:lvl3pPr marL="0" marR="0" lvl="2" indent="0" algn="ctr" rtl="0">
              <a:spcBef>
                <a:spcPts val="0"/>
              </a:spcBef>
              <a:buNone/>
              <a:defRPr sz="3200" b="0" i="0" u="none" strike="noStrike" cap="none">
                <a:solidFill>
                  <a:srgbClr val="5C0607"/>
                </a:solidFill>
                <a:latin typeface="Impact"/>
                <a:ea typeface="Impact"/>
                <a:cs typeface="Impact"/>
                <a:sym typeface="Impact"/>
              </a:defRPr>
            </a:lvl3pPr>
            <a:lvl4pPr marL="0" marR="0" lvl="3" indent="0" algn="ctr" rtl="0">
              <a:spcBef>
                <a:spcPts val="0"/>
              </a:spcBef>
              <a:buNone/>
              <a:defRPr sz="3200" b="0" i="0" u="none" strike="noStrike" cap="none">
                <a:solidFill>
                  <a:srgbClr val="5C0607"/>
                </a:solidFill>
                <a:latin typeface="Impact"/>
                <a:ea typeface="Impact"/>
                <a:cs typeface="Impact"/>
                <a:sym typeface="Impact"/>
              </a:defRPr>
            </a:lvl4pPr>
            <a:lvl5pPr marL="0" marR="0" lvl="4" indent="0" algn="ctr" rtl="0">
              <a:spcBef>
                <a:spcPts val="0"/>
              </a:spcBef>
              <a:buNone/>
              <a:defRPr sz="3200" b="0" i="0" u="none" strike="noStrike" cap="none">
                <a:solidFill>
                  <a:srgbClr val="5C0607"/>
                </a:solidFill>
                <a:latin typeface="Impact"/>
                <a:ea typeface="Impact"/>
                <a:cs typeface="Impact"/>
                <a:sym typeface="Impact"/>
              </a:defRPr>
            </a:lvl5pPr>
            <a:lvl6pPr marL="0" marR="0" lvl="5" indent="0" algn="ctr" rtl="0">
              <a:spcBef>
                <a:spcPts val="0"/>
              </a:spcBef>
              <a:buNone/>
              <a:defRPr sz="3200" b="0" i="0" u="none" strike="noStrike" cap="none">
                <a:solidFill>
                  <a:srgbClr val="5C0607"/>
                </a:solidFill>
                <a:latin typeface="Impact"/>
                <a:ea typeface="Impact"/>
                <a:cs typeface="Impact"/>
                <a:sym typeface="Impact"/>
              </a:defRPr>
            </a:lvl6pPr>
            <a:lvl7pPr marL="0" marR="0" lvl="6" indent="0" algn="ctr" rtl="0">
              <a:spcBef>
                <a:spcPts val="0"/>
              </a:spcBef>
              <a:buNone/>
              <a:defRPr sz="3200" b="0" i="0" u="none" strike="noStrike" cap="none">
                <a:solidFill>
                  <a:srgbClr val="5C0607"/>
                </a:solidFill>
                <a:latin typeface="Impact"/>
                <a:ea typeface="Impact"/>
                <a:cs typeface="Impact"/>
                <a:sym typeface="Impact"/>
              </a:defRPr>
            </a:lvl7pPr>
            <a:lvl8pPr marL="0" marR="0" lvl="7" indent="0" algn="ctr" rtl="0">
              <a:spcBef>
                <a:spcPts val="0"/>
              </a:spcBef>
              <a:buNone/>
              <a:defRPr sz="3200" b="0" i="0" u="none" strike="noStrike" cap="none">
                <a:solidFill>
                  <a:srgbClr val="5C0607"/>
                </a:solidFill>
                <a:latin typeface="Impact"/>
                <a:ea typeface="Impact"/>
                <a:cs typeface="Impact"/>
                <a:sym typeface="Impact"/>
              </a:defRPr>
            </a:lvl8pPr>
            <a:lvl9pPr marL="0" marR="0" lvl="8" indent="0" algn="ctr" rtl="0">
              <a:spcBef>
                <a:spcPts val="0"/>
              </a:spcBef>
              <a:buNone/>
              <a:defRPr sz="3200" b="0" i="0" u="none" strike="noStrike" cap="none">
                <a:solidFill>
                  <a:srgbClr val="5C0607"/>
                </a:solidFill>
                <a:latin typeface="Impact"/>
                <a:ea typeface="Impact"/>
                <a:cs typeface="Impact"/>
                <a:sym typeface="Impact"/>
              </a:defRPr>
            </a:lvl9pPr>
          </a:lstStyle>
          <a:p>
            <a:pPr marL="0" lvl="0" indent="0" algn="ct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8" r:id="rId7"/>
    <p:sldLayoutId id="2147483660" r:id="rId8"/>
    <p:sldLayoutId id="2147483661" r:id="rId9"/>
    <p:sldLayoutId id="2147483662" r:id="rId10"/>
    <p:sldLayoutId id="2147483663" r:id="rId11"/>
    <p:sldLayoutId id="2147483664" r:id="rId12"/>
    <p:sldLayoutId id="2147483665"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
          <p:cNvSpPr txBox="1">
            <a:spLocks noGrp="1"/>
          </p:cNvSpPr>
          <p:nvPr>
            <p:ph type="ctrTitle"/>
          </p:nvPr>
        </p:nvSpPr>
        <p:spPr>
          <a:xfrm rot="-180000">
            <a:off x="891201" y="662656"/>
            <a:ext cx="9755187" cy="2766528"/>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chemeClr val="accent1"/>
              </a:buClr>
              <a:buSzPts val="8000"/>
              <a:buFont typeface="Impact"/>
              <a:buNone/>
            </a:pPr>
            <a:r>
              <a:rPr lang="en-US"/>
              <a:t>JAVASCRIPT	</a:t>
            </a:r>
            <a:endParaRPr/>
          </a:p>
        </p:txBody>
      </p:sp>
      <p:sp>
        <p:nvSpPr>
          <p:cNvPr id="149" name="Google Shape;149;p1"/>
          <p:cNvSpPr txBox="1">
            <a:spLocks noGrp="1"/>
          </p:cNvSpPr>
          <p:nvPr>
            <p:ph type="subTitle" idx="1"/>
          </p:nvPr>
        </p:nvSpPr>
        <p:spPr>
          <a:xfrm rot="-180000">
            <a:off x="983062" y="3505209"/>
            <a:ext cx="9755187" cy="550333"/>
          </a:xfrm>
          <a:prstGeom prst="rect">
            <a:avLst/>
          </a:prstGeom>
          <a:noFill/>
          <a:ln>
            <a:noFill/>
          </a:ln>
        </p:spPr>
        <p:txBody>
          <a:bodyPr spcFirstLastPara="1" wrap="square" lIns="91425" tIns="45700" rIns="91425" bIns="45700" anchor="t" anchorCtr="0">
            <a:noAutofit/>
          </a:bodyPr>
          <a:lstStyle/>
          <a:p>
            <a:pPr marL="0" lvl="0" indent="0" algn="r" rtl="0">
              <a:lnSpc>
                <a:spcPct val="120000"/>
              </a:lnSpc>
              <a:spcBef>
                <a:spcPts val="0"/>
              </a:spcBef>
              <a:spcAft>
                <a:spcPts val="0"/>
              </a:spcAft>
              <a:buSzPts val="4480"/>
              <a:buNone/>
            </a:pPr>
            <a:r>
              <a:rPr lang="en-US" dirty="0"/>
              <a:t>@ COPYRIGHT MOUSSA CAMARA</a:t>
            </a:r>
            <a:endParaRPr dirty="0"/>
          </a:p>
          <a:p>
            <a:pPr marL="0" lvl="0" indent="0" algn="r" rtl="0">
              <a:lnSpc>
                <a:spcPct val="120000"/>
              </a:lnSpc>
              <a:spcBef>
                <a:spcPts val="1000"/>
              </a:spcBef>
              <a:spcAft>
                <a:spcPts val="0"/>
              </a:spcAft>
              <a:buSzPts val="448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5"/>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LA FONCTION PROMPT()</a:t>
            </a:r>
            <a:endParaRPr/>
          </a:p>
        </p:txBody>
      </p:sp>
      <p:pic>
        <p:nvPicPr>
          <p:cNvPr id="244" name="Google Shape;244;p15"/>
          <p:cNvPicPr preferRelativeResize="0">
            <a:picLocks noGrp="1"/>
          </p:cNvPicPr>
          <p:nvPr>
            <p:ph type="body" idx="1"/>
          </p:nvPr>
        </p:nvPicPr>
        <p:blipFill rotWithShape="1">
          <a:blip r:embed="rId3">
            <a:alphaModFix/>
          </a:blip>
          <a:srcRect/>
          <a:stretch/>
        </p:blipFill>
        <p:spPr>
          <a:xfrm>
            <a:off x="827203" y="1837765"/>
            <a:ext cx="9502774" cy="3639208"/>
          </a:xfrm>
          <a:prstGeom prst="rect">
            <a:avLst/>
          </a:prstGeom>
          <a:noFill/>
          <a:ln>
            <a:noFill/>
          </a:ln>
        </p:spPr>
      </p:pic>
    </p:spTree>
    <p:extLst>
      <p:ext uri="{BB962C8B-B14F-4D97-AF65-F5344CB8AC3E}">
        <p14:creationId xmlns:p14="http://schemas.microsoft.com/office/powerpoint/2010/main" val="529683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9"/>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dirty="0"/>
              <a:t>JAVASCRIPT – LES BASES</a:t>
            </a:r>
            <a:endParaRPr dirty="0"/>
          </a:p>
        </p:txBody>
      </p:sp>
      <p:sp>
        <p:nvSpPr>
          <p:cNvPr id="204" name="Google Shape;204;p9"/>
          <p:cNvSpPr txBox="1">
            <a:spLocks noGrp="1"/>
          </p:cNvSpPr>
          <p:nvPr>
            <p:ph type="body" idx="1"/>
          </p:nvPr>
        </p:nvSpPr>
        <p:spPr>
          <a:xfrm>
            <a:off x="685800" y="1696826"/>
            <a:ext cx="10394707" cy="367776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899"/>
              <a:buNone/>
            </a:pPr>
            <a:r>
              <a:rPr lang="en-US" sz="1812" dirty="0">
                <a:solidFill>
                  <a:schemeClr val="accent1"/>
                </a:solidFill>
              </a:rPr>
              <a:t>2 .1   LES VARIABLES</a:t>
            </a:r>
            <a:endParaRPr dirty="0"/>
          </a:p>
          <a:p>
            <a:pPr marL="0" lvl="0" indent="0" algn="l" rtl="0">
              <a:lnSpc>
                <a:spcPct val="100000"/>
              </a:lnSpc>
              <a:spcBef>
                <a:spcPts val="1000"/>
              </a:spcBef>
              <a:spcAft>
                <a:spcPts val="0"/>
              </a:spcAft>
              <a:buSzPts val="2200"/>
              <a:buNone/>
            </a:pPr>
            <a:r>
              <a:rPr lang="en-US" sz="1375" b="1" dirty="0">
                <a:latin typeface="Calibri"/>
                <a:ea typeface="Calibri"/>
                <a:cs typeface="Calibri"/>
                <a:sym typeface="Calibri"/>
              </a:rPr>
              <a:t>UNE VARIABLE EST UN CONTENEUR QUI PEUT CONTENIR À PEU PRÈS TOUT. UN NOMBRE, UNE CHAINE DE CARACTÈRE, UN TABLEAU… ON SE RAPPELLERA QUE LES NOMBRE, CHAINE DE CARACTÈRES… SONT DES OBJETS.</a:t>
            </a:r>
            <a:endParaRPr dirty="0"/>
          </a:p>
          <a:p>
            <a:pPr marL="0" lvl="0" indent="0" algn="l" rtl="0">
              <a:lnSpc>
                <a:spcPct val="100000"/>
              </a:lnSpc>
              <a:spcBef>
                <a:spcPts val="1000"/>
              </a:spcBef>
              <a:spcAft>
                <a:spcPts val="0"/>
              </a:spcAft>
              <a:buSzPts val="2200"/>
              <a:buNone/>
            </a:pPr>
            <a:r>
              <a:rPr lang="en-US" sz="1375" b="1" dirty="0">
                <a:latin typeface="Calibri"/>
                <a:ea typeface="Calibri"/>
                <a:cs typeface="Calibri"/>
                <a:sym typeface="Calibri"/>
              </a:rPr>
              <a:t>IL EXISTE DEUX FAÇONS DE DÉCLARER UNE VARIABLE EN JS. VOUS POUVEZ DIRECTEMENT DONNER UN NOM À UNE VARIABLE ET UNE VALEUR OU PRÉCÉDER LE NOM DE LA VARIABLE PAR VAR COMME CECI :</a:t>
            </a:r>
            <a:endParaRPr dirty="0"/>
          </a:p>
          <a:p>
            <a:pPr marL="0" lvl="0" indent="0" algn="l" rtl="0">
              <a:lnSpc>
                <a:spcPct val="100000"/>
              </a:lnSpc>
              <a:spcBef>
                <a:spcPts val="1000"/>
              </a:spcBef>
              <a:spcAft>
                <a:spcPts val="0"/>
              </a:spcAft>
              <a:buSzPts val="2200"/>
              <a:buNone/>
            </a:pPr>
            <a:r>
              <a:rPr lang="en-US" sz="1375" b="1" dirty="0">
                <a:latin typeface="Calibri"/>
                <a:ea typeface="Calibri"/>
                <a:cs typeface="Calibri"/>
                <a:sym typeface="Calibri"/>
              </a:rPr>
              <a:t>	MAVARIABLE = 5 ;</a:t>
            </a:r>
            <a:endParaRPr dirty="0"/>
          </a:p>
          <a:p>
            <a:pPr marL="0" lvl="0" indent="0" algn="l" rtl="0">
              <a:lnSpc>
                <a:spcPct val="100000"/>
              </a:lnSpc>
              <a:spcBef>
                <a:spcPts val="1000"/>
              </a:spcBef>
              <a:spcAft>
                <a:spcPts val="0"/>
              </a:spcAft>
              <a:buSzPts val="2200"/>
              <a:buNone/>
            </a:pPr>
            <a:r>
              <a:rPr lang="en-US" sz="1375" b="1" dirty="0">
                <a:latin typeface="Calibri"/>
                <a:ea typeface="Calibri"/>
                <a:cs typeface="Calibri"/>
                <a:sym typeface="Calibri"/>
              </a:rPr>
              <a:t>	VAR MAVARIABLE = 5 ;</a:t>
            </a:r>
            <a:endParaRPr dirty="0"/>
          </a:p>
          <a:p>
            <a:pPr marL="0" lvl="0" indent="0" algn="l" rtl="0">
              <a:lnSpc>
                <a:spcPct val="100000"/>
              </a:lnSpc>
              <a:spcBef>
                <a:spcPts val="1000"/>
              </a:spcBef>
              <a:spcAft>
                <a:spcPts val="0"/>
              </a:spcAft>
              <a:buSzPts val="2200"/>
              <a:buNone/>
            </a:pPr>
            <a:br>
              <a:rPr lang="en-US" sz="1375" b="1" dirty="0">
                <a:latin typeface="Calibri"/>
                <a:ea typeface="Calibri"/>
                <a:cs typeface="Calibri"/>
                <a:sym typeface="Calibri"/>
              </a:rPr>
            </a:br>
            <a:r>
              <a:rPr lang="en-US" sz="1375" b="1" dirty="0">
                <a:latin typeface="Calibri"/>
                <a:ea typeface="Calibri"/>
                <a:cs typeface="Calibri"/>
                <a:sym typeface="Calibri"/>
              </a:rPr>
              <a:t>MÊME SI LES DEUX AFFECTENT UNE VALEUR DE 5 À LA VARIABLE MAVARIABLE, IL Y A UNE DIFFÉRENCE CONSIDÉRABLE ENTRE LES DEUX. EN PRÉCÉDANT LE NOM DE LA VARIABLE PAR LE MOT CLÉ VAR LA VARIABLE NE SERA DISPONIBLE QUE DANS UN ‘SCOPE’ DÉFINI. BIEN QUE LE LANGAGE LE PERMET, C’EST UNE TRÈS MAUVAIS PRATIQUE DE DÉCLARER UNE VARIABLE SANS LE PRÉCÉDER DE VAR. ON VA DONC TOUJOURS DÉCLARER NOS VARIABLES EN LES PRÉCÉDANT PAR VAR. ON Y REVIENDRA PLUS TARD POUR LE SCOPE MAIS POUR  L’INSTANT RETENEZ JUSTE QU’IL Y A UNE DIFFÉRENCE ENTRE LES DEUX TYPES DE DÉCLARATION.</a:t>
            </a:r>
            <a:endParaRPr sz="1375" b="1" dirty="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685801" y="685800"/>
            <a:ext cx="10396882" cy="8224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860"/>
              <a:buFont typeface="Impact"/>
              <a:buNone/>
            </a:pPr>
            <a:r>
              <a:rPr lang="en-US" sz="4860" dirty="0"/>
              <a:t>JAVASCRIPT – LES BASES</a:t>
            </a:r>
            <a:endParaRPr dirty="0"/>
          </a:p>
        </p:txBody>
      </p:sp>
      <p:sp>
        <p:nvSpPr>
          <p:cNvPr id="210" name="Google Shape;210;p10"/>
          <p:cNvSpPr txBox="1">
            <a:spLocks noGrp="1"/>
          </p:cNvSpPr>
          <p:nvPr>
            <p:ph type="body" idx="1"/>
          </p:nvPr>
        </p:nvSpPr>
        <p:spPr>
          <a:xfrm>
            <a:off x="685800" y="1705557"/>
            <a:ext cx="6181165" cy="822489"/>
          </a:xfrm>
          <a:prstGeom prst="rect">
            <a:avLst/>
          </a:prstGeom>
          <a:noFill/>
          <a:ln>
            <a:noFill/>
          </a:ln>
        </p:spPr>
        <p:txBody>
          <a:bodyPr spcFirstLastPara="1" wrap="square" lIns="91425" tIns="45700" rIns="91425" bIns="45700" anchor="ctr" anchorCtr="0">
            <a:normAutofit fontScale="92500" lnSpcReduction="20000"/>
          </a:bodyPr>
          <a:lstStyle/>
          <a:p>
            <a:pPr marL="0" lvl="0" indent="0" algn="l" rtl="0">
              <a:lnSpc>
                <a:spcPct val="120000"/>
              </a:lnSpc>
              <a:spcBef>
                <a:spcPts val="0"/>
              </a:spcBef>
              <a:spcAft>
                <a:spcPts val="0"/>
              </a:spcAft>
              <a:buSzPts val="3200"/>
              <a:buNone/>
            </a:pPr>
            <a:r>
              <a:rPr lang="en-US" b="1" dirty="0"/>
              <a:t>RÈGLES SUR LES VARIABLES ( LE NOMMAGE DES VARIABLES)</a:t>
            </a:r>
            <a:endParaRPr dirty="0"/>
          </a:p>
          <a:p>
            <a:pPr marL="0" lvl="0" indent="0" algn="l" rtl="0">
              <a:lnSpc>
                <a:spcPct val="120000"/>
              </a:lnSpc>
              <a:spcBef>
                <a:spcPts val="1000"/>
              </a:spcBef>
              <a:spcAft>
                <a:spcPts val="0"/>
              </a:spcAft>
              <a:buSzPts val="3200"/>
              <a:buNone/>
            </a:pPr>
            <a:r>
              <a:rPr lang="en-US" dirty="0"/>
              <a:t> </a:t>
            </a:r>
            <a:endParaRPr dirty="0"/>
          </a:p>
        </p:txBody>
      </p:sp>
      <p:pic>
        <p:nvPicPr>
          <p:cNvPr id="211" name="Google Shape;211;p10"/>
          <p:cNvPicPr preferRelativeResize="0"/>
          <p:nvPr/>
        </p:nvPicPr>
        <p:blipFill rotWithShape="1">
          <a:blip r:embed="rId3">
            <a:alphaModFix/>
          </a:blip>
          <a:srcRect/>
          <a:stretch/>
        </p:blipFill>
        <p:spPr>
          <a:xfrm>
            <a:off x="7263588" y="2277864"/>
            <a:ext cx="4175247" cy="2756363"/>
          </a:xfrm>
          <a:prstGeom prst="rect">
            <a:avLst/>
          </a:prstGeom>
          <a:noFill/>
          <a:ln>
            <a:noFill/>
          </a:ln>
        </p:spPr>
      </p:pic>
      <p:sp>
        <p:nvSpPr>
          <p:cNvPr id="8" name="ZoneTexte 7">
            <a:extLst>
              <a:ext uri="{FF2B5EF4-FFF2-40B4-BE49-F238E27FC236}">
                <a16:creationId xmlns:a16="http://schemas.microsoft.com/office/drawing/2014/main" id="{45EC78AF-B76A-4DD5-A2E0-FF172AAEAB46}"/>
              </a:ext>
            </a:extLst>
          </p:cNvPr>
          <p:cNvSpPr txBox="1"/>
          <p:nvPr/>
        </p:nvSpPr>
        <p:spPr>
          <a:xfrm>
            <a:off x="685800" y="2640382"/>
            <a:ext cx="6434353" cy="2031325"/>
          </a:xfrm>
          <a:prstGeom prst="rect">
            <a:avLst/>
          </a:prstGeom>
          <a:noFill/>
        </p:spPr>
        <p:txBody>
          <a:bodyPr wrap="square">
            <a:spAutoFit/>
          </a:bodyPr>
          <a:lstStyle/>
          <a:p>
            <a:endParaRPr lang="fr-FR" dirty="0"/>
          </a:p>
          <a:p>
            <a:r>
              <a:rPr lang="fr-FR" dirty="0"/>
              <a:t>Concernant le nom de nos variables, nous avons une grande liberté dans le nommage de celles-ci mais il y a quand même quelques règles à respecter :</a:t>
            </a:r>
          </a:p>
          <a:p>
            <a:endParaRPr lang="fr-FR" dirty="0"/>
          </a:p>
          <a:p>
            <a:r>
              <a:rPr lang="fr-FR" dirty="0"/>
              <a:t>Le nom d’une variable doit obligatoirement commencer par une lettre ou un </a:t>
            </a:r>
            <a:r>
              <a:rPr lang="fr-FR" dirty="0" err="1"/>
              <a:t>underscore</a:t>
            </a:r>
            <a:r>
              <a:rPr lang="fr-FR" dirty="0"/>
              <a:t> (_) et ne doit pas commencer par un chiffre ;</a:t>
            </a:r>
          </a:p>
          <a:p>
            <a:r>
              <a:rPr lang="fr-FR" dirty="0"/>
              <a:t>Le nom d’une variable ne doit contenir que des lettres, des chiffres et des </a:t>
            </a:r>
            <a:r>
              <a:rPr lang="fr-FR" dirty="0" err="1"/>
              <a:t>underscores</a:t>
            </a:r>
            <a:r>
              <a:rPr lang="fr-FR" dirty="0"/>
              <a:t> mais pas de caractères spéciaux ;</a:t>
            </a:r>
          </a:p>
          <a:p>
            <a:r>
              <a:rPr lang="fr-FR" dirty="0"/>
              <a:t>Le nom d’une variable ne doit pas contenir d’espace.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693642" y="685800"/>
            <a:ext cx="5848559" cy="105815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Impact"/>
              <a:buNone/>
            </a:pPr>
            <a:r>
              <a:rPr lang="en-US"/>
              <a:t>LES PORTÉES DE VARIABLES</a:t>
            </a:r>
            <a:endParaRPr/>
          </a:p>
        </p:txBody>
      </p:sp>
      <p:pic>
        <p:nvPicPr>
          <p:cNvPr id="217" name="Google Shape;217;p11"/>
          <p:cNvPicPr preferRelativeResize="0">
            <a:picLocks noGrp="1"/>
          </p:cNvPicPr>
          <p:nvPr>
            <p:ph type="body" idx="1"/>
          </p:nvPr>
        </p:nvPicPr>
        <p:blipFill rotWithShape="1">
          <a:blip r:embed="rId3">
            <a:alphaModFix/>
          </a:blip>
          <a:srcRect/>
          <a:stretch/>
        </p:blipFill>
        <p:spPr>
          <a:xfrm>
            <a:off x="6721311" y="685799"/>
            <a:ext cx="4585683" cy="4688785"/>
          </a:xfrm>
          <a:prstGeom prst="rect">
            <a:avLst/>
          </a:prstGeom>
          <a:noFill/>
          <a:ln>
            <a:noFill/>
          </a:ln>
        </p:spPr>
      </p:pic>
      <p:sp>
        <p:nvSpPr>
          <p:cNvPr id="218" name="Google Shape;218;p11"/>
          <p:cNvSpPr txBox="1">
            <a:spLocks noGrp="1"/>
          </p:cNvSpPr>
          <p:nvPr>
            <p:ph type="body" idx="2"/>
          </p:nvPr>
        </p:nvSpPr>
        <p:spPr>
          <a:xfrm>
            <a:off x="693642" y="1951348"/>
            <a:ext cx="5848560" cy="3423237"/>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240"/>
              <a:buNone/>
            </a:pPr>
            <a:r>
              <a:rPr lang="en-US" sz="1400">
                <a:solidFill>
                  <a:schemeClr val="accent1"/>
                </a:solidFill>
              </a:rPr>
              <a:t>RÈGLES SUR LES VARIABLES (LES PORTÉES)</a:t>
            </a:r>
            <a:endParaRPr/>
          </a:p>
          <a:p>
            <a:pPr marL="0" lvl="0" indent="0" algn="l" rtl="0">
              <a:lnSpc>
                <a:spcPct val="120000"/>
              </a:lnSpc>
              <a:spcBef>
                <a:spcPts val="1000"/>
              </a:spcBef>
              <a:spcAft>
                <a:spcPts val="0"/>
              </a:spcAft>
              <a:buSzPts val="2560"/>
              <a:buNone/>
            </a:pPr>
            <a:r>
              <a:rPr lang="en-US" sz="1600" b="1">
                <a:latin typeface="Calibri"/>
                <a:ea typeface="Calibri"/>
                <a:cs typeface="Calibri"/>
                <a:sym typeface="Calibri"/>
              </a:rPr>
              <a:t>JAVASCRIPT A DEUX TYPES DE PORTÉES : GLOBALE ET LOCALE. SI VOUS DÉCLAREZ UNE VARIABLE EN DEHORS D'UNE DÉFINITION DE FONCTION, IL S'AGIT D'UNE VARIABLE GLOBALE ET SA VALEUR EST ACCESSIBLE ET MODIFIABLE DANS TOUT LE PROGRAMME. SI VOUS DÉCLAREZ UNE VARIABLE AU SEIN D'UNE DÉFINITION DE FONCTION, IL S'AGIT D'UNE VARIABLE LOCALE. ELLE EST CRÉÉE ET DÉTRUITE CHAQUE FOIS QUE LA FONCTION EST EXÉCUTÉE ; EN DEHORS DE CETTE FONCTION, AUCUN CODE NE PEUT Y ACCÉDER.</a:t>
            </a:r>
            <a:endParaRPr/>
          </a:p>
          <a:p>
            <a:pPr marL="0" lvl="0" indent="0" algn="l" rtl="0">
              <a:lnSpc>
                <a:spcPct val="120000"/>
              </a:lnSpc>
              <a:spcBef>
                <a:spcPts val="1000"/>
              </a:spcBef>
              <a:spcAft>
                <a:spcPts val="0"/>
              </a:spcAft>
              <a:buSzPts val="2880"/>
              <a:buNone/>
            </a:pPr>
            <a:endParaRPr/>
          </a:p>
          <a:p>
            <a:pPr marL="0" lvl="0" indent="0" algn="l" rtl="0">
              <a:lnSpc>
                <a:spcPct val="120000"/>
              </a:lnSpc>
              <a:spcBef>
                <a:spcPts val="1000"/>
              </a:spcBef>
              <a:spcAft>
                <a:spcPts val="0"/>
              </a:spcAft>
              <a:buSzPts val="288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F666CB-4942-4007-A973-4F8ED7719BB5}"/>
              </a:ext>
            </a:extLst>
          </p:cNvPr>
          <p:cNvSpPr>
            <a:spLocks noGrp="1"/>
          </p:cNvSpPr>
          <p:nvPr>
            <p:ph type="title"/>
          </p:nvPr>
        </p:nvSpPr>
        <p:spPr>
          <a:xfrm>
            <a:off x="685800" y="313864"/>
            <a:ext cx="10396882" cy="797615"/>
          </a:xfrm>
        </p:spPr>
        <p:txBody>
          <a:bodyPr>
            <a:normAutofit fontScale="90000"/>
          </a:bodyPr>
          <a:lstStyle/>
          <a:p>
            <a:r>
              <a:rPr lang="en-US" dirty="0"/>
              <a:t>JAVASCRIPT – LES BASES</a:t>
            </a:r>
            <a:endParaRPr lang="fr-FR" dirty="0"/>
          </a:p>
        </p:txBody>
      </p:sp>
      <p:sp>
        <p:nvSpPr>
          <p:cNvPr id="3" name="Espace réservé du texte 2">
            <a:extLst>
              <a:ext uri="{FF2B5EF4-FFF2-40B4-BE49-F238E27FC236}">
                <a16:creationId xmlns:a16="http://schemas.microsoft.com/office/drawing/2014/main" id="{6D561579-F299-4647-A4C5-DA324BE32BB5}"/>
              </a:ext>
            </a:extLst>
          </p:cNvPr>
          <p:cNvSpPr>
            <a:spLocks noGrp="1"/>
          </p:cNvSpPr>
          <p:nvPr>
            <p:ph type="body" idx="1"/>
          </p:nvPr>
        </p:nvSpPr>
        <p:spPr>
          <a:xfrm>
            <a:off x="791070" y="1489655"/>
            <a:ext cx="6990295" cy="4050533"/>
          </a:xfrm>
        </p:spPr>
        <p:txBody>
          <a:bodyPr>
            <a:normAutofit fontScale="85000" lnSpcReduction="10000"/>
          </a:bodyPr>
          <a:lstStyle/>
          <a:p>
            <a:r>
              <a:rPr lang="en-US" sz="2000" dirty="0">
                <a:solidFill>
                  <a:schemeClr val="accent1"/>
                </a:solidFill>
              </a:rPr>
              <a:t>2 .2   LES CONSTANTES</a:t>
            </a:r>
          </a:p>
          <a:p>
            <a:r>
              <a:rPr lang="fr-FR" sz="1800" dirty="0"/>
              <a:t>Une constante est similaire à une variable au sens où c’est également un conteneur pour une valeur. Cependant, à la différence des variables, on ne va pas pouvoir modifier la valeur d’une constante.</a:t>
            </a:r>
          </a:p>
          <a:p>
            <a:endParaRPr lang="en-US" sz="1800" dirty="0"/>
          </a:p>
          <a:p>
            <a:r>
              <a:rPr lang="fr-FR" dirty="0">
                <a:solidFill>
                  <a:schemeClr val="accent1"/>
                </a:solidFill>
              </a:rPr>
              <a:t>Déclarer une constante en JavaScript</a:t>
            </a:r>
          </a:p>
          <a:p>
            <a:pPr lvl="1"/>
            <a:r>
              <a:rPr lang="fr-FR" dirty="0"/>
              <a:t>Pour créer ou déclarer une constante en JavaScript, nous allons utiliser le mot clef </a:t>
            </a:r>
            <a:r>
              <a:rPr lang="fr-FR" dirty="0" err="1"/>
              <a:t>const</a:t>
            </a:r>
            <a:r>
              <a:rPr lang="fr-FR" dirty="0"/>
              <a:t>.</a:t>
            </a:r>
          </a:p>
          <a:p>
            <a:endParaRPr lang="fr-FR" dirty="0"/>
          </a:p>
          <a:p>
            <a:pPr lvl="1"/>
            <a:r>
              <a:rPr lang="fr-FR" dirty="0"/>
              <a:t>On va pouvoir déclarer une constante exactement de la même façon qu’une variable à la différence qu’on va utiliser </a:t>
            </a:r>
            <a:r>
              <a:rPr lang="fr-FR" dirty="0" err="1">
                <a:solidFill>
                  <a:schemeClr val="accent1">
                    <a:lumMod val="60000"/>
                    <a:lumOff val="40000"/>
                  </a:schemeClr>
                </a:solidFill>
              </a:rPr>
              <a:t>const</a:t>
            </a:r>
            <a:r>
              <a:rPr lang="fr-FR" dirty="0"/>
              <a:t> à la place de var</a:t>
            </a:r>
            <a:endParaRPr lang="en-US" dirty="0"/>
          </a:p>
          <a:p>
            <a:endParaRPr lang="fr-FR" dirty="0"/>
          </a:p>
        </p:txBody>
      </p:sp>
      <p:sp>
        <p:nvSpPr>
          <p:cNvPr id="6" name="ZoneTexte 5">
            <a:extLst>
              <a:ext uri="{FF2B5EF4-FFF2-40B4-BE49-F238E27FC236}">
                <a16:creationId xmlns:a16="http://schemas.microsoft.com/office/drawing/2014/main" id="{6F1C42C0-35A8-4F9A-A35C-A2B39E4EBC93}"/>
              </a:ext>
            </a:extLst>
          </p:cNvPr>
          <p:cNvSpPr txBox="1"/>
          <p:nvPr/>
        </p:nvSpPr>
        <p:spPr>
          <a:xfrm>
            <a:off x="8946775" y="2499665"/>
            <a:ext cx="2749991" cy="1169551"/>
          </a:xfrm>
          <a:prstGeom prst="rect">
            <a:avLst/>
          </a:prstGeom>
          <a:noFill/>
        </p:spPr>
        <p:txBody>
          <a:bodyPr wrap="square">
            <a:spAutoFit/>
          </a:bodyPr>
          <a:lstStyle/>
          <a:p>
            <a:r>
              <a:rPr lang="fr-FR" dirty="0"/>
              <a:t>EXEMPLE:</a:t>
            </a:r>
            <a:br>
              <a:rPr lang="fr-FR" dirty="0"/>
            </a:br>
            <a:br>
              <a:rPr lang="fr-FR" dirty="0"/>
            </a:br>
            <a:r>
              <a:rPr lang="fr-FR" dirty="0" err="1"/>
              <a:t>const</a:t>
            </a:r>
            <a:r>
              <a:rPr lang="fr-FR" dirty="0"/>
              <a:t> </a:t>
            </a:r>
            <a:r>
              <a:rPr lang="fr-FR" dirty="0" err="1"/>
              <a:t>number</a:t>
            </a:r>
            <a:r>
              <a:rPr lang="fr-FR" dirty="0"/>
              <a:t> = 42;</a:t>
            </a:r>
            <a:br>
              <a:rPr lang="fr-FR" dirty="0"/>
            </a:br>
            <a:br>
              <a:rPr lang="fr-FR" dirty="0"/>
            </a:br>
            <a:r>
              <a:rPr lang="fr-FR" dirty="0"/>
              <a:t>console.log(</a:t>
            </a:r>
            <a:r>
              <a:rPr lang="fr-FR" dirty="0" err="1"/>
              <a:t>number</a:t>
            </a:r>
            <a:r>
              <a:rPr lang="fr-FR" dirty="0"/>
              <a:t>);</a:t>
            </a:r>
          </a:p>
        </p:txBody>
      </p:sp>
    </p:spTree>
    <p:extLst>
      <p:ext uri="{BB962C8B-B14F-4D97-AF65-F5344CB8AC3E}">
        <p14:creationId xmlns:p14="http://schemas.microsoft.com/office/powerpoint/2010/main" val="3222553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685801" y="685801"/>
            <a:ext cx="10396882" cy="9073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860"/>
              <a:buFont typeface="Impact"/>
              <a:buNone/>
            </a:pPr>
            <a:r>
              <a:rPr lang="en-US" sz="4860"/>
              <a:t>JAVASCRIPT – LES BASES - OPERATEURS</a:t>
            </a:r>
            <a:endParaRPr sz="4860"/>
          </a:p>
        </p:txBody>
      </p:sp>
      <p:sp>
        <p:nvSpPr>
          <p:cNvPr id="224" name="Google Shape;224;p12"/>
          <p:cNvSpPr txBox="1">
            <a:spLocks noGrp="1"/>
          </p:cNvSpPr>
          <p:nvPr>
            <p:ph type="body" idx="1"/>
          </p:nvPr>
        </p:nvSpPr>
        <p:spPr>
          <a:xfrm>
            <a:off x="685800" y="1593132"/>
            <a:ext cx="10394707" cy="3781454"/>
          </a:xfrm>
          <a:prstGeom prst="rect">
            <a:avLst/>
          </a:prstGeom>
          <a:noFill/>
          <a:ln>
            <a:noFill/>
          </a:ln>
        </p:spPr>
        <p:txBody>
          <a:bodyPr spcFirstLastPara="1" wrap="square" lIns="91425" tIns="45700" rIns="91425" bIns="45700" anchor="ctr" anchorCtr="0">
            <a:normAutofit/>
          </a:bodyPr>
          <a:lstStyle/>
          <a:p>
            <a:pPr marL="0" lvl="0" indent="0" algn="l" rtl="0">
              <a:lnSpc>
                <a:spcPct val="120000"/>
              </a:lnSpc>
              <a:spcBef>
                <a:spcPts val="0"/>
              </a:spcBef>
              <a:spcAft>
                <a:spcPts val="0"/>
              </a:spcAft>
              <a:buSzPts val="5120"/>
              <a:buNone/>
            </a:pPr>
            <a:r>
              <a:rPr lang="en-US" sz="3200">
                <a:solidFill>
                  <a:schemeClr val="accent1"/>
                </a:solidFill>
              </a:rPr>
              <a:t>LES OPÉRATEURS ARITHMÉTIQUES</a:t>
            </a:r>
            <a:endParaRPr/>
          </a:p>
          <a:p>
            <a:pPr marL="0" lvl="0" indent="0" algn="l" rtl="0">
              <a:lnSpc>
                <a:spcPct val="120000"/>
              </a:lnSpc>
              <a:spcBef>
                <a:spcPts val="1000"/>
              </a:spcBef>
              <a:spcAft>
                <a:spcPts val="0"/>
              </a:spcAft>
              <a:buSzPts val="7840"/>
              <a:buNone/>
            </a:pPr>
            <a:endParaRPr sz="4900">
              <a:solidFill>
                <a:schemeClr val="accent1"/>
              </a:solidFill>
            </a:endParaRPr>
          </a:p>
          <a:p>
            <a:pPr marL="0" lvl="0" indent="0" algn="l" rtl="0">
              <a:lnSpc>
                <a:spcPct val="120000"/>
              </a:lnSpc>
              <a:spcBef>
                <a:spcPts val="1000"/>
              </a:spcBef>
              <a:spcAft>
                <a:spcPts val="0"/>
              </a:spcAft>
              <a:buSzPts val="7840"/>
              <a:buNone/>
            </a:pPr>
            <a:endParaRPr sz="4900">
              <a:solidFill>
                <a:schemeClr val="accent1"/>
              </a:solidFill>
            </a:endParaRPr>
          </a:p>
          <a:p>
            <a:pPr marL="0" lvl="0" indent="0" algn="l" rtl="0">
              <a:lnSpc>
                <a:spcPct val="120000"/>
              </a:lnSpc>
              <a:spcBef>
                <a:spcPts val="1000"/>
              </a:spcBef>
              <a:spcAft>
                <a:spcPts val="0"/>
              </a:spcAft>
              <a:buSzPts val="7840"/>
              <a:buNone/>
            </a:pPr>
            <a:endParaRPr sz="4900">
              <a:solidFill>
                <a:schemeClr val="accent1"/>
              </a:solidFill>
            </a:endParaRPr>
          </a:p>
        </p:txBody>
      </p:sp>
      <p:pic>
        <p:nvPicPr>
          <p:cNvPr id="225" name="Google Shape;225;p12"/>
          <p:cNvPicPr preferRelativeResize="0"/>
          <p:nvPr/>
        </p:nvPicPr>
        <p:blipFill rotWithShape="1">
          <a:blip r:embed="rId3">
            <a:alphaModFix/>
          </a:blip>
          <a:srcRect/>
          <a:stretch/>
        </p:blipFill>
        <p:spPr>
          <a:xfrm>
            <a:off x="796122" y="2247752"/>
            <a:ext cx="9601643" cy="3305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4"/>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800"/>
              <a:buFont typeface="Impact"/>
              <a:buNone/>
            </a:pPr>
            <a:r>
              <a:rPr lang="en-US" sz="4800"/>
              <a:t>LES OPÉRATEURS DE COMPARAISON</a:t>
            </a:r>
            <a:endParaRPr sz="4800"/>
          </a:p>
        </p:txBody>
      </p:sp>
      <p:sp>
        <p:nvSpPr>
          <p:cNvPr id="237" name="Google Shape;237;p14"/>
          <p:cNvSpPr txBox="1">
            <a:spLocks noGrp="1"/>
          </p:cNvSpPr>
          <p:nvPr>
            <p:ph type="body" idx="1"/>
          </p:nvPr>
        </p:nvSpPr>
        <p:spPr>
          <a:xfrm>
            <a:off x="685800" y="2063396"/>
            <a:ext cx="10394707" cy="3311189"/>
          </a:xfrm>
          <a:prstGeom prst="rect">
            <a:avLst/>
          </a:prstGeom>
          <a:noFill/>
          <a:ln>
            <a:noFill/>
          </a:ln>
        </p:spPr>
        <p:txBody>
          <a:bodyPr spcFirstLastPara="1" wrap="square" lIns="91425" tIns="45700" rIns="91425" bIns="45700" anchor="ctr" anchorCtr="0">
            <a:normAutofit/>
          </a:bodyPr>
          <a:lstStyle/>
          <a:p>
            <a:pPr marL="0" lvl="0" indent="0" algn="l" rtl="0">
              <a:lnSpc>
                <a:spcPct val="120000"/>
              </a:lnSpc>
              <a:spcBef>
                <a:spcPts val="0"/>
              </a:spcBef>
              <a:spcAft>
                <a:spcPts val="0"/>
              </a:spcAft>
              <a:buSzPts val="3200"/>
              <a:buNone/>
            </a:pPr>
            <a:r>
              <a:rPr lang="en-US"/>
              <a:t>ILS COMPARENT DES NOMBRES OU DES EXPRESSIONS QUI RETOURNENT </a:t>
            </a:r>
            <a:r>
              <a:rPr lang="en-US" i="1"/>
              <a:t>TRUE </a:t>
            </a:r>
            <a:r>
              <a:rPr lang="en-US"/>
              <a:t>(VRAI) SI LA COMPARAISON RÉUSSIT OU </a:t>
            </a:r>
            <a:r>
              <a:rPr lang="en-US" i="1"/>
              <a:t>FALSE (FAUX) </a:t>
            </a:r>
            <a:r>
              <a:rPr lang="en-US"/>
              <a:t>SI ELLE ÉCHOUE. QUAND LES OPÉRANDES SONT DE TYPES DIFFÉRENTS, ILS SONT CONVERTIS AVANT COMPARAISON.</a:t>
            </a:r>
            <a:endParaRPr/>
          </a:p>
          <a:p>
            <a:pPr marL="0" lvl="0" indent="0" algn="l" rtl="0">
              <a:lnSpc>
                <a:spcPct val="120000"/>
              </a:lnSpc>
              <a:spcBef>
                <a:spcPts val="1000"/>
              </a:spcBef>
              <a:spcAft>
                <a:spcPts val="0"/>
              </a:spcAft>
              <a:buSzPts val="3200"/>
              <a:buNone/>
            </a:pPr>
            <a:endParaRPr/>
          </a:p>
          <a:p>
            <a:pPr marL="0" lvl="0" indent="0" algn="l" rtl="0">
              <a:lnSpc>
                <a:spcPct val="120000"/>
              </a:lnSpc>
              <a:spcBef>
                <a:spcPts val="1000"/>
              </a:spcBef>
              <a:spcAft>
                <a:spcPts val="0"/>
              </a:spcAft>
              <a:buSzPts val="3200"/>
              <a:buNone/>
            </a:pPr>
            <a:endParaRPr/>
          </a:p>
          <a:p>
            <a:pPr marL="0" lvl="0" indent="0" algn="l" rtl="0">
              <a:lnSpc>
                <a:spcPct val="120000"/>
              </a:lnSpc>
              <a:spcBef>
                <a:spcPts val="1000"/>
              </a:spcBef>
              <a:spcAft>
                <a:spcPts val="0"/>
              </a:spcAft>
              <a:buSzPts val="3200"/>
              <a:buNone/>
            </a:pPr>
            <a:endParaRPr/>
          </a:p>
          <a:p>
            <a:pPr marL="0" lvl="0" indent="0" algn="l" rtl="0">
              <a:lnSpc>
                <a:spcPct val="120000"/>
              </a:lnSpc>
              <a:spcBef>
                <a:spcPts val="1000"/>
              </a:spcBef>
              <a:spcAft>
                <a:spcPts val="0"/>
              </a:spcAft>
              <a:buSzPts val="3200"/>
              <a:buNone/>
            </a:pPr>
            <a:endParaRPr/>
          </a:p>
        </p:txBody>
      </p:sp>
      <p:pic>
        <p:nvPicPr>
          <p:cNvPr id="238" name="Google Shape;238;p14"/>
          <p:cNvPicPr preferRelativeResize="0"/>
          <p:nvPr/>
        </p:nvPicPr>
        <p:blipFill rotWithShape="1">
          <a:blip r:embed="rId3">
            <a:alphaModFix/>
          </a:blip>
          <a:srcRect/>
          <a:stretch/>
        </p:blipFill>
        <p:spPr>
          <a:xfrm>
            <a:off x="861914" y="3440714"/>
            <a:ext cx="9686680" cy="209281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8"/>
        <p:cNvGrpSpPr/>
        <p:nvPr/>
      </p:nvGrpSpPr>
      <p:grpSpPr>
        <a:xfrm>
          <a:off x="0" y="0"/>
          <a:ext cx="0" cy="0"/>
          <a:chOff x="0" y="0"/>
          <a:chExt cx="0" cy="0"/>
        </a:xfrm>
      </p:grpSpPr>
      <p:sp>
        <p:nvSpPr>
          <p:cNvPr id="249" name="Google Shape;249;p16"/>
          <p:cNvSpPr txBox="1">
            <a:spLocks noGrp="1"/>
          </p:cNvSpPr>
          <p:nvPr>
            <p:ph type="title"/>
          </p:nvPr>
        </p:nvSpPr>
        <p:spPr>
          <a:xfrm>
            <a:off x="685801" y="685800"/>
            <a:ext cx="10396882" cy="94503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LES OPÉRATEURS LOGIQUES</a:t>
            </a:r>
            <a:endParaRPr/>
          </a:p>
        </p:txBody>
      </p:sp>
      <p:sp>
        <p:nvSpPr>
          <p:cNvPr id="250" name="Google Shape;250;p16"/>
          <p:cNvSpPr txBox="1">
            <a:spLocks noGrp="1"/>
          </p:cNvSpPr>
          <p:nvPr>
            <p:ph type="body" idx="1"/>
          </p:nvPr>
        </p:nvSpPr>
        <p:spPr>
          <a:xfrm>
            <a:off x="685800" y="1630838"/>
            <a:ext cx="10394707" cy="3743748"/>
          </a:xfrm>
          <a:prstGeom prst="rect">
            <a:avLst/>
          </a:prstGeom>
          <a:noFill/>
          <a:ln>
            <a:noFill/>
          </a:ln>
        </p:spPr>
        <p:txBody>
          <a:bodyPr spcFirstLastPara="1" wrap="square" lIns="91425" tIns="45700" rIns="91425" bIns="45700" anchor="ctr" anchorCtr="0">
            <a:normAutofit/>
          </a:bodyPr>
          <a:lstStyle/>
          <a:p>
            <a:pPr marL="0" lvl="0" indent="0" algn="l" rtl="0">
              <a:lnSpc>
                <a:spcPct val="120000"/>
              </a:lnSpc>
              <a:spcBef>
                <a:spcPts val="0"/>
              </a:spcBef>
              <a:spcAft>
                <a:spcPts val="0"/>
              </a:spcAft>
              <a:buSzPts val="2560"/>
              <a:buNone/>
            </a:pPr>
            <a:endParaRPr sz="1600">
              <a:solidFill>
                <a:schemeClr val="accent1"/>
              </a:solidFill>
            </a:endParaRPr>
          </a:p>
          <a:p>
            <a:pPr marL="0" lvl="0" indent="0" algn="l" rtl="0">
              <a:lnSpc>
                <a:spcPct val="120000"/>
              </a:lnSpc>
              <a:spcBef>
                <a:spcPts val="1000"/>
              </a:spcBef>
              <a:spcAft>
                <a:spcPts val="0"/>
              </a:spcAft>
              <a:buSzPts val="2560"/>
              <a:buNone/>
            </a:pPr>
            <a:endParaRPr sz="1600">
              <a:solidFill>
                <a:schemeClr val="accent1"/>
              </a:solidFill>
            </a:endParaRPr>
          </a:p>
          <a:p>
            <a:pPr marL="0" lvl="0" indent="0" algn="l" rtl="0">
              <a:lnSpc>
                <a:spcPct val="120000"/>
              </a:lnSpc>
              <a:spcBef>
                <a:spcPts val="1000"/>
              </a:spcBef>
              <a:spcAft>
                <a:spcPts val="0"/>
              </a:spcAft>
              <a:buSzPts val="2560"/>
              <a:buNone/>
            </a:pPr>
            <a:endParaRPr sz="1600">
              <a:solidFill>
                <a:schemeClr val="accent1"/>
              </a:solidFill>
            </a:endParaRPr>
          </a:p>
          <a:p>
            <a:pPr marL="0" lvl="0" indent="0" algn="l" rtl="0">
              <a:lnSpc>
                <a:spcPct val="120000"/>
              </a:lnSpc>
              <a:spcBef>
                <a:spcPts val="1000"/>
              </a:spcBef>
              <a:spcAft>
                <a:spcPts val="0"/>
              </a:spcAft>
              <a:buSzPts val="2560"/>
              <a:buNone/>
            </a:pPr>
            <a:endParaRPr sz="1600">
              <a:solidFill>
                <a:schemeClr val="accent1"/>
              </a:solidFill>
            </a:endParaRPr>
          </a:p>
        </p:txBody>
      </p:sp>
      <p:pic>
        <p:nvPicPr>
          <p:cNvPr id="251" name="Google Shape;251;p16"/>
          <p:cNvPicPr preferRelativeResize="0"/>
          <p:nvPr/>
        </p:nvPicPr>
        <p:blipFill rotWithShape="1">
          <a:blip r:embed="rId4">
            <a:alphaModFix/>
          </a:blip>
          <a:srcRect/>
          <a:stretch/>
        </p:blipFill>
        <p:spPr>
          <a:xfrm>
            <a:off x="683623" y="1983686"/>
            <a:ext cx="10185481" cy="3390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LA CONCATÉNATION</a:t>
            </a:r>
            <a:endParaRPr/>
          </a:p>
        </p:txBody>
      </p:sp>
      <p:pic>
        <p:nvPicPr>
          <p:cNvPr id="231" name="Google Shape;231;p13"/>
          <p:cNvPicPr preferRelativeResize="0">
            <a:picLocks noGrp="1"/>
          </p:cNvPicPr>
          <p:nvPr>
            <p:ph type="body" idx="1"/>
          </p:nvPr>
        </p:nvPicPr>
        <p:blipFill rotWithShape="1">
          <a:blip r:embed="rId3">
            <a:alphaModFix/>
          </a:blip>
          <a:srcRect/>
          <a:stretch/>
        </p:blipFill>
        <p:spPr>
          <a:xfrm>
            <a:off x="685800" y="1837765"/>
            <a:ext cx="9466867" cy="3705196"/>
          </a:xfrm>
          <a:prstGeom prst="rect">
            <a:avLst/>
          </a:prstGeom>
          <a:noFill/>
          <a:ln>
            <a:noFill/>
          </a:ln>
        </p:spPr>
      </p:pic>
    </p:spTree>
    <p:extLst>
      <p:ext uri="{BB962C8B-B14F-4D97-AF65-F5344CB8AC3E}">
        <p14:creationId xmlns:p14="http://schemas.microsoft.com/office/powerpoint/2010/main" val="2126088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7"/>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JAVASCRIPT – LES BASES</a:t>
            </a:r>
            <a:endParaRPr/>
          </a:p>
        </p:txBody>
      </p:sp>
      <p:sp>
        <p:nvSpPr>
          <p:cNvPr id="257" name="Google Shape;257;p17"/>
          <p:cNvSpPr txBox="1">
            <a:spLocks noGrp="1"/>
          </p:cNvSpPr>
          <p:nvPr>
            <p:ph type="body" idx="1"/>
          </p:nvPr>
        </p:nvSpPr>
        <p:spPr>
          <a:xfrm>
            <a:off x="685800" y="2063396"/>
            <a:ext cx="10394707" cy="3311189"/>
          </a:xfrm>
          <a:prstGeom prst="rect">
            <a:avLst/>
          </a:prstGeom>
          <a:noFill/>
          <a:ln>
            <a:noFill/>
          </a:ln>
        </p:spPr>
        <p:txBody>
          <a:bodyPr spcFirstLastPara="1" wrap="square" lIns="91425" tIns="45700" rIns="91425" bIns="45700" anchor="ctr" anchorCtr="0">
            <a:normAutofit/>
          </a:bodyPr>
          <a:lstStyle/>
          <a:p>
            <a:pPr marL="0" lvl="0" indent="0" algn="l" rtl="0">
              <a:lnSpc>
                <a:spcPct val="120000"/>
              </a:lnSpc>
              <a:spcBef>
                <a:spcPts val="0"/>
              </a:spcBef>
              <a:spcAft>
                <a:spcPts val="0"/>
              </a:spcAft>
              <a:buSzPts val="3107"/>
              <a:buNone/>
            </a:pPr>
            <a:r>
              <a:rPr lang="en-US" sz="1942">
                <a:solidFill>
                  <a:schemeClr val="accent1"/>
                </a:solidFill>
              </a:rPr>
              <a:t>2.3 LES CONDITIONS</a:t>
            </a:r>
            <a:endParaRPr/>
          </a:p>
          <a:p>
            <a:pPr marL="0" lvl="0" indent="0" algn="l" rtl="0">
              <a:lnSpc>
                <a:spcPct val="120000"/>
              </a:lnSpc>
              <a:spcBef>
                <a:spcPts val="1000"/>
              </a:spcBef>
              <a:spcAft>
                <a:spcPts val="0"/>
              </a:spcAft>
              <a:buSzPts val="2368"/>
              <a:buNone/>
            </a:pPr>
            <a:r>
              <a:rPr lang="en-US" sz="1480" b="1">
                <a:latin typeface="Calibri"/>
                <a:ea typeface="Calibri"/>
                <a:cs typeface="Calibri"/>
                <a:sym typeface="Calibri"/>
              </a:rPr>
              <a:t>QUAND VOUS DÉVELOPPEZ UNE APPLICATION VOUS AVEZ BESOINS PAR MOMENT DE SAVOIR SI UNE VARIABLE EXISTE OU SI ELLE CONTIENT QUELQUE CHOSE OU ENCORE SI ELLE EXISTE ET QU’ELLE CONTIENT BIEN UNE VALEUR…. EN FAIT VOUS ALLER CHERCHER À TESTER PLUSIEURS CAS POSSIBLE AVANT DE FAIRE UNE ACTION.</a:t>
            </a:r>
            <a:endParaRPr/>
          </a:p>
          <a:p>
            <a:pPr marL="0" lvl="0" indent="0" algn="l" rtl="0">
              <a:lnSpc>
                <a:spcPct val="120000"/>
              </a:lnSpc>
              <a:spcBef>
                <a:spcPts val="1000"/>
              </a:spcBef>
              <a:spcAft>
                <a:spcPts val="0"/>
              </a:spcAft>
              <a:buSzPts val="2368"/>
              <a:buNone/>
            </a:pPr>
            <a:r>
              <a:rPr lang="en-US" sz="1480" b="1">
                <a:latin typeface="Calibri"/>
                <a:ea typeface="Calibri"/>
                <a:cs typeface="Calibri"/>
                <a:sym typeface="Calibri"/>
              </a:rPr>
              <a:t>PAR EXEMPLE, SUR UN SITE DE VENTE DE EBOOKS EN LIGNE, VOUS NE LAISSEREZ L’UTILISATEUR TÉLÉCHARGER SON EBOOK QUE LORSQUE VOUS AVEZ VÉRIFIÉ SI VOUS AVEZ LES CORDONNÉES DE LA PERSONNE ET SI LE PAIEMENT EST BIEN VALIDÉ OU SI LE PRIX EST GRATUIT ET QUE VOUS N’AVEZ PAS BESOINS DES CORDONNÉES DE LA PERSONNE AVANT DE VALIDÉ VOTRE PROCESSUS.</a:t>
            </a:r>
            <a:endParaRPr/>
          </a:p>
          <a:p>
            <a:pPr marL="0" lvl="0" indent="0" algn="l" rtl="0">
              <a:lnSpc>
                <a:spcPct val="120000"/>
              </a:lnSpc>
              <a:spcBef>
                <a:spcPts val="1000"/>
              </a:spcBef>
              <a:spcAft>
                <a:spcPts val="0"/>
              </a:spcAft>
              <a:buSzPts val="2368"/>
              <a:buNone/>
            </a:pPr>
            <a:r>
              <a:rPr lang="en-US" sz="1480" b="1">
                <a:latin typeface="Calibri"/>
                <a:ea typeface="Calibri"/>
                <a:cs typeface="Calibri"/>
                <a:sym typeface="Calibri"/>
              </a:rPr>
              <a:t>C’EST LÀ QUE RENTRE EN JEUX LES CONDITIONS. ILS VONT JUSTEMENT NOUS PERMETTRE DE DIRE À NOTRE APPLICATION SI LE PRIX N’EST PAS GRATUIT IL FAUT QUE J’AI REÇU LE PAIEMENT AVANT DE LAISSER L’UTILISATEUR TÉLÉCHARGER SON LIVRE.</a:t>
            </a:r>
            <a:endParaRPr sz="1480" b="1">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dirty="0"/>
              <a:t>JAVASCRIPT - INITIATION</a:t>
            </a:r>
            <a:endParaRPr dirty="0"/>
          </a:p>
        </p:txBody>
      </p:sp>
      <p:sp>
        <p:nvSpPr>
          <p:cNvPr id="155" name="Google Shape;155;p2"/>
          <p:cNvSpPr txBox="1">
            <a:spLocks noGrp="1"/>
          </p:cNvSpPr>
          <p:nvPr>
            <p:ph type="body" idx="1"/>
          </p:nvPr>
        </p:nvSpPr>
        <p:spPr>
          <a:xfrm>
            <a:off x="685800" y="2063396"/>
            <a:ext cx="10394707" cy="3311189"/>
          </a:xfrm>
          <a:prstGeom prst="rect">
            <a:avLst/>
          </a:prstGeom>
          <a:noFill/>
          <a:ln>
            <a:noFill/>
          </a:ln>
        </p:spPr>
        <p:txBody>
          <a:bodyPr spcFirstLastPara="1" wrap="square" lIns="91425" tIns="45700" rIns="91425" bIns="45700" anchor="ctr" anchorCtr="0">
            <a:normAutofit/>
          </a:bodyPr>
          <a:lstStyle/>
          <a:p>
            <a:pPr marL="228600" lvl="0" indent="-228600" algn="l" rtl="0">
              <a:lnSpc>
                <a:spcPct val="120000"/>
              </a:lnSpc>
              <a:spcBef>
                <a:spcPts val="0"/>
              </a:spcBef>
              <a:spcAft>
                <a:spcPts val="0"/>
              </a:spcAft>
              <a:buSzPts val="1920"/>
              <a:buChar char="•"/>
            </a:pPr>
            <a:r>
              <a:rPr lang="en-US" sz="1100" b="1" dirty="0">
                <a:latin typeface="Montserrat" panose="00000500000000000000" pitchFamily="2" charset="0"/>
                <a:ea typeface="Calibri"/>
                <a:cs typeface="Calibri"/>
                <a:sym typeface="Calibri"/>
              </a:rPr>
              <a:t>LE JAVASCRIPT EST UN LANGAGE DE SCRIPT ORIENTÉ OBJET DYNAMIQUEMENT TYPÉ.</a:t>
            </a:r>
            <a:endParaRPr sz="1100" dirty="0">
              <a:latin typeface="Montserrat" panose="00000500000000000000" pitchFamily="2" charset="0"/>
            </a:endParaRPr>
          </a:p>
          <a:p>
            <a:pPr marL="228600" lvl="0" indent="-228600" algn="l" rtl="0">
              <a:lnSpc>
                <a:spcPct val="120000"/>
              </a:lnSpc>
              <a:spcBef>
                <a:spcPts val="1000"/>
              </a:spcBef>
              <a:spcAft>
                <a:spcPts val="0"/>
              </a:spcAft>
              <a:buSzPts val="1920"/>
              <a:buChar char="•"/>
            </a:pPr>
            <a:r>
              <a:rPr lang="en-US" sz="1100" b="1" dirty="0">
                <a:latin typeface="Montserrat" panose="00000500000000000000" pitchFamily="2" charset="0"/>
                <a:ea typeface="Calibri"/>
                <a:cs typeface="Calibri"/>
                <a:sym typeface="Calibri"/>
              </a:rPr>
              <a:t>LANGAGE DE SCRIPT : NÉCESSITANT UN INTERPRÉTEUR POUR ÊTRE LU. DANS LE CAS DU JAVASCRIPT L’INTERPRÉTEUR EST DANS LE NAVIGATEUR</a:t>
            </a:r>
            <a:endParaRPr sz="1100" dirty="0">
              <a:latin typeface="Montserrat" panose="00000500000000000000" pitchFamily="2" charset="0"/>
            </a:endParaRPr>
          </a:p>
          <a:p>
            <a:pPr marL="228600" lvl="0" indent="-228600" algn="l" rtl="0">
              <a:lnSpc>
                <a:spcPct val="120000"/>
              </a:lnSpc>
              <a:spcBef>
                <a:spcPts val="1000"/>
              </a:spcBef>
              <a:spcAft>
                <a:spcPts val="0"/>
              </a:spcAft>
              <a:buSzPts val="1920"/>
              <a:buChar char="•"/>
            </a:pPr>
            <a:r>
              <a:rPr lang="en-US" sz="1100" b="1" dirty="0">
                <a:latin typeface="Montserrat" panose="00000500000000000000" pitchFamily="2" charset="0"/>
                <a:ea typeface="Calibri"/>
                <a:cs typeface="Calibri"/>
                <a:sym typeface="Calibri"/>
              </a:rPr>
              <a:t>ORIENTÉ OBJET : LES ÉLÉMENTS DU LANGAGE SONT DES OBJETS. UNE CHAINE DE CARACTÈRE EST UN ‘OBJET STRING’</a:t>
            </a:r>
            <a:endParaRPr sz="1100" dirty="0">
              <a:latin typeface="Montserrat" panose="00000500000000000000" pitchFamily="2" charset="0"/>
            </a:endParaRPr>
          </a:p>
          <a:p>
            <a:pPr marL="228600" lvl="0" indent="-228600" algn="l" rtl="0">
              <a:lnSpc>
                <a:spcPct val="120000"/>
              </a:lnSpc>
              <a:spcBef>
                <a:spcPts val="1000"/>
              </a:spcBef>
              <a:spcAft>
                <a:spcPts val="0"/>
              </a:spcAft>
              <a:buSzPts val="1920"/>
              <a:buChar char="•"/>
            </a:pPr>
            <a:r>
              <a:rPr lang="en-US" sz="1100" b="1" dirty="0">
                <a:latin typeface="Montserrat" panose="00000500000000000000" pitchFamily="2" charset="0"/>
                <a:ea typeface="Calibri"/>
                <a:cs typeface="Calibri"/>
                <a:sym typeface="Calibri"/>
              </a:rPr>
              <a:t>PAS OU FAIBLEMENT TYPÉ : LES VARIABLES CONTIENNENT UNIQUEMENT DES OBJETS, DE TYPE DIFFÉRENT MAIS TOUJOURS DES OBJETS. UNE VARIABLE CONTENANT UNE CHAINE DE CARACTÈRE ‘5’ PEUT ÊTRE REDÉFINI POUR CONTENIR LE NOMBRE 5.</a:t>
            </a:r>
            <a:endParaRPr sz="1100" dirty="0">
              <a:latin typeface="Montserrat" panose="00000500000000000000" pitchFamily="2" charset="0"/>
            </a:endParaRPr>
          </a:p>
          <a:p>
            <a:pPr marL="228600" lvl="0" indent="-228600" algn="l" rtl="0">
              <a:lnSpc>
                <a:spcPct val="120000"/>
              </a:lnSpc>
              <a:spcBef>
                <a:spcPts val="1000"/>
              </a:spcBef>
              <a:spcAft>
                <a:spcPts val="0"/>
              </a:spcAft>
              <a:buSzPts val="1920"/>
              <a:buChar char="•"/>
            </a:pPr>
            <a:r>
              <a:rPr lang="en-US" sz="1100" b="1" dirty="0">
                <a:latin typeface="Montserrat" panose="00000500000000000000" pitchFamily="2" charset="0"/>
                <a:ea typeface="Calibri"/>
                <a:cs typeface="Calibri"/>
                <a:sym typeface="Calibri"/>
              </a:rPr>
              <a:t>LE JAVASCRIPT EST PRINCIPALEMENT UTILISÉ DU COTÉ CLIENT POUR DYNAMISER ET AJOUTER DES INTERACTIONS SUR DES PAGES HTML RENVOYÉ PAR LE SERVEUR MAIS PEUT AUSSI ÊTRE UTILISÉ COTÉ SERVEUR AVEC NODE JS.</a:t>
            </a:r>
            <a:br>
              <a:rPr lang="en-US" sz="1100" dirty="0">
                <a:latin typeface="Montserrat" panose="00000500000000000000" pitchFamily="2" charset="0"/>
              </a:rPr>
            </a:br>
            <a:endParaRPr sz="1100" dirty="0">
              <a:latin typeface="Montserrat" panose="00000500000000000000"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1"/>
        <p:cNvGrpSpPr/>
        <p:nvPr/>
      </p:nvGrpSpPr>
      <p:grpSpPr>
        <a:xfrm>
          <a:off x="0" y="0"/>
          <a:ext cx="0" cy="0"/>
          <a:chOff x="0" y="0"/>
          <a:chExt cx="0" cy="0"/>
        </a:xfrm>
      </p:grpSpPr>
      <p:sp>
        <p:nvSpPr>
          <p:cNvPr id="262" name="Google Shape;262;p18"/>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860"/>
              <a:buFont typeface="Impact"/>
              <a:buNone/>
            </a:pPr>
            <a:r>
              <a:rPr lang="en-US" sz="4860"/>
              <a:t>LES STRUCTURES CONDITIONNELLES -	IF</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Impact"/>
              <a:buNone/>
            </a:pPr>
            <a:r>
              <a:rPr lang="en-US" sz="4400"/>
              <a:t>LES STRUCTURES CONDITIONNELLES -	IF &amp; ELSE</a:t>
            </a:r>
            <a:endParaRPr/>
          </a:p>
        </p:txBody>
      </p:sp>
      <p:sp>
        <p:nvSpPr>
          <p:cNvPr id="268" name="Google Shape;268;p19"/>
          <p:cNvSpPr txBox="1">
            <a:spLocks noGrp="1"/>
          </p:cNvSpPr>
          <p:nvPr>
            <p:ph type="body" idx="1"/>
          </p:nvPr>
        </p:nvSpPr>
        <p:spPr>
          <a:xfrm>
            <a:off x="685800" y="2063396"/>
            <a:ext cx="10394707" cy="3311189"/>
          </a:xfrm>
          <a:prstGeom prst="rect">
            <a:avLst/>
          </a:prstGeom>
          <a:noFill/>
          <a:ln>
            <a:noFill/>
          </a:ln>
        </p:spPr>
        <p:txBody>
          <a:bodyPr spcFirstLastPara="1" wrap="square" lIns="91425" tIns="45700" rIns="91425" bIns="45700" anchor="ctr" anchorCtr="0">
            <a:normAutofit/>
          </a:bodyPr>
          <a:lstStyle/>
          <a:p>
            <a:pPr marL="0" lvl="0" indent="0" algn="l" rtl="0">
              <a:lnSpc>
                <a:spcPct val="120000"/>
              </a:lnSpc>
              <a:spcBef>
                <a:spcPts val="0"/>
              </a:spcBef>
              <a:spcAft>
                <a:spcPts val="0"/>
              </a:spcAft>
              <a:buSzPts val="7680"/>
              <a:buNone/>
            </a:pPr>
            <a:br>
              <a:rPr lang="en-US" sz="4800" b="1">
                <a:latin typeface="Calibri"/>
                <a:ea typeface="Calibri"/>
                <a:cs typeface="Calibri"/>
                <a:sym typeface="Calibri"/>
              </a:rPr>
            </a:br>
            <a:endParaRPr sz="4800" b="1">
              <a:latin typeface="Calibri"/>
              <a:ea typeface="Calibri"/>
              <a:cs typeface="Calibri"/>
              <a:sym typeface="Calibri"/>
            </a:endParaRPr>
          </a:p>
        </p:txBody>
      </p:sp>
      <p:pic>
        <p:nvPicPr>
          <p:cNvPr id="269" name="Google Shape;269;p19"/>
          <p:cNvPicPr preferRelativeResize="0"/>
          <p:nvPr/>
        </p:nvPicPr>
        <p:blipFill rotWithShape="1">
          <a:blip r:embed="rId3">
            <a:alphaModFix/>
          </a:blip>
          <a:srcRect/>
          <a:stretch/>
        </p:blipFill>
        <p:spPr>
          <a:xfrm>
            <a:off x="685800" y="1658656"/>
            <a:ext cx="10317721" cy="387618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0"/>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600"/>
              <a:buFont typeface="Impact"/>
              <a:buNone/>
            </a:pPr>
            <a:r>
              <a:rPr lang="en-US" sz="3600"/>
              <a:t>LES STRUCTURES CONDITIONNELLES - IF &amp; ELSE IF &amp; ELSE</a:t>
            </a:r>
            <a:endParaRPr/>
          </a:p>
        </p:txBody>
      </p:sp>
      <p:pic>
        <p:nvPicPr>
          <p:cNvPr id="275" name="Google Shape;275;p20"/>
          <p:cNvPicPr preferRelativeResize="0">
            <a:picLocks noGrp="1"/>
          </p:cNvPicPr>
          <p:nvPr>
            <p:ph type="body" idx="1"/>
          </p:nvPr>
        </p:nvPicPr>
        <p:blipFill rotWithShape="1">
          <a:blip r:embed="rId3">
            <a:alphaModFix/>
          </a:blip>
          <a:srcRect/>
          <a:stretch/>
        </p:blipFill>
        <p:spPr>
          <a:xfrm>
            <a:off x="121809" y="1645809"/>
            <a:ext cx="7202355" cy="3827282"/>
          </a:xfrm>
          <a:prstGeom prst="rect">
            <a:avLst/>
          </a:prstGeom>
          <a:noFill/>
          <a:ln>
            <a:noFill/>
          </a:ln>
        </p:spPr>
      </p:pic>
      <p:sp>
        <p:nvSpPr>
          <p:cNvPr id="6" name="ZoneTexte 5">
            <a:extLst>
              <a:ext uri="{FF2B5EF4-FFF2-40B4-BE49-F238E27FC236}">
                <a16:creationId xmlns:a16="http://schemas.microsoft.com/office/drawing/2014/main" id="{4C8CAA5A-4D74-4AD3-8572-E8E19748069E}"/>
              </a:ext>
            </a:extLst>
          </p:cNvPr>
          <p:cNvSpPr txBox="1"/>
          <p:nvPr/>
        </p:nvSpPr>
        <p:spPr>
          <a:xfrm>
            <a:off x="7440705" y="2701320"/>
            <a:ext cx="4238065" cy="954107"/>
          </a:xfrm>
          <a:prstGeom prst="rect">
            <a:avLst/>
          </a:prstGeom>
          <a:noFill/>
        </p:spPr>
        <p:txBody>
          <a:bodyPr wrap="square">
            <a:spAutoFit/>
          </a:bodyPr>
          <a:lstStyle/>
          <a:p>
            <a:r>
              <a:rPr lang="fr-FR" dirty="0">
                <a:solidFill>
                  <a:schemeClr val="accent1">
                    <a:lumMod val="60000"/>
                    <a:lumOff val="40000"/>
                  </a:schemeClr>
                </a:solidFill>
              </a:rPr>
              <a:t>La condition if (si) ;</a:t>
            </a:r>
          </a:p>
          <a:p>
            <a:r>
              <a:rPr lang="fr-FR" dirty="0">
                <a:solidFill>
                  <a:schemeClr val="accent1">
                    <a:lumMod val="60000"/>
                    <a:lumOff val="40000"/>
                  </a:schemeClr>
                </a:solidFill>
              </a:rPr>
              <a:t>La condition if… </a:t>
            </a:r>
            <a:r>
              <a:rPr lang="fr-FR" dirty="0" err="1">
                <a:solidFill>
                  <a:schemeClr val="accent1">
                    <a:lumMod val="60000"/>
                    <a:lumOff val="40000"/>
                  </a:schemeClr>
                </a:solidFill>
              </a:rPr>
              <a:t>else</a:t>
            </a:r>
            <a:r>
              <a:rPr lang="fr-FR" dirty="0">
                <a:solidFill>
                  <a:schemeClr val="accent1">
                    <a:lumMod val="60000"/>
                    <a:lumOff val="40000"/>
                  </a:schemeClr>
                </a:solidFill>
              </a:rPr>
              <a:t> (si… sinon) ;</a:t>
            </a:r>
          </a:p>
          <a:p>
            <a:r>
              <a:rPr lang="fr-FR" dirty="0">
                <a:solidFill>
                  <a:schemeClr val="accent1">
                    <a:lumMod val="60000"/>
                    <a:lumOff val="40000"/>
                  </a:schemeClr>
                </a:solidFill>
              </a:rPr>
              <a:t>La condition if… </a:t>
            </a:r>
            <a:r>
              <a:rPr lang="fr-FR" dirty="0" err="1">
                <a:solidFill>
                  <a:schemeClr val="accent1">
                    <a:lumMod val="60000"/>
                    <a:lumOff val="40000"/>
                  </a:schemeClr>
                </a:solidFill>
              </a:rPr>
              <a:t>elseif</a:t>
            </a:r>
            <a:r>
              <a:rPr lang="fr-FR" dirty="0">
                <a:solidFill>
                  <a:schemeClr val="accent1">
                    <a:lumMod val="60000"/>
                    <a:lumOff val="40000"/>
                  </a:schemeClr>
                </a:solidFill>
              </a:rPr>
              <a:t>… </a:t>
            </a:r>
            <a:r>
              <a:rPr lang="fr-FR" dirty="0" err="1">
                <a:solidFill>
                  <a:schemeClr val="accent1">
                    <a:lumMod val="60000"/>
                    <a:lumOff val="40000"/>
                  </a:schemeClr>
                </a:solidFill>
              </a:rPr>
              <a:t>else</a:t>
            </a:r>
            <a:r>
              <a:rPr lang="fr-FR" dirty="0">
                <a:solidFill>
                  <a:schemeClr val="accent1">
                    <a:lumMod val="60000"/>
                    <a:lumOff val="40000"/>
                  </a:schemeClr>
                </a:solidFill>
              </a:rPr>
              <a:t> (si… sinon si… sinon).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1"/>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Impact"/>
              <a:buNone/>
            </a:pPr>
            <a:r>
              <a:rPr lang="en-US" sz="4000"/>
              <a:t>LES STRUCTURES CONDITIONNELLES - SWITCH CASE</a:t>
            </a:r>
            <a:endParaRPr sz="4000"/>
          </a:p>
        </p:txBody>
      </p:sp>
      <p:pic>
        <p:nvPicPr>
          <p:cNvPr id="281" name="Google Shape;281;p21"/>
          <p:cNvPicPr preferRelativeResize="0">
            <a:picLocks noGrp="1"/>
          </p:cNvPicPr>
          <p:nvPr>
            <p:ph type="body" idx="1"/>
          </p:nvPr>
        </p:nvPicPr>
        <p:blipFill rotWithShape="1">
          <a:blip r:embed="rId3">
            <a:alphaModFix/>
          </a:blip>
          <a:srcRect/>
          <a:stretch/>
        </p:blipFill>
        <p:spPr>
          <a:xfrm>
            <a:off x="685801" y="2063750"/>
            <a:ext cx="10466108" cy="352634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2"/>
          <p:cNvSpPr txBox="1">
            <a:spLocks noGrp="1"/>
          </p:cNvSpPr>
          <p:nvPr>
            <p:ph type="title"/>
          </p:nvPr>
        </p:nvSpPr>
        <p:spPr>
          <a:xfrm>
            <a:off x="693643" y="685800"/>
            <a:ext cx="5716584" cy="80363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Impact"/>
              <a:buNone/>
            </a:pPr>
            <a:r>
              <a:rPr lang="en-US"/>
              <a:t>JAVASCRIPT – LES BASES</a:t>
            </a:r>
            <a:endParaRPr/>
          </a:p>
        </p:txBody>
      </p:sp>
      <p:sp>
        <p:nvSpPr>
          <p:cNvPr id="287" name="Google Shape;287;p22"/>
          <p:cNvSpPr txBox="1">
            <a:spLocks noGrp="1"/>
          </p:cNvSpPr>
          <p:nvPr>
            <p:ph type="body" idx="1"/>
          </p:nvPr>
        </p:nvSpPr>
        <p:spPr>
          <a:xfrm>
            <a:off x="6693031" y="685800"/>
            <a:ext cx="4387476" cy="468878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80"/>
              <a:buNone/>
            </a:pPr>
            <a:r>
              <a:rPr lang="en-US" sz="1550"/>
              <a:t>VAR CONDITION = TRUE ;</a:t>
            </a:r>
            <a:endParaRPr/>
          </a:p>
          <a:p>
            <a:pPr marL="0" lvl="0" indent="0" algn="l" rtl="0">
              <a:lnSpc>
                <a:spcPct val="100000"/>
              </a:lnSpc>
              <a:spcBef>
                <a:spcPts val="1000"/>
              </a:spcBef>
              <a:spcAft>
                <a:spcPts val="0"/>
              </a:spcAft>
              <a:buSzPts val="2480"/>
              <a:buNone/>
            </a:pPr>
            <a:r>
              <a:rPr lang="en-US" sz="1550"/>
              <a:t>VAR PROCESS = '';</a:t>
            </a:r>
            <a:endParaRPr/>
          </a:p>
          <a:p>
            <a:pPr marL="0" lvl="0" indent="0" algn="l" rtl="0">
              <a:lnSpc>
                <a:spcPct val="100000"/>
              </a:lnSpc>
              <a:spcBef>
                <a:spcPts val="1000"/>
              </a:spcBef>
              <a:spcAft>
                <a:spcPts val="0"/>
              </a:spcAft>
              <a:buSzPts val="2480"/>
              <a:buNone/>
            </a:pPr>
            <a:br>
              <a:rPr lang="en-US" sz="1550"/>
            </a:br>
            <a:r>
              <a:rPr lang="en-US" sz="1550"/>
              <a:t>PROCESS = CONDITION ? 'OK !' :  'FAILED !' ;</a:t>
            </a:r>
            <a:endParaRPr/>
          </a:p>
          <a:p>
            <a:pPr marL="0" lvl="0" indent="0" algn="l" rtl="0">
              <a:lnSpc>
                <a:spcPct val="100000"/>
              </a:lnSpc>
              <a:spcBef>
                <a:spcPts val="1000"/>
              </a:spcBef>
              <a:spcAft>
                <a:spcPts val="0"/>
              </a:spcAft>
              <a:buSzPts val="2480"/>
              <a:buNone/>
            </a:pPr>
            <a:br>
              <a:rPr lang="en-US" sz="1550"/>
            </a:br>
            <a:r>
              <a:rPr lang="en-US" sz="1550"/>
              <a:t>LA MÊME CHOSE ÉCRITE AVEC UN IF/ELSE:</a:t>
            </a:r>
            <a:endParaRPr/>
          </a:p>
          <a:p>
            <a:pPr marL="0" lvl="0" indent="0" algn="l" rtl="0">
              <a:lnSpc>
                <a:spcPct val="100000"/>
              </a:lnSpc>
              <a:spcBef>
                <a:spcPts val="1000"/>
              </a:spcBef>
              <a:spcAft>
                <a:spcPts val="0"/>
              </a:spcAft>
              <a:buSzPts val="2480"/>
              <a:buNone/>
            </a:pPr>
            <a:br>
              <a:rPr lang="en-US" sz="1550"/>
            </a:br>
            <a:r>
              <a:rPr lang="en-US" sz="1550"/>
              <a:t>IF ( CONDITION ) {</a:t>
            </a:r>
            <a:endParaRPr/>
          </a:p>
          <a:p>
            <a:pPr marL="0" lvl="0" indent="0" algn="l" rtl="0">
              <a:lnSpc>
                <a:spcPct val="100000"/>
              </a:lnSpc>
              <a:spcBef>
                <a:spcPts val="1000"/>
              </a:spcBef>
              <a:spcAft>
                <a:spcPts val="0"/>
              </a:spcAft>
              <a:buSzPts val="2480"/>
              <a:buNone/>
            </a:pPr>
            <a:r>
              <a:rPr lang="en-US" sz="1550"/>
              <a:t>   PROCESS = 'OK!';</a:t>
            </a:r>
            <a:endParaRPr/>
          </a:p>
          <a:p>
            <a:pPr marL="0" lvl="0" indent="0" algn="l" rtl="0">
              <a:lnSpc>
                <a:spcPct val="100000"/>
              </a:lnSpc>
              <a:spcBef>
                <a:spcPts val="1000"/>
              </a:spcBef>
              <a:spcAft>
                <a:spcPts val="0"/>
              </a:spcAft>
              <a:buSzPts val="2480"/>
              <a:buNone/>
            </a:pPr>
            <a:r>
              <a:rPr lang="en-US" sz="1550"/>
              <a:t>} ELSE {</a:t>
            </a:r>
            <a:endParaRPr/>
          </a:p>
          <a:p>
            <a:pPr marL="0" lvl="0" indent="0" algn="l" rtl="0">
              <a:lnSpc>
                <a:spcPct val="100000"/>
              </a:lnSpc>
              <a:spcBef>
                <a:spcPts val="1000"/>
              </a:spcBef>
              <a:spcAft>
                <a:spcPts val="0"/>
              </a:spcAft>
              <a:buSzPts val="2480"/>
              <a:buNone/>
            </a:pPr>
            <a:r>
              <a:rPr lang="en-US" sz="1550"/>
              <a:t>   PROCESS = 'FAILED !';</a:t>
            </a:r>
            <a:endParaRPr/>
          </a:p>
          <a:p>
            <a:pPr marL="0" lvl="0" indent="0" algn="l" rtl="0">
              <a:lnSpc>
                <a:spcPct val="100000"/>
              </a:lnSpc>
              <a:spcBef>
                <a:spcPts val="1000"/>
              </a:spcBef>
              <a:spcAft>
                <a:spcPts val="0"/>
              </a:spcAft>
              <a:buSzPts val="2480"/>
              <a:buNone/>
            </a:pPr>
            <a:r>
              <a:rPr lang="en-US" sz="1550"/>
              <a:t>} </a:t>
            </a:r>
            <a:endParaRPr/>
          </a:p>
          <a:p>
            <a:pPr marL="0" lvl="0" indent="0" algn="l" rtl="0">
              <a:lnSpc>
                <a:spcPct val="100000"/>
              </a:lnSpc>
              <a:spcBef>
                <a:spcPts val="1000"/>
              </a:spcBef>
              <a:spcAft>
                <a:spcPts val="0"/>
              </a:spcAft>
              <a:buSzPts val="2480"/>
              <a:buNone/>
            </a:pPr>
            <a:br>
              <a:rPr lang="en-US" sz="1550"/>
            </a:br>
            <a:endParaRPr sz="1550"/>
          </a:p>
        </p:txBody>
      </p:sp>
      <p:sp>
        <p:nvSpPr>
          <p:cNvPr id="288" name="Google Shape;288;p22"/>
          <p:cNvSpPr txBox="1">
            <a:spLocks noGrp="1"/>
          </p:cNvSpPr>
          <p:nvPr>
            <p:ph type="body" idx="2"/>
          </p:nvPr>
        </p:nvSpPr>
        <p:spPr>
          <a:xfrm>
            <a:off x="693642" y="1696826"/>
            <a:ext cx="5716585" cy="367776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3360"/>
              <a:buNone/>
            </a:pPr>
            <a:r>
              <a:rPr lang="en-US" sz="2100">
                <a:solidFill>
                  <a:schemeClr val="accent1"/>
                </a:solidFill>
              </a:rPr>
              <a:t>2.3.5 LES TERNAIRES</a:t>
            </a:r>
            <a:endParaRPr/>
          </a:p>
          <a:p>
            <a:pPr marL="0" lvl="0" indent="0" algn="l" rtl="0">
              <a:lnSpc>
                <a:spcPct val="120000"/>
              </a:lnSpc>
              <a:spcBef>
                <a:spcPts val="1000"/>
              </a:spcBef>
              <a:spcAft>
                <a:spcPts val="0"/>
              </a:spcAft>
              <a:buSzPts val="2880"/>
              <a:buNone/>
            </a:pPr>
            <a:endParaRPr/>
          </a:p>
          <a:p>
            <a:pPr marL="0" lvl="0" indent="0" algn="l" rtl="0">
              <a:lnSpc>
                <a:spcPct val="120000"/>
              </a:lnSpc>
              <a:spcBef>
                <a:spcPts val="1000"/>
              </a:spcBef>
              <a:spcAft>
                <a:spcPts val="0"/>
              </a:spcAft>
              <a:buSzPts val="2400"/>
              <a:buNone/>
            </a:pPr>
            <a:r>
              <a:rPr lang="en-US" sz="1500" b="1">
                <a:latin typeface="Calibri"/>
                <a:ea typeface="Calibri"/>
                <a:cs typeface="Calibri"/>
                <a:sym typeface="Calibri"/>
              </a:rPr>
              <a:t>LES TERNAIRES SONT DES CONDITIONS TRÈS RAPIDE À ÉCRIRE MAIS QUI SONT DIFFICILE À LIRE POUR CEUX QUI NE SONT PAS HABITUER. </a:t>
            </a:r>
            <a:endParaRPr/>
          </a:p>
          <a:p>
            <a:pPr marL="0" lvl="0" indent="0" algn="l" rtl="0">
              <a:lnSpc>
                <a:spcPct val="120000"/>
              </a:lnSpc>
              <a:spcBef>
                <a:spcPts val="1000"/>
              </a:spcBef>
              <a:spcAft>
                <a:spcPts val="0"/>
              </a:spcAft>
              <a:buSzPts val="2400"/>
              <a:buNone/>
            </a:pPr>
            <a:r>
              <a:rPr lang="en-US" sz="1500" b="1">
                <a:latin typeface="Calibri"/>
                <a:ea typeface="Calibri"/>
                <a:cs typeface="Calibri"/>
                <a:sym typeface="Calibri"/>
              </a:rPr>
              <a:t>DE MANIÈRE GÉNÉRALE ON ÉVITERA DE LES UTILISER MÊME S’ILS SONT TRÈS PRATIQUES PARCE QUE VOTRE APPLICATION ÉVOLUERA ET SERA MAINTENU PAR D’AUTRES DÉVELOPPEURS QUI NE SONT PAS FORCÉMENT HABITUÉ À LEUR LECTURE.</a:t>
            </a:r>
            <a:endParaRPr/>
          </a:p>
        </p:txBody>
      </p:sp>
      <p:sp>
        <p:nvSpPr>
          <p:cNvPr id="289" name="Google Shape;289;p22"/>
          <p:cNvSpPr/>
          <p:nvPr/>
        </p:nvSpPr>
        <p:spPr>
          <a:xfrm>
            <a:off x="6618083" y="561315"/>
            <a:ext cx="4744016" cy="4897925"/>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1"/>
              </a:solidFill>
              <a:latin typeface="Impact"/>
              <a:ea typeface="Impact"/>
              <a:cs typeface="Impact"/>
              <a:sym typeface="Impac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3"/>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Impact"/>
              <a:buNone/>
            </a:pPr>
            <a:r>
              <a:rPr lang="en-US" sz="4400"/>
              <a:t>LES CARACTÈRES D’ÉCHAPPEMENTS</a:t>
            </a:r>
            <a:endParaRPr sz="4400"/>
          </a:p>
        </p:txBody>
      </p:sp>
      <p:pic>
        <p:nvPicPr>
          <p:cNvPr id="295" name="Google Shape;295;p23"/>
          <p:cNvPicPr preferRelativeResize="0">
            <a:picLocks noGrp="1"/>
          </p:cNvPicPr>
          <p:nvPr>
            <p:ph type="body" idx="1"/>
          </p:nvPr>
        </p:nvPicPr>
        <p:blipFill rotWithShape="1">
          <a:blip r:embed="rId3">
            <a:alphaModFix/>
          </a:blip>
          <a:srcRect/>
          <a:stretch/>
        </p:blipFill>
        <p:spPr>
          <a:xfrm>
            <a:off x="772998" y="2063750"/>
            <a:ext cx="9464511" cy="350749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4"/>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JAVASCRIPT – LES BASES</a:t>
            </a:r>
            <a:endParaRPr/>
          </a:p>
        </p:txBody>
      </p:sp>
      <p:sp>
        <p:nvSpPr>
          <p:cNvPr id="301" name="Google Shape;301;p24"/>
          <p:cNvSpPr txBox="1">
            <a:spLocks noGrp="1"/>
          </p:cNvSpPr>
          <p:nvPr>
            <p:ph type="body" idx="1"/>
          </p:nvPr>
        </p:nvSpPr>
        <p:spPr>
          <a:xfrm>
            <a:off x="344032" y="1756372"/>
            <a:ext cx="10736475" cy="3892990"/>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SzPts val="1920"/>
              <a:buNone/>
            </a:pPr>
            <a:r>
              <a:rPr lang="en-US" sz="1200" dirty="0">
                <a:solidFill>
                  <a:schemeClr val="accent1"/>
                </a:solidFill>
              </a:rPr>
              <a:t>2.4 OU METTRE LE CODE JAVASCRIPT ?</a:t>
            </a:r>
            <a:endParaRPr sz="1200" dirty="0"/>
          </a:p>
          <a:p>
            <a:pPr marL="0" lvl="0" indent="0" algn="l" rtl="0">
              <a:lnSpc>
                <a:spcPct val="120000"/>
              </a:lnSpc>
              <a:spcBef>
                <a:spcPts val="1000"/>
              </a:spcBef>
              <a:spcAft>
                <a:spcPts val="0"/>
              </a:spcAft>
              <a:buSzPts val="2400"/>
              <a:buNone/>
            </a:pPr>
            <a:r>
              <a:rPr lang="en-US" sz="1500" b="1" dirty="0">
                <a:latin typeface="Calibri"/>
                <a:ea typeface="Calibri"/>
                <a:cs typeface="Calibri"/>
                <a:sym typeface="Calibri"/>
              </a:rPr>
              <a:t>LE JAVASCRIPT PEUT SE TROUVER DIRECTEMENT DANS VOTRE FICHIER HTML OU DANS UN FICHIER SÉPARÉ AVEC UNE EXTENSION .JS</a:t>
            </a:r>
            <a:br>
              <a:rPr lang="en-US" sz="1500" b="1" dirty="0">
                <a:latin typeface="Calibri"/>
                <a:ea typeface="Calibri"/>
                <a:cs typeface="Calibri"/>
                <a:sym typeface="Calibri"/>
              </a:rPr>
            </a:br>
            <a:r>
              <a:rPr lang="en-US" sz="1500" b="1" dirty="0">
                <a:latin typeface="Calibri"/>
                <a:ea typeface="Calibri"/>
                <a:cs typeface="Calibri"/>
                <a:sym typeface="Calibri"/>
              </a:rPr>
              <a:t>POUR ÉCRIRE DU JAVASCRIPT DANS VOTRE FICHIER HTML VOUS DEVEZ LE PLACER DANS DES BALISES SCRIPT COMME CECI : </a:t>
            </a:r>
            <a:br>
              <a:rPr lang="en-US" sz="1500" b="1" dirty="0">
                <a:latin typeface="Calibri"/>
                <a:ea typeface="Calibri"/>
                <a:cs typeface="Calibri"/>
                <a:sym typeface="Calibri"/>
              </a:rPr>
            </a:br>
            <a:r>
              <a:rPr lang="en-US" sz="1500" b="1" dirty="0">
                <a:latin typeface="Calibri"/>
                <a:ea typeface="Calibri"/>
                <a:cs typeface="Calibri"/>
                <a:sym typeface="Calibri"/>
              </a:rPr>
              <a:t>&lt;SCRIPT&gt;&lt;/SCRIPT&gt;</a:t>
            </a:r>
            <a:endParaRPr dirty="0"/>
          </a:p>
          <a:p>
            <a:pPr marL="0" lvl="0" indent="0" algn="l" rtl="0">
              <a:lnSpc>
                <a:spcPct val="120000"/>
              </a:lnSpc>
              <a:spcBef>
                <a:spcPts val="1000"/>
              </a:spcBef>
              <a:spcAft>
                <a:spcPts val="0"/>
              </a:spcAft>
              <a:buSzPts val="2400"/>
              <a:buNone/>
            </a:pPr>
            <a:r>
              <a:rPr lang="en-US" sz="1500" b="1" dirty="0">
                <a:latin typeface="Calibri"/>
                <a:ea typeface="Calibri"/>
                <a:cs typeface="Calibri"/>
                <a:sym typeface="Calibri"/>
              </a:rPr>
              <a:t>POUR ÉCRIRE DU JAVASCRIPT DANS UN FICHIER .JS POUR BIEN ARCHITECTURER VOTRE PROJET ET SÉPARÉ LE JAVASCRIPT DE VOTRE HTML VOUS DEVEZ RENSEIGNER DANS DES BALISES SCRIPT VIDE LE CHEMIN DEPUIS VOTRE FICHIER HTML À VOTRE FICHIER .JS AVEC L’ATTRIBUT SRC COMME CECI :</a:t>
            </a:r>
            <a:endParaRPr dirty="0"/>
          </a:p>
          <a:p>
            <a:pPr marL="0" lvl="0" indent="0" algn="l" rtl="0">
              <a:lnSpc>
                <a:spcPct val="120000"/>
              </a:lnSpc>
              <a:spcBef>
                <a:spcPts val="1000"/>
              </a:spcBef>
              <a:spcAft>
                <a:spcPts val="0"/>
              </a:spcAft>
              <a:buSzPts val="2400"/>
              <a:buNone/>
            </a:pPr>
            <a:br>
              <a:rPr lang="en-US" sz="1500" b="1" dirty="0">
                <a:latin typeface="Calibri"/>
                <a:ea typeface="Calibri"/>
                <a:cs typeface="Calibri"/>
                <a:sym typeface="Calibri"/>
              </a:rPr>
            </a:br>
            <a:r>
              <a:rPr lang="en-US" sz="1500" b="1" dirty="0">
                <a:latin typeface="Calibri"/>
                <a:ea typeface="Calibri"/>
                <a:cs typeface="Calibri"/>
                <a:sym typeface="Calibri"/>
              </a:rPr>
              <a:t>// EN SUPPOSANT QUE MON FICHIER JAVASCRIPT SE TROUVE DANS UN DOSSIER JS À LA RACINE DE MON PROJET ET QUE MON FICHIER HTML SE TROUVE AUSSI À LA RACINE DE MON PROJET </a:t>
            </a:r>
            <a:endParaRPr dirty="0"/>
          </a:p>
          <a:p>
            <a:pPr marL="0" lvl="0" indent="0" algn="l" rtl="0">
              <a:lnSpc>
                <a:spcPct val="120000"/>
              </a:lnSpc>
              <a:spcBef>
                <a:spcPts val="1000"/>
              </a:spcBef>
              <a:spcAft>
                <a:spcPts val="0"/>
              </a:spcAft>
              <a:buSzPts val="2400"/>
              <a:buNone/>
            </a:pPr>
            <a:r>
              <a:rPr lang="en-US" sz="1500" b="1" dirty="0">
                <a:latin typeface="Calibri"/>
                <a:ea typeface="Calibri"/>
                <a:cs typeface="Calibri"/>
                <a:sym typeface="Calibri"/>
              </a:rPr>
              <a:t>&lt;SCRIPT SRC="JS/MONFICHIER.JS"&gt;&lt;/SCRIPT&gt;</a:t>
            </a:r>
            <a:br>
              <a:rPr lang="en-US" sz="1200" dirty="0"/>
            </a:br>
            <a:endParaRPr sz="1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6"/>
          <p:cNvSpPr txBox="1">
            <a:spLocks noGrp="1"/>
          </p:cNvSpPr>
          <p:nvPr>
            <p:ph type="title"/>
          </p:nvPr>
        </p:nvSpPr>
        <p:spPr>
          <a:xfrm>
            <a:off x="693643" y="685800"/>
            <a:ext cx="5791998" cy="83191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200"/>
              <a:buFont typeface="Impact"/>
              <a:buNone/>
            </a:pPr>
            <a:r>
              <a:rPr lang="en-US" sz="3200"/>
              <a:t>LES BOUCLES – WHILE (TANT QUE)</a:t>
            </a:r>
            <a:endParaRPr sz="3200"/>
          </a:p>
        </p:txBody>
      </p:sp>
      <p:sp>
        <p:nvSpPr>
          <p:cNvPr id="313" name="Google Shape;313;p26"/>
          <p:cNvSpPr txBox="1">
            <a:spLocks noGrp="1"/>
          </p:cNvSpPr>
          <p:nvPr>
            <p:ph type="body" idx="1"/>
          </p:nvPr>
        </p:nvSpPr>
        <p:spPr>
          <a:xfrm>
            <a:off x="6759018" y="1194848"/>
            <a:ext cx="4406330" cy="416900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960"/>
              <a:buNone/>
            </a:pPr>
            <a:r>
              <a:rPr lang="en-US" sz="1850">
                <a:solidFill>
                  <a:schemeClr val="accent1"/>
                </a:solidFill>
              </a:rPr>
              <a:t>WHILE(VRAI) {</a:t>
            </a:r>
            <a:endParaRPr/>
          </a:p>
          <a:p>
            <a:pPr marL="0" lvl="0" indent="0" algn="l" rtl="0">
              <a:lnSpc>
                <a:spcPct val="100000"/>
              </a:lnSpc>
              <a:spcBef>
                <a:spcPts val="1000"/>
              </a:spcBef>
              <a:spcAft>
                <a:spcPts val="0"/>
              </a:spcAft>
              <a:buSzPts val="2960"/>
              <a:buNone/>
            </a:pPr>
            <a:r>
              <a:rPr lang="en-US" sz="1850">
                <a:solidFill>
                  <a:schemeClr val="accent1"/>
                </a:solidFill>
              </a:rPr>
              <a:t>   ALERT(‘J\’AIME LE JAVASCRIPT’) ; </a:t>
            </a:r>
            <a:endParaRPr/>
          </a:p>
          <a:p>
            <a:pPr marL="0" lvl="0" indent="0" algn="l" rtl="0">
              <a:lnSpc>
                <a:spcPct val="100000"/>
              </a:lnSpc>
              <a:spcBef>
                <a:spcPts val="1000"/>
              </a:spcBef>
              <a:spcAft>
                <a:spcPts val="0"/>
              </a:spcAft>
              <a:buSzPts val="2960"/>
              <a:buNone/>
            </a:pPr>
            <a:r>
              <a:rPr lang="en-US" sz="1850">
                <a:solidFill>
                  <a:schemeClr val="accent1"/>
                </a:solidFill>
              </a:rPr>
              <a:t>   ALERT(‘MAIS J\’AIME PAS LE JAVA’) ;</a:t>
            </a:r>
            <a:endParaRPr/>
          </a:p>
          <a:p>
            <a:pPr marL="0" lvl="0" indent="0" algn="l" rtl="0">
              <a:lnSpc>
                <a:spcPct val="100000"/>
              </a:lnSpc>
              <a:spcBef>
                <a:spcPts val="1000"/>
              </a:spcBef>
              <a:spcAft>
                <a:spcPts val="0"/>
              </a:spcAft>
              <a:buSzPts val="2960"/>
              <a:buNone/>
            </a:pPr>
            <a:r>
              <a:rPr lang="en-US" sz="1850">
                <a:solidFill>
                  <a:schemeClr val="accent1"/>
                </a:solidFill>
              </a:rPr>
              <a:t>}</a:t>
            </a:r>
            <a:endParaRPr/>
          </a:p>
          <a:p>
            <a:pPr marL="0" lvl="0" indent="0" algn="l" rtl="0">
              <a:lnSpc>
                <a:spcPct val="100000"/>
              </a:lnSpc>
              <a:spcBef>
                <a:spcPts val="1000"/>
              </a:spcBef>
              <a:spcAft>
                <a:spcPts val="0"/>
              </a:spcAft>
              <a:buSzPts val="2960"/>
              <a:buNone/>
            </a:pPr>
            <a:r>
              <a:rPr lang="en-US" sz="1850">
                <a:solidFill>
                  <a:schemeClr val="accent1"/>
                </a:solidFill>
              </a:rPr>
              <a:t>EXEMPLE : </a:t>
            </a:r>
            <a:endParaRPr/>
          </a:p>
          <a:p>
            <a:pPr marL="0" lvl="0" indent="0" algn="l" rtl="0">
              <a:lnSpc>
                <a:spcPct val="100000"/>
              </a:lnSpc>
              <a:spcBef>
                <a:spcPts val="1000"/>
              </a:spcBef>
              <a:spcAft>
                <a:spcPts val="0"/>
              </a:spcAft>
              <a:buSzPts val="2960"/>
              <a:buNone/>
            </a:pPr>
            <a:r>
              <a:rPr lang="en-US" sz="1850">
                <a:solidFill>
                  <a:schemeClr val="accent1"/>
                </a:solidFill>
              </a:rPr>
              <a:t>VAR INDEX = 0;</a:t>
            </a:r>
            <a:endParaRPr/>
          </a:p>
          <a:p>
            <a:pPr marL="0" lvl="0" indent="0" algn="l" rtl="0">
              <a:lnSpc>
                <a:spcPct val="100000"/>
              </a:lnSpc>
              <a:spcBef>
                <a:spcPts val="1000"/>
              </a:spcBef>
              <a:spcAft>
                <a:spcPts val="0"/>
              </a:spcAft>
              <a:buSzPts val="2960"/>
              <a:buNone/>
            </a:pPr>
            <a:r>
              <a:rPr lang="en-US" sz="1850">
                <a:solidFill>
                  <a:schemeClr val="accent1"/>
                </a:solidFill>
              </a:rPr>
              <a:t>WHILE(INDEX &lt; 3) {</a:t>
            </a:r>
            <a:endParaRPr/>
          </a:p>
          <a:p>
            <a:pPr marL="0" lvl="0" indent="0" algn="l" rtl="0">
              <a:lnSpc>
                <a:spcPct val="100000"/>
              </a:lnSpc>
              <a:spcBef>
                <a:spcPts val="1000"/>
              </a:spcBef>
              <a:spcAft>
                <a:spcPts val="0"/>
              </a:spcAft>
              <a:buSzPts val="2960"/>
              <a:buNone/>
            </a:pPr>
            <a:r>
              <a:rPr lang="en-US" sz="1850">
                <a:solidFill>
                  <a:schemeClr val="accent1"/>
                </a:solidFill>
              </a:rPr>
              <a:t>   INDEX++; // INCRÉMENTATION</a:t>
            </a:r>
            <a:endParaRPr sz="1850">
              <a:solidFill>
                <a:schemeClr val="accent1"/>
              </a:solidFill>
            </a:endParaRPr>
          </a:p>
          <a:p>
            <a:pPr marL="0" lvl="0" indent="0" algn="l" rtl="0">
              <a:lnSpc>
                <a:spcPct val="100000"/>
              </a:lnSpc>
              <a:spcBef>
                <a:spcPts val="1000"/>
              </a:spcBef>
              <a:spcAft>
                <a:spcPts val="0"/>
              </a:spcAft>
              <a:buSzPts val="2960"/>
              <a:buNone/>
            </a:pPr>
            <a:r>
              <a:rPr lang="en-US" sz="1850">
                <a:solidFill>
                  <a:schemeClr val="accent1"/>
                </a:solidFill>
              </a:rPr>
              <a:t>   ALERT('J\'AIME LE JAVASCRIPT') ; </a:t>
            </a:r>
            <a:endParaRPr/>
          </a:p>
          <a:p>
            <a:pPr marL="0" lvl="0" indent="0" algn="l" rtl="0">
              <a:lnSpc>
                <a:spcPct val="100000"/>
              </a:lnSpc>
              <a:spcBef>
                <a:spcPts val="1000"/>
              </a:spcBef>
              <a:spcAft>
                <a:spcPts val="0"/>
              </a:spcAft>
              <a:buSzPts val="2960"/>
              <a:buNone/>
            </a:pPr>
            <a:r>
              <a:rPr lang="en-US" sz="1850">
                <a:solidFill>
                  <a:schemeClr val="accent1"/>
                </a:solidFill>
              </a:rPr>
              <a:t>}</a:t>
            </a:r>
            <a:endParaRPr sz="1850">
              <a:solidFill>
                <a:schemeClr val="accent1"/>
              </a:solidFill>
            </a:endParaRPr>
          </a:p>
        </p:txBody>
      </p:sp>
      <p:sp>
        <p:nvSpPr>
          <p:cNvPr id="314" name="Google Shape;314;p26"/>
          <p:cNvSpPr txBox="1">
            <a:spLocks noGrp="1"/>
          </p:cNvSpPr>
          <p:nvPr>
            <p:ph type="body" idx="2"/>
          </p:nvPr>
        </p:nvSpPr>
        <p:spPr>
          <a:xfrm>
            <a:off x="693642" y="2124591"/>
            <a:ext cx="5791999" cy="3352756"/>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600"/>
              <a:buNone/>
            </a:pPr>
            <a:r>
              <a:rPr lang="en-US" sz="1625" b="1">
                <a:latin typeface="Calibri"/>
                <a:ea typeface="Calibri"/>
                <a:cs typeface="Calibri"/>
                <a:sym typeface="Calibri"/>
              </a:rPr>
              <a:t>LES BOUCLES NOUS PERMETTENT DE RÉPÉTER UN CODE TANT QU’UNE CONDITION EST VRAIE OU QU’ON DISE À LA BOUCLE DE S’ARRÊTER. LA BOUCLE ARRÊTERA SON EXÉCUTION AUSSITÔT QUE LA CONDITION N’EST PLUS RESPECTÉE.</a:t>
            </a:r>
            <a:endParaRPr/>
          </a:p>
          <a:p>
            <a:pPr marL="0" lvl="0" indent="0" algn="l" rtl="0">
              <a:lnSpc>
                <a:spcPct val="100000"/>
              </a:lnSpc>
              <a:spcBef>
                <a:spcPts val="1000"/>
              </a:spcBef>
              <a:spcAft>
                <a:spcPts val="0"/>
              </a:spcAft>
              <a:buSzPts val="2600"/>
              <a:buNone/>
            </a:pPr>
            <a:r>
              <a:rPr lang="en-US" sz="1625" b="1">
                <a:latin typeface="Calibri"/>
                <a:ea typeface="Calibri"/>
                <a:cs typeface="Calibri"/>
                <a:sym typeface="Calibri"/>
              </a:rPr>
              <a:t>EXPLICATION</a:t>
            </a:r>
            <a:endParaRPr/>
          </a:p>
          <a:p>
            <a:pPr marL="0" lvl="0" indent="0" algn="l" rtl="0">
              <a:lnSpc>
                <a:spcPct val="100000"/>
              </a:lnSpc>
              <a:spcBef>
                <a:spcPts val="1000"/>
              </a:spcBef>
              <a:spcAft>
                <a:spcPts val="0"/>
              </a:spcAft>
              <a:buSzPts val="2600"/>
              <a:buNone/>
            </a:pPr>
            <a:r>
              <a:rPr lang="en-US" sz="1625" b="1">
                <a:latin typeface="Calibri"/>
                <a:ea typeface="Calibri"/>
                <a:cs typeface="Calibri"/>
                <a:sym typeface="Calibri"/>
              </a:rPr>
              <a:t>DANS L’EXEMPLE, LA VARIABLE INDEX EST DÉCLARÉ AVEC UNE VALEUR DE 0. A CHAQUE PASSAGE DANS LA BOUCLE ELLE EST INCRÉMENTER ET AFFICHE UN ALERT. TANT QUE LA VALEUR DE INDEX EST INFÉRIEUR À 3 UN ALERT S’AFFICHERA À CHAQUE PASSAGE DANS LA BOUCLE. LA FONCTION ALERT SERA DONC EXÉCUTER 3 FOIS. </a:t>
            </a:r>
            <a:br>
              <a:rPr lang="en-US" sz="1125">
                <a:latin typeface="Calibri"/>
                <a:ea typeface="Calibri"/>
                <a:cs typeface="Calibri"/>
                <a:sym typeface="Calibri"/>
              </a:rPr>
            </a:br>
            <a:endParaRPr sz="1125">
              <a:latin typeface="Calibri"/>
              <a:ea typeface="Calibri"/>
              <a:cs typeface="Calibri"/>
              <a:sym typeface="Calibri"/>
            </a:endParaRPr>
          </a:p>
        </p:txBody>
      </p:sp>
      <p:sp>
        <p:nvSpPr>
          <p:cNvPr id="315" name="Google Shape;315;p26"/>
          <p:cNvSpPr/>
          <p:nvPr/>
        </p:nvSpPr>
        <p:spPr>
          <a:xfrm>
            <a:off x="6663350" y="814812"/>
            <a:ext cx="4888872" cy="4798337"/>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1"/>
              </a:solidFill>
              <a:latin typeface="Impact"/>
              <a:ea typeface="Impact"/>
              <a:cs typeface="Impact"/>
              <a:sym typeface="Impac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7"/>
          <p:cNvSpPr txBox="1">
            <a:spLocks noGrp="1"/>
          </p:cNvSpPr>
          <p:nvPr>
            <p:ph type="title"/>
          </p:nvPr>
        </p:nvSpPr>
        <p:spPr>
          <a:xfrm>
            <a:off x="757016" y="1084153"/>
            <a:ext cx="5876839" cy="62452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Impact"/>
              <a:buNone/>
            </a:pPr>
            <a:r>
              <a:rPr lang="en-US"/>
              <a:t>LES BOUCLES - FOR</a:t>
            </a:r>
            <a:endParaRPr/>
          </a:p>
        </p:txBody>
      </p:sp>
      <p:sp>
        <p:nvSpPr>
          <p:cNvPr id="321" name="Google Shape;321;p27"/>
          <p:cNvSpPr txBox="1">
            <a:spLocks noGrp="1"/>
          </p:cNvSpPr>
          <p:nvPr>
            <p:ph type="body" idx="1"/>
          </p:nvPr>
        </p:nvSpPr>
        <p:spPr>
          <a:xfrm>
            <a:off x="7069823" y="1332680"/>
            <a:ext cx="4246074" cy="3397313"/>
          </a:xfrm>
          <a:prstGeom prst="rect">
            <a:avLst/>
          </a:prstGeom>
          <a:noFill/>
          <a:ln>
            <a:noFill/>
          </a:ln>
        </p:spPr>
        <p:txBody>
          <a:bodyPr spcFirstLastPara="1" wrap="square" lIns="91425" tIns="45700" rIns="91425" bIns="45700" anchor="ctr" anchorCtr="0">
            <a:normAutofit/>
          </a:bodyPr>
          <a:lstStyle/>
          <a:p>
            <a:pPr marL="0" lvl="0" indent="0" algn="l" rtl="0">
              <a:lnSpc>
                <a:spcPct val="120000"/>
              </a:lnSpc>
              <a:spcBef>
                <a:spcPts val="0"/>
              </a:spcBef>
              <a:spcAft>
                <a:spcPts val="0"/>
              </a:spcAft>
              <a:buSzPts val="3200"/>
              <a:buNone/>
            </a:pPr>
            <a:r>
              <a:rPr lang="en-US">
                <a:solidFill>
                  <a:schemeClr val="accent1"/>
                </a:solidFill>
              </a:rPr>
              <a:t>FOR(VAR INDEX=0; INDEX &lt;3; INDEX++) {</a:t>
            </a:r>
            <a:endParaRPr/>
          </a:p>
          <a:p>
            <a:pPr marL="0" lvl="0" indent="0" algn="l" rtl="0">
              <a:lnSpc>
                <a:spcPct val="120000"/>
              </a:lnSpc>
              <a:spcBef>
                <a:spcPts val="1000"/>
              </a:spcBef>
              <a:spcAft>
                <a:spcPts val="0"/>
              </a:spcAft>
              <a:buSzPts val="3200"/>
              <a:buNone/>
            </a:pPr>
            <a:r>
              <a:rPr lang="en-US">
                <a:solidFill>
                  <a:schemeClr val="accent1"/>
                </a:solidFill>
              </a:rPr>
              <a:t>   ALERT('J\'AIME LE JAVASCRIPT');</a:t>
            </a:r>
            <a:endParaRPr/>
          </a:p>
          <a:p>
            <a:pPr marL="0" lvl="0" indent="0" algn="l" rtl="0">
              <a:lnSpc>
                <a:spcPct val="120000"/>
              </a:lnSpc>
              <a:spcBef>
                <a:spcPts val="1000"/>
              </a:spcBef>
              <a:spcAft>
                <a:spcPts val="0"/>
              </a:spcAft>
              <a:buSzPts val="3200"/>
              <a:buNone/>
            </a:pPr>
            <a:r>
              <a:rPr lang="en-US">
                <a:solidFill>
                  <a:schemeClr val="accent1"/>
                </a:solidFill>
              </a:rPr>
              <a:t>}</a:t>
            </a:r>
            <a:endParaRPr>
              <a:solidFill>
                <a:schemeClr val="accent1"/>
              </a:solidFill>
            </a:endParaRPr>
          </a:p>
        </p:txBody>
      </p:sp>
      <p:sp>
        <p:nvSpPr>
          <p:cNvPr id="322" name="Google Shape;322;p27"/>
          <p:cNvSpPr txBox="1">
            <a:spLocks noGrp="1"/>
          </p:cNvSpPr>
          <p:nvPr>
            <p:ph type="body" idx="2"/>
          </p:nvPr>
        </p:nvSpPr>
        <p:spPr>
          <a:xfrm>
            <a:off x="757016" y="2687306"/>
            <a:ext cx="5876840" cy="1608424"/>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560"/>
              <a:buNone/>
            </a:pPr>
            <a:r>
              <a:rPr lang="en-US" sz="1600" b="1">
                <a:latin typeface="Calibri"/>
                <a:ea typeface="Calibri"/>
                <a:cs typeface="Calibri"/>
                <a:sym typeface="Calibri"/>
              </a:rPr>
              <a:t>SIMILAIRE À LA BOUCLE WHILE, TOUTE LA PARTIE ‘LOGIQUE’ DE LA BOUCLE SE FAIT À UN ENDROIT CE QUI REND LE CODE PLUS FACILE À LIRE.</a:t>
            </a:r>
            <a:endParaRPr sz="1600" b="1">
              <a:latin typeface="Calibri"/>
              <a:ea typeface="Calibri"/>
              <a:cs typeface="Calibri"/>
              <a:sym typeface="Calibri"/>
            </a:endParaRPr>
          </a:p>
        </p:txBody>
      </p:sp>
      <p:sp>
        <p:nvSpPr>
          <p:cNvPr id="323" name="Google Shape;323;p27"/>
          <p:cNvSpPr/>
          <p:nvPr/>
        </p:nvSpPr>
        <p:spPr>
          <a:xfrm>
            <a:off x="6835366" y="1493822"/>
            <a:ext cx="4753070" cy="3911097"/>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1"/>
              </a:solidFill>
              <a:latin typeface="Impact"/>
              <a:ea typeface="Impact"/>
              <a:cs typeface="Impact"/>
              <a:sym typeface="Impac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8"/>
          <p:cNvSpPr txBox="1">
            <a:spLocks noGrp="1"/>
          </p:cNvSpPr>
          <p:nvPr>
            <p:ph type="title"/>
          </p:nvPr>
        </p:nvSpPr>
        <p:spPr>
          <a:xfrm>
            <a:off x="693643" y="685800"/>
            <a:ext cx="6467648" cy="66316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2800"/>
              <a:buFont typeface="Impact"/>
              <a:buNone/>
            </a:pPr>
            <a:r>
              <a:rPr lang="en-US" sz="2800"/>
              <a:t>LES BOUCLES - LE DO WHILE (FAIT TANT QUE)</a:t>
            </a:r>
            <a:endParaRPr sz="2800"/>
          </a:p>
        </p:txBody>
      </p:sp>
      <p:sp>
        <p:nvSpPr>
          <p:cNvPr id="329" name="Google Shape;329;p28"/>
          <p:cNvSpPr txBox="1">
            <a:spLocks noGrp="1"/>
          </p:cNvSpPr>
          <p:nvPr>
            <p:ph type="body" idx="1"/>
          </p:nvPr>
        </p:nvSpPr>
        <p:spPr>
          <a:xfrm>
            <a:off x="7233719" y="1219954"/>
            <a:ext cx="3729093" cy="3605543"/>
          </a:xfrm>
          <a:prstGeom prst="rect">
            <a:avLst/>
          </a:prstGeom>
          <a:noFill/>
          <a:ln>
            <a:noFill/>
          </a:ln>
        </p:spPr>
        <p:txBody>
          <a:bodyPr spcFirstLastPara="1" wrap="square" lIns="91425" tIns="45700" rIns="91425" bIns="45700" anchor="ctr" anchorCtr="0">
            <a:normAutofit/>
          </a:bodyPr>
          <a:lstStyle/>
          <a:p>
            <a:pPr marL="0" lvl="0" indent="0" algn="l" rtl="0">
              <a:lnSpc>
                <a:spcPct val="120000"/>
              </a:lnSpc>
              <a:spcBef>
                <a:spcPts val="0"/>
              </a:spcBef>
              <a:spcAft>
                <a:spcPts val="0"/>
              </a:spcAft>
              <a:buSzPts val="3200"/>
              <a:buNone/>
            </a:pPr>
            <a:r>
              <a:rPr lang="en-US">
                <a:solidFill>
                  <a:schemeClr val="accent1"/>
                </a:solidFill>
              </a:rPr>
              <a:t>VAR INDEX = 0;</a:t>
            </a:r>
            <a:endParaRPr/>
          </a:p>
          <a:p>
            <a:pPr marL="0" lvl="0" indent="0" algn="l" rtl="0">
              <a:lnSpc>
                <a:spcPct val="120000"/>
              </a:lnSpc>
              <a:spcBef>
                <a:spcPts val="1000"/>
              </a:spcBef>
              <a:spcAft>
                <a:spcPts val="0"/>
              </a:spcAft>
              <a:buSzPts val="3200"/>
              <a:buNone/>
            </a:pPr>
            <a:r>
              <a:rPr lang="en-US">
                <a:solidFill>
                  <a:schemeClr val="accent1"/>
                </a:solidFill>
              </a:rPr>
              <a:t>DO {</a:t>
            </a:r>
            <a:endParaRPr/>
          </a:p>
          <a:p>
            <a:pPr marL="0" lvl="0" indent="0" algn="l" rtl="0">
              <a:lnSpc>
                <a:spcPct val="120000"/>
              </a:lnSpc>
              <a:spcBef>
                <a:spcPts val="1000"/>
              </a:spcBef>
              <a:spcAft>
                <a:spcPts val="0"/>
              </a:spcAft>
              <a:buSzPts val="3200"/>
              <a:buNone/>
            </a:pPr>
            <a:r>
              <a:rPr lang="en-US">
                <a:solidFill>
                  <a:schemeClr val="accent1"/>
                </a:solidFill>
              </a:rPr>
              <a:t>   INDEX++; // INCRÉMENTATION</a:t>
            </a:r>
            <a:endParaRPr>
              <a:solidFill>
                <a:schemeClr val="accent1"/>
              </a:solidFill>
            </a:endParaRPr>
          </a:p>
          <a:p>
            <a:pPr marL="0" lvl="0" indent="0" algn="l" rtl="0">
              <a:lnSpc>
                <a:spcPct val="120000"/>
              </a:lnSpc>
              <a:spcBef>
                <a:spcPts val="1000"/>
              </a:spcBef>
              <a:spcAft>
                <a:spcPts val="0"/>
              </a:spcAft>
              <a:buSzPts val="3200"/>
              <a:buNone/>
            </a:pPr>
            <a:r>
              <a:rPr lang="en-US">
                <a:solidFill>
                  <a:schemeClr val="accent1"/>
                </a:solidFill>
              </a:rPr>
              <a:t>   ALERT('J\'AIME LE JAVASCRIPT') ; </a:t>
            </a:r>
            <a:endParaRPr/>
          </a:p>
          <a:p>
            <a:pPr marL="0" lvl="0" indent="0" algn="l" rtl="0">
              <a:lnSpc>
                <a:spcPct val="120000"/>
              </a:lnSpc>
              <a:spcBef>
                <a:spcPts val="1000"/>
              </a:spcBef>
              <a:spcAft>
                <a:spcPts val="0"/>
              </a:spcAft>
              <a:buSzPts val="3200"/>
              <a:buNone/>
            </a:pPr>
            <a:r>
              <a:rPr lang="en-US">
                <a:solidFill>
                  <a:schemeClr val="accent1"/>
                </a:solidFill>
              </a:rPr>
              <a:t>} </a:t>
            </a:r>
            <a:endParaRPr/>
          </a:p>
        </p:txBody>
      </p:sp>
      <p:sp>
        <p:nvSpPr>
          <p:cNvPr id="330" name="Google Shape;330;p28"/>
          <p:cNvSpPr txBox="1">
            <a:spLocks noGrp="1"/>
          </p:cNvSpPr>
          <p:nvPr>
            <p:ph type="body" idx="2"/>
          </p:nvPr>
        </p:nvSpPr>
        <p:spPr>
          <a:xfrm>
            <a:off x="693643" y="1894240"/>
            <a:ext cx="6467649" cy="3157594"/>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880"/>
              <a:buNone/>
            </a:pPr>
            <a:r>
              <a:rPr lang="en-US" b="1" dirty="0">
                <a:latin typeface="Calibri"/>
                <a:ea typeface="Calibri"/>
                <a:cs typeface="Calibri"/>
                <a:sym typeface="Calibri"/>
              </a:rPr>
              <a:t>LA DIFFÉRENCE ENTRE LE WHILE ET LE DO WHILE EST UN PEU SUBTILE. DANS LA BOUCLE WHILE SI VOUS DÉCLAREZ LA VARIABLE INDEX AVEC UNE VALEUR SUPÉRIEUR À 3 LA BOUCLE NE SERA JAMAIS EXÉCUTER ALORS QUE AVEC LA BOUCLE DO WHILE LA BOUCLE SERA EXÉCUTÉE AU MOINS UNE FOIS ÉTANT DONNÉ QUE LA CONDITION N’EST VÉRIFIÉE QU’À LA FIN DE LA BOUCLE.</a:t>
            </a:r>
            <a:endParaRPr dirty="0"/>
          </a:p>
        </p:txBody>
      </p:sp>
      <p:sp>
        <p:nvSpPr>
          <p:cNvPr id="331" name="Google Shape;331;p28"/>
          <p:cNvSpPr/>
          <p:nvPr/>
        </p:nvSpPr>
        <p:spPr>
          <a:xfrm>
            <a:off x="7161291" y="1430448"/>
            <a:ext cx="4499572" cy="3874883"/>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1"/>
              </a:solidFill>
              <a:latin typeface="Impact"/>
              <a:ea typeface="Impact"/>
              <a:cs typeface="Impact"/>
              <a:sym typeface="Impac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
          <p:cNvSpPr txBox="1">
            <a:spLocks noGrp="1"/>
          </p:cNvSpPr>
          <p:nvPr>
            <p:ph type="title"/>
          </p:nvPr>
        </p:nvSpPr>
        <p:spPr>
          <a:xfrm>
            <a:off x="685800" y="685800"/>
            <a:ext cx="6345302" cy="75650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Impact"/>
              <a:buNone/>
            </a:pPr>
            <a:r>
              <a:rPr lang="en-US" dirty="0"/>
              <a:t>JAVASCRIPT - HISTOIRE</a:t>
            </a:r>
            <a:endParaRPr dirty="0"/>
          </a:p>
        </p:txBody>
      </p:sp>
      <p:pic>
        <p:nvPicPr>
          <p:cNvPr id="161" name="Google Shape;161;p3"/>
          <p:cNvPicPr preferRelativeResize="0">
            <a:picLocks noGrp="1"/>
          </p:cNvPicPr>
          <p:nvPr>
            <p:ph type="pic" idx="2"/>
          </p:nvPr>
        </p:nvPicPr>
        <p:blipFill rotWithShape="1">
          <a:blip r:embed="rId3">
            <a:alphaModFix/>
          </a:blip>
          <a:srcRect l="14523" r="14522"/>
          <a:stretch/>
        </p:blipFill>
        <p:spPr>
          <a:xfrm>
            <a:off x="7454082" y="301658"/>
            <a:ext cx="3598146" cy="5071533"/>
          </a:xfrm>
          <a:prstGeom prst="rect">
            <a:avLst/>
          </a:prstGeom>
          <a:noFill/>
          <a:ln w="57150" cap="flat" cmpd="thinThick">
            <a:solidFill>
              <a:srgbClr val="7F7F7F"/>
            </a:solidFill>
            <a:prstDash val="solid"/>
            <a:miter lim="800000"/>
            <a:headEnd type="none" w="sm" len="sm"/>
            <a:tailEnd type="none" w="sm" len="sm"/>
          </a:ln>
        </p:spPr>
      </p:pic>
      <p:sp>
        <p:nvSpPr>
          <p:cNvPr id="162" name="Google Shape;162;p3"/>
          <p:cNvSpPr txBox="1">
            <a:spLocks noGrp="1"/>
          </p:cNvSpPr>
          <p:nvPr>
            <p:ph type="body" idx="1"/>
          </p:nvPr>
        </p:nvSpPr>
        <p:spPr>
          <a:xfrm>
            <a:off x="685801" y="1593130"/>
            <a:ext cx="6345301" cy="3973952"/>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1920"/>
              <a:buNone/>
            </a:pPr>
            <a:r>
              <a:rPr lang="en-US" sz="1200" b="1" dirty="0">
                <a:latin typeface="Montserrat" panose="00000500000000000000" pitchFamily="2" charset="0"/>
                <a:ea typeface="Calibri"/>
                <a:cs typeface="Calibri"/>
                <a:sym typeface="Calibri"/>
              </a:rPr>
              <a:t>EN 1995 BRENDAN EICH DE CHEZ NETSCAPE DÉVELOPPA LE LANGAGE INITIALEMENT APPELÉ LIVESCRIPT DESTINÉ À ÊTRE INSTALLÉ DIRECTEMENT DANS LES NAVIGATEURS NETSCAPE. LE LANGAGE SERA ENSUITE RENOMMÉ JAVASCRIPT EN HOMMAGE AU JAVA. MICROSOFT DÉVELOPPA L’ANNÉE QUI SUIT LE LANGAGE JSCRIPT POUR RESTER DANS LA COURSE DES NAVIGATEURS.</a:t>
            </a:r>
            <a:endParaRPr dirty="0">
              <a:latin typeface="Montserrat" panose="00000500000000000000" pitchFamily="2" charset="0"/>
            </a:endParaRPr>
          </a:p>
          <a:p>
            <a:pPr marL="0" lvl="0" indent="0" algn="l" rtl="0">
              <a:lnSpc>
                <a:spcPct val="120000"/>
              </a:lnSpc>
              <a:spcBef>
                <a:spcPts val="1000"/>
              </a:spcBef>
              <a:spcAft>
                <a:spcPts val="0"/>
              </a:spcAft>
              <a:buSzPts val="1920"/>
              <a:buNone/>
            </a:pPr>
            <a:r>
              <a:rPr lang="en-US" sz="1200" b="1" dirty="0">
                <a:latin typeface="Montserrat" panose="00000500000000000000" pitchFamily="2" charset="0"/>
                <a:ea typeface="Calibri"/>
                <a:cs typeface="Calibri"/>
                <a:sym typeface="Calibri"/>
              </a:rPr>
              <a:t>TOUJOURS AU COURS DE L’ANNÉE 1996 NETSCAPE ENVOYÈRENT UNE DEMANDE POUR STANDARDISER LE LANGAGE EUROPEAN COMPUTER MANUFACTURERS ASSOCIATION (ECMA). DEPUIS LE LANGAGE A BEAUCOUP ÉVOLUER ET LA DERNIÈRE VERSION STABLE EST L’ECMASCRIPT 5 SORTIE EN 2009. L’ECMASCRIPT 6 EST SORTIE EN MAI 2015 ET LE 7 SORTIRA SOUS PEU CAR IL A ÉTÉ DÉVELOPPÉ EN PARALLÈLE DU 6. BIEN QUE L’ECMASCRIPT 6 SOIT DÉJÀ IMPLÉMENTER DANS CERTAINS NAVIGATEURS, IL NE MARCHERA PAS DANS LES ANCIENS NAVIGATEURS. SON UTILISATION RESTE DONC TRÈS LIMITÉE. DES SOLUTIONS EXISTENT POUR DÉVELOPPER AVEC L’ECMASCRIPT 6 QUI EST ENSUITE COMPILÉ EN ECMASCRIPT 5.</a:t>
            </a:r>
            <a:endParaRPr sz="1200" b="1" dirty="0">
              <a:latin typeface="Montserrat" panose="00000500000000000000" pitchFamily="2" charset="0"/>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0"/>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JAVASCRIPT -  LES TABLEAUX</a:t>
            </a:r>
            <a:endParaRPr/>
          </a:p>
        </p:txBody>
      </p:sp>
      <p:pic>
        <p:nvPicPr>
          <p:cNvPr id="343" name="Google Shape;343;p30"/>
          <p:cNvPicPr preferRelativeResize="0">
            <a:picLocks noGrp="1"/>
          </p:cNvPicPr>
          <p:nvPr>
            <p:ph type="body" idx="1"/>
          </p:nvPr>
        </p:nvPicPr>
        <p:blipFill rotWithShape="1">
          <a:blip r:embed="rId3">
            <a:alphaModFix/>
          </a:blip>
          <a:srcRect/>
          <a:stretch/>
        </p:blipFill>
        <p:spPr>
          <a:xfrm>
            <a:off x="685801" y="2395536"/>
            <a:ext cx="10396882" cy="319950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1"/>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JAVASCRIPT -  LES TABLEAUX</a:t>
            </a:r>
            <a:endParaRPr/>
          </a:p>
        </p:txBody>
      </p:sp>
      <p:pic>
        <p:nvPicPr>
          <p:cNvPr id="349" name="Google Shape;349;p31"/>
          <p:cNvPicPr preferRelativeResize="0">
            <a:picLocks noGrp="1"/>
          </p:cNvPicPr>
          <p:nvPr>
            <p:ph type="body" idx="1"/>
          </p:nvPr>
        </p:nvPicPr>
        <p:blipFill rotWithShape="1">
          <a:blip r:embed="rId3">
            <a:alphaModFix/>
          </a:blip>
          <a:srcRect/>
          <a:stretch/>
        </p:blipFill>
        <p:spPr>
          <a:xfrm>
            <a:off x="685801" y="1837765"/>
            <a:ext cx="9055728" cy="373011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2"/>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860"/>
              <a:buFont typeface="Impact"/>
              <a:buNone/>
            </a:pPr>
            <a:r>
              <a:rPr lang="en-US" sz="4860"/>
              <a:t>JAVASCRIPT -  LES TABLEAUX - EXEMPLES</a:t>
            </a:r>
            <a:endParaRPr sz="4860"/>
          </a:p>
        </p:txBody>
      </p:sp>
      <p:sp>
        <p:nvSpPr>
          <p:cNvPr id="355" name="Google Shape;355;p32"/>
          <p:cNvSpPr txBox="1">
            <a:spLocks noGrp="1"/>
          </p:cNvSpPr>
          <p:nvPr>
            <p:ph type="body" idx="1"/>
          </p:nvPr>
        </p:nvSpPr>
        <p:spPr>
          <a:xfrm>
            <a:off x="685800" y="1692998"/>
            <a:ext cx="10394707" cy="3681587"/>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SzPts val="1920"/>
              <a:buNone/>
            </a:pPr>
            <a:r>
              <a:rPr lang="en-US" sz="1200" b="1">
                <a:latin typeface="Calibri"/>
                <a:ea typeface="Calibri"/>
                <a:cs typeface="Calibri"/>
                <a:sym typeface="Calibri"/>
              </a:rPr>
              <a:t>VAR PRENOMS = [MOUSSA', 'NOÉMIE', 'ROBERT', 'JEAN'];</a:t>
            </a:r>
            <a:endParaRPr/>
          </a:p>
          <a:p>
            <a:pPr marL="0" lvl="0" indent="0" algn="l" rtl="0">
              <a:lnSpc>
                <a:spcPct val="120000"/>
              </a:lnSpc>
              <a:spcBef>
                <a:spcPts val="1000"/>
              </a:spcBef>
              <a:spcAft>
                <a:spcPts val="0"/>
              </a:spcAft>
              <a:buSzPts val="1920"/>
              <a:buNone/>
            </a:pPr>
            <a:br>
              <a:rPr lang="en-US" sz="1200" b="1">
                <a:latin typeface="Calibri"/>
                <a:ea typeface="Calibri"/>
                <a:cs typeface="Calibri"/>
                <a:sym typeface="Calibri"/>
              </a:rPr>
            </a:br>
            <a:r>
              <a:rPr lang="en-US" sz="1200" b="1">
                <a:latin typeface="Calibri"/>
                <a:ea typeface="Calibri"/>
                <a:cs typeface="Calibri"/>
                <a:sym typeface="Calibri"/>
              </a:rPr>
              <a:t>IL EXISTE DES FONCTIONS NATIVES DU JAVASCRIPT QUI NOUS PERMETTENT DE PARCOURIR CES TABLEAUX POUR AJOUTER, RÉCUPÉRER, CHANGER OU ENLEVER DES VALEURS OU DES CLÉS ENTRE AUTRE. ON UTILISERA SOUVENT LES BOUCLES FOR OU WHILE POUR LES PARCOURIR. </a:t>
            </a:r>
            <a:endParaRPr/>
          </a:p>
          <a:p>
            <a:pPr marL="0" lvl="0" indent="0" algn="l" rtl="0">
              <a:lnSpc>
                <a:spcPct val="120000"/>
              </a:lnSpc>
              <a:spcBef>
                <a:spcPts val="1000"/>
              </a:spcBef>
              <a:spcAft>
                <a:spcPts val="0"/>
              </a:spcAft>
              <a:buSzPts val="1920"/>
              <a:buNone/>
            </a:pPr>
            <a:br>
              <a:rPr lang="en-US" sz="1200" b="1">
                <a:latin typeface="Calibri"/>
                <a:ea typeface="Calibri"/>
                <a:cs typeface="Calibri"/>
                <a:sym typeface="Calibri"/>
              </a:rPr>
            </a:br>
            <a:r>
              <a:rPr lang="en-US" sz="1200" b="1">
                <a:latin typeface="Calibri"/>
                <a:ea typeface="Calibri"/>
                <a:cs typeface="Calibri"/>
                <a:sym typeface="Calibri"/>
              </a:rPr>
              <a:t>PAR EXEMPLE, PRENONS LE TABLEAU PRENOMS. SI JE VEUX CHANGER LA VALEUR ROBERT, IL FAUT QUE JE PARCOURE LE TABLEAU ET QUAND JE RENCONTRE LA VALEUR ROBERT, JE REMPLACE CETTE VALEUR PAR AUTRE CHOSE COMME DUJARDIN.</a:t>
            </a:r>
            <a:endParaRPr/>
          </a:p>
          <a:p>
            <a:pPr marL="0" lvl="0" indent="0" algn="l" rtl="0">
              <a:lnSpc>
                <a:spcPct val="120000"/>
              </a:lnSpc>
              <a:spcBef>
                <a:spcPts val="1000"/>
              </a:spcBef>
              <a:spcAft>
                <a:spcPts val="0"/>
              </a:spcAft>
              <a:buSzPts val="1920"/>
              <a:buNone/>
            </a:pPr>
            <a:br>
              <a:rPr lang="en-US" sz="1200" b="1">
                <a:latin typeface="Calibri"/>
                <a:ea typeface="Calibri"/>
                <a:cs typeface="Calibri"/>
                <a:sym typeface="Calibri"/>
              </a:rPr>
            </a:br>
            <a:r>
              <a:rPr lang="en-US" sz="1200" b="1">
                <a:latin typeface="Calibri"/>
                <a:ea typeface="Calibri"/>
                <a:cs typeface="Calibri"/>
                <a:sym typeface="Calibri"/>
              </a:rPr>
              <a:t>POUR NOTRE BOUCLE FOR OU WHILE, IL NOUS FAUDRA UNE CONDITION POUR SORTIR DE LA BOUCLE. CETTE CONDITION EST LA TAILLE DU TABLEAU, CÀD LE NOMBRE D’ÉLÉMENTS QU’IL CONTIENT. DANS NOTRE CAS ON VOIT BIEN QUE NOTRE TABLEAU CONTIENT 4 ÉLÉMENTS. MAIS CE TABLEAU POURRAIT CHANGER AU COURS DE SA VIE ET SI VOUS SORTEZ DE VOTRE BOUCLE AU BOUT DE 4 ÉLÉMENTS, VOTRE CODE NE SERA PLUS BON. DONC POUR RÉCUPÉRER LA TAILLE DU TABLEAU NOUS UTILISERONS CECI : PRENOMS.LENGTH</a:t>
            </a:r>
            <a:endParaRPr sz="1200" b="1">
              <a:latin typeface="Calibri"/>
              <a:ea typeface="Calibri"/>
              <a:cs typeface="Calibri"/>
              <a:sym typeface="Calibri"/>
            </a:endParaRPr>
          </a:p>
          <a:p>
            <a:pPr marL="0" lvl="0" indent="0" algn="l" rtl="0">
              <a:lnSpc>
                <a:spcPct val="120000"/>
              </a:lnSpc>
              <a:spcBef>
                <a:spcPts val="1000"/>
              </a:spcBef>
              <a:spcAft>
                <a:spcPts val="0"/>
              </a:spcAft>
              <a:buSzPts val="1920"/>
              <a:buNone/>
            </a:pPr>
            <a:br>
              <a:rPr lang="en-US" sz="1200" b="1">
                <a:latin typeface="Calibri"/>
                <a:ea typeface="Calibri"/>
                <a:cs typeface="Calibri"/>
                <a:sym typeface="Calibri"/>
              </a:rPr>
            </a:br>
            <a:r>
              <a:rPr lang="en-US" sz="1200" b="1">
                <a:latin typeface="Calibri"/>
                <a:ea typeface="Calibri"/>
                <a:cs typeface="Calibri"/>
                <a:sym typeface="Calibri"/>
              </a:rPr>
              <a:t>DEUXIÈME PROBLÈME, COMMENT RÉCUPÉRER UNE VALEUR PRÉCISE D’UN TABLEAU ET PLUS ENCORE, COMMENT LA CHANGER !!! ESSAYEZ-LE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4"/>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JAVASCRIPT – LES OBJETS</a:t>
            </a:r>
            <a:endParaRPr/>
          </a:p>
        </p:txBody>
      </p:sp>
      <p:sp>
        <p:nvSpPr>
          <p:cNvPr id="367" name="Google Shape;367;p34"/>
          <p:cNvSpPr txBox="1">
            <a:spLocks noGrp="1"/>
          </p:cNvSpPr>
          <p:nvPr>
            <p:ph type="body" idx="1"/>
          </p:nvPr>
        </p:nvSpPr>
        <p:spPr>
          <a:xfrm>
            <a:off x="685800" y="2063396"/>
            <a:ext cx="10394707" cy="3311189"/>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3040"/>
              <a:buNone/>
            </a:pPr>
            <a:r>
              <a:rPr lang="en-US" sz="1900" b="1">
                <a:latin typeface="Calibri"/>
                <a:ea typeface="Calibri"/>
                <a:cs typeface="Calibri"/>
                <a:sym typeface="Calibri"/>
              </a:rPr>
              <a:t>UN OBJET POSSÈDE UNE STRUCTURE SPÉCIFIQUE SÉPARÉ EN 3 PARTIES. LE CONSTRUCTEUR, LES PROPRIÉTÉS ET LES MÉTHODES. LE CONSTRUCTEUR EST UN BOUT DE CODE QUI EST EXÉCUTÉ À CHAQUE FOIS QU’ON UTILISE UN NOUVEL OBJET. LES PROPRIÉTÉS SONT LES VARIABLES AU SEIN D’UN OBJET ET LES MÉTHODES SONT LES FONCTIONS CONTENUES DANS L’OBJET QU’ON UTILISERA POUR MODIFIER L’OBJET.</a:t>
            </a:r>
            <a:endParaRPr/>
          </a:p>
          <a:p>
            <a:pPr marL="0" lvl="0" indent="0" algn="l" rtl="0">
              <a:lnSpc>
                <a:spcPct val="110000"/>
              </a:lnSpc>
              <a:spcBef>
                <a:spcPts val="1000"/>
              </a:spcBef>
              <a:spcAft>
                <a:spcPts val="0"/>
              </a:spcAft>
              <a:buSzPts val="3040"/>
              <a:buNone/>
            </a:pPr>
            <a:br>
              <a:rPr lang="en-US" sz="1900" b="1">
                <a:latin typeface="Calibri"/>
                <a:ea typeface="Calibri"/>
                <a:cs typeface="Calibri"/>
                <a:sym typeface="Calibri"/>
              </a:rPr>
            </a:br>
            <a:r>
              <a:rPr lang="en-US" sz="1900" b="1">
                <a:latin typeface="Calibri"/>
                <a:ea typeface="Calibri"/>
                <a:cs typeface="Calibri"/>
                <a:sym typeface="Calibri"/>
              </a:rPr>
              <a:t>LE LANGAGE DISPOSE D’OBJETS NATIFS QUI ONT DONC DÉJÀ LEURS PROPRIÉTÉS ET MÉTHODES. CES OBJETS NOUS LES AVONS DÉJÀ UTILISÉS.</a:t>
            </a:r>
            <a:br>
              <a:rPr lang="en-US">
                <a:latin typeface="Calibri"/>
                <a:ea typeface="Calibri"/>
                <a:cs typeface="Calibri"/>
                <a:sym typeface="Calibri"/>
              </a:rPr>
            </a:br>
            <a:endParaRPr>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5"/>
          <p:cNvSpPr/>
          <p:nvPr/>
        </p:nvSpPr>
        <p:spPr>
          <a:xfrm>
            <a:off x="479834" y="320436"/>
            <a:ext cx="10511074" cy="50783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cap="none" dirty="0">
                <a:solidFill>
                  <a:schemeClr val="dk1"/>
                </a:solidFill>
                <a:latin typeface="Calibri"/>
                <a:ea typeface="Calibri"/>
                <a:cs typeface="Calibri"/>
                <a:sym typeface="Calibri"/>
              </a:rPr>
              <a:t>EXEMPLE :</a:t>
            </a:r>
            <a:endParaRPr dirty="0"/>
          </a:p>
          <a:p>
            <a:pPr marL="0" marR="0" lvl="0" indent="0" algn="l" rtl="0">
              <a:spcBef>
                <a:spcPts val="0"/>
              </a:spcBef>
              <a:spcAft>
                <a:spcPts val="0"/>
              </a:spcAft>
              <a:buNone/>
            </a:pPr>
            <a:br>
              <a:rPr lang="en-US" sz="1800" b="1" cap="none" dirty="0">
                <a:solidFill>
                  <a:schemeClr val="dk1"/>
                </a:solidFill>
                <a:latin typeface="Calibri"/>
                <a:ea typeface="Calibri"/>
                <a:cs typeface="Calibri"/>
                <a:sym typeface="Calibri"/>
              </a:rPr>
            </a:br>
            <a:r>
              <a:rPr lang="en-US" sz="1800" b="1" cap="none" dirty="0">
                <a:solidFill>
                  <a:schemeClr val="dk1"/>
                </a:solidFill>
                <a:latin typeface="Calibri"/>
                <a:ea typeface="Calibri"/>
                <a:cs typeface="Calibri"/>
                <a:sym typeface="Calibri"/>
              </a:rPr>
              <a:t>VAR CHAINE = 'CECI EST UN OBJET STRING';</a:t>
            </a:r>
            <a:endParaRPr dirty="0"/>
          </a:p>
          <a:p>
            <a:pPr marL="0" marR="0" lvl="0" indent="0" algn="l" rtl="0">
              <a:spcBef>
                <a:spcPts val="0"/>
              </a:spcBef>
              <a:spcAft>
                <a:spcPts val="0"/>
              </a:spcAft>
              <a:buNone/>
            </a:pPr>
            <a:r>
              <a:rPr lang="en-US" sz="1800" b="1" cap="none" dirty="0">
                <a:solidFill>
                  <a:schemeClr val="dk1"/>
                </a:solidFill>
                <a:latin typeface="Calibri"/>
                <a:ea typeface="Calibri"/>
                <a:cs typeface="Calibri"/>
                <a:sym typeface="Calibri"/>
              </a:rPr>
              <a:t>ALERT(CHAINE.LENGTH);</a:t>
            </a:r>
            <a:endParaRPr dirty="0"/>
          </a:p>
          <a:p>
            <a:pPr marL="0" marR="0" lvl="0" indent="0" algn="l" rtl="0">
              <a:spcBef>
                <a:spcPts val="0"/>
              </a:spcBef>
              <a:spcAft>
                <a:spcPts val="0"/>
              </a:spcAft>
              <a:buNone/>
            </a:pPr>
            <a:r>
              <a:rPr lang="en-US" sz="1800" b="1" cap="none" dirty="0">
                <a:solidFill>
                  <a:schemeClr val="dk1"/>
                </a:solidFill>
                <a:latin typeface="Calibri"/>
                <a:ea typeface="Calibri"/>
                <a:cs typeface="Calibri"/>
                <a:sym typeface="Calibri"/>
              </a:rPr>
              <a:t>ALERT(CHAINE.TOUPPERCASE());</a:t>
            </a:r>
            <a:endParaRPr dirty="0"/>
          </a:p>
          <a:p>
            <a:pPr marL="0" marR="0" lvl="0" indent="0" algn="l" rtl="0">
              <a:spcBef>
                <a:spcPts val="0"/>
              </a:spcBef>
              <a:spcAft>
                <a:spcPts val="0"/>
              </a:spcAft>
              <a:buNone/>
            </a:pPr>
            <a:br>
              <a:rPr lang="en-US" sz="1800" b="1" cap="none" dirty="0">
                <a:solidFill>
                  <a:schemeClr val="dk1"/>
                </a:solidFill>
                <a:latin typeface="Calibri"/>
                <a:ea typeface="Calibri"/>
                <a:cs typeface="Calibri"/>
                <a:sym typeface="Calibri"/>
              </a:rPr>
            </a:br>
            <a:r>
              <a:rPr lang="en-US" sz="1800" b="1" cap="none" dirty="0">
                <a:solidFill>
                  <a:schemeClr val="dk1"/>
                </a:solidFill>
                <a:latin typeface="Calibri"/>
                <a:ea typeface="Calibri"/>
                <a:cs typeface="Calibri"/>
                <a:sym typeface="Calibri"/>
              </a:rPr>
              <a:t>COMME VOUS LE VOYEZ J’UTILISE ICI LA PROPRIÉTÉ LENGTH DE L’OBJET STRING ET SA MÉTHODE TOUPPERCASE() QUI TRANSFORMERA VOTRE CHAINE DE CARACTÈRE EN MAJUSCULE.</a:t>
            </a:r>
            <a:endParaRPr dirty="0"/>
          </a:p>
          <a:p>
            <a:pPr marL="0" marR="0" lvl="0" indent="0" algn="l" rtl="0">
              <a:spcBef>
                <a:spcPts val="0"/>
              </a:spcBef>
              <a:spcAft>
                <a:spcPts val="0"/>
              </a:spcAft>
              <a:buNone/>
            </a:pPr>
            <a:br>
              <a:rPr lang="en-US" sz="1800" b="1" cap="none" dirty="0">
                <a:solidFill>
                  <a:schemeClr val="dk1"/>
                </a:solidFill>
                <a:latin typeface="Calibri"/>
                <a:ea typeface="Calibri"/>
                <a:cs typeface="Calibri"/>
                <a:sym typeface="Calibri"/>
              </a:rPr>
            </a:br>
            <a:r>
              <a:rPr lang="en-US" sz="1800" b="1" cap="none" dirty="0">
                <a:solidFill>
                  <a:schemeClr val="dk1"/>
                </a:solidFill>
                <a:latin typeface="Calibri"/>
                <a:ea typeface="Calibri"/>
                <a:cs typeface="Calibri"/>
                <a:sym typeface="Calibri"/>
              </a:rPr>
              <a:t>POUR CRÉER UN OBJET ON FERA :</a:t>
            </a:r>
            <a:endParaRPr dirty="0"/>
          </a:p>
          <a:p>
            <a:pPr marL="0" marR="0" lvl="0" indent="0" algn="l" rtl="0">
              <a:spcBef>
                <a:spcPts val="0"/>
              </a:spcBef>
              <a:spcAft>
                <a:spcPts val="0"/>
              </a:spcAft>
              <a:buNone/>
            </a:pPr>
            <a:r>
              <a:rPr lang="en-US" sz="1800" b="1" cap="none" dirty="0">
                <a:solidFill>
                  <a:schemeClr val="dk1"/>
                </a:solidFill>
                <a:latin typeface="Calibri"/>
                <a:ea typeface="Calibri"/>
                <a:cs typeface="Calibri"/>
                <a:sym typeface="Calibri"/>
              </a:rPr>
              <a:t>VAR PERSONNES = {</a:t>
            </a:r>
            <a:endParaRPr dirty="0"/>
          </a:p>
          <a:p>
            <a:pPr marL="0" marR="0" lvl="0" indent="0" algn="l" rtl="0">
              <a:spcBef>
                <a:spcPts val="0"/>
              </a:spcBef>
              <a:spcAft>
                <a:spcPts val="0"/>
              </a:spcAft>
              <a:buNone/>
            </a:pPr>
            <a:r>
              <a:rPr lang="en-US" sz="1800" b="1" cap="none" dirty="0">
                <a:solidFill>
                  <a:schemeClr val="dk1"/>
                </a:solidFill>
                <a:latin typeface="Calibri"/>
                <a:ea typeface="Calibri"/>
                <a:cs typeface="Calibri"/>
                <a:sym typeface="Calibri"/>
              </a:rPr>
              <a:t>   NOM: MOUSSA', </a:t>
            </a:r>
            <a:endParaRPr dirty="0"/>
          </a:p>
          <a:p>
            <a:pPr marL="0" marR="0" lvl="0" indent="0" algn="l" rtl="0">
              <a:spcBef>
                <a:spcPts val="0"/>
              </a:spcBef>
              <a:spcAft>
                <a:spcPts val="0"/>
              </a:spcAft>
              <a:buNone/>
            </a:pPr>
            <a:r>
              <a:rPr lang="en-US" sz="1800" b="1" cap="none" dirty="0">
                <a:solidFill>
                  <a:schemeClr val="dk1"/>
                </a:solidFill>
                <a:latin typeface="Calibri"/>
                <a:ea typeface="Calibri"/>
                <a:cs typeface="Calibri"/>
                <a:sym typeface="Calibri"/>
              </a:rPr>
              <a:t>   MOYENNE: ‘15', </a:t>
            </a:r>
            <a:endParaRPr dirty="0"/>
          </a:p>
          <a:p>
            <a:pPr marL="0" marR="0" lvl="0" indent="0" algn="l" rtl="0">
              <a:spcBef>
                <a:spcPts val="0"/>
              </a:spcBef>
              <a:spcAft>
                <a:spcPts val="0"/>
              </a:spcAft>
              <a:buNone/>
            </a:pPr>
            <a:r>
              <a:rPr lang="en-US" sz="1800" b="1" cap="none" dirty="0">
                <a:solidFill>
                  <a:schemeClr val="dk1"/>
                </a:solidFill>
                <a:latin typeface="Calibri"/>
                <a:ea typeface="Calibri"/>
                <a:cs typeface="Calibri"/>
                <a:sym typeface="Calibri"/>
              </a:rPr>
              <a:t>   ADMIS: 'OUI', </a:t>
            </a:r>
            <a:endParaRPr dirty="0"/>
          </a:p>
          <a:p>
            <a:pPr marL="0" marR="0" lvl="0" indent="0" algn="l" rtl="0">
              <a:spcBef>
                <a:spcPts val="0"/>
              </a:spcBef>
              <a:spcAft>
                <a:spcPts val="0"/>
              </a:spcAft>
              <a:buNone/>
            </a:pPr>
            <a:r>
              <a:rPr lang="en-US" sz="1800" b="1"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br>
              <a:rPr lang="en-US" sz="1800" b="1" cap="none" dirty="0">
                <a:solidFill>
                  <a:schemeClr val="dk1"/>
                </a:solidFill>
                <a:latin typeface="Calibri"/>
                <a:ea typeface="Calibri"/>
                <a:cs typeface="Calibri"/>
                <a:sym typeface="Calibri"/>
              </a:rPr>
            </a:br>
            <a:r>
              <a:rPr lang="en-US" sz="1800" b="1" cap="none" dirty="0">
                <a:solidFill>
                  <a:schemeClr val="dk1"/>
                </a:solidFill>
                <a:latin typeface="Calibri"/>
                <a:ea typeface="Calibri"/>
                <a:cs typeface="Calibri"/>
                <a:sym typeface="Calibri"/>
              </a:rPr>
              <a:t>LA SYNTAXE RESSEMBLE UN PEU À LA SYNTAXE DE TABLEAU MAIS IL Y A QUAND MÊME QUELQUES DIFFÉRENCES. </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p:nvPr/>
        </p:nvSpPr>
        <p:spPr>
          <a:xfrm>
            <a:off x="1400269" y="825508"/>
            <a:ext cx="6096000" cy="42473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cap="none" dirty="0">
                <a:solidFill>
                  <a:schemeClr val="dk1"/>
                </a:solidFill>
                <a:latin typeface="Calibri"/>
                <a:ea typeface="Calibri"/>
                <a:cs typeface="Calibri"/>
                <a:sym typeface="Calibri"/>
              </a:rPr>
              <a:t>POUR RÉCUPÉRER LA VALEUR DU NOM ON FERA AINSI :</a:t>
            </a:r>
            <a:endParaRPr dirty="0"/>
          </a:p>
          <a:p>
            <a:pPr marL="0" marR="0" lvl="0" indent="0" algn="l" rtl="0">
              <a:spcBef>
                <a:spcPts val="0"/>
              </a:spcBef>
              <a:spcAft>
                <a:spcPts val="0"/>
              </a:spcAft>
              <a:buNone/>
            </a:pPr>
            <a:br>
              <a:rPr lang="en-US" sz="1800" b="1" cap="none" dirty="0">
                <a:solidFill>
                  <a:schemeClr val="dk1"/>
                </a:solidFill>
                <a:latin typeface="Calibri"/>
                <a:ea typeface="Calibri"/>
                <a:cs typeface="Calibri"/>
                <a:sym typeface="Calibri"/>
              </a:rPr>
            </a:br>
            <a:r>
              <a:rPr lang="en-US" sz="1800" b="1" cap="none" dirty="0">
                <a:solidFill>
                  <a:schemeClr val="dk1"/>
                </a:solidFill>
                <a:latin typeface="Calibri"/>
                <a:ea typeface="Calibri"/>
                <a:cs typeface="Calibri"/>
                <a:sym typeface="Calibri"/>
              </a:rPr>
              <a:t>VAR PERSONNES = {</a:t>
            </a:r>
            <a:endParaRPr dirty="0"/>
          </a:p>
          <a:p>
            <a:pPr marL="0" marR="0" lvl="0" indent="0" algn="l" rtl="0">
              <a:spcBef>
                <a:spcPts val="0"/>
              </a:spcBef>
              <a:spcAft>
                <a:spcPts val="0"/>
              </a:spcAft>
              <a:buNone/>
            </a:pPr>
            <a:r>
              <a:rPr lang="en-US" sz="1800" b="1" cap="none" dirty="0">
                <a:solidFill>
                  <a:schemeClr val="dk1"/>
                </a:solidFill>
                <a:latin typeface="Calibri"/>
                <a:ea typeface="Calibri"/>
                <a:cs typeface="Calibri"/>
                <a:sym typeface="Calibri"/>
              </a:rPr>
              <a:t>   NOM: MOUSSA', </a:t>
            </a:r>
            <a:endParaRPr dirty="0"/>
          </a:p>
          <a:p>
            <a:pPr marL="0" marR="0" lvl="0" indent="0" algn="l" rtl="0">
              <a:spcBef>
                <a:spcPts val="0"/>
              </a:spcBef>
              <a:spcAft>
                <a:spcPts val="0"/>
              </a:spcAft>
              <a:buNone/>
            </a:pPr>
            <a:r>
              <a:rPr lang="en-US" sz="1800" b="1" cap="none" dirty="0">
                <a:solidFill>
                  <a:schemeClr val="dk1"/>
                </a:solidFill>
                <a:latin typeface="Calibri"/>
                <a:ea typeface="Calibri"/>
                <a:cs typeface="Calibri"/>
                <a:sym typeface="Calibri"/>
              </a:rPr>
              <a:t>   MOYENNE: ‘15', </a:t>
            </a:r>
            <a:endParaRPr dirty="0"/>
          </a:p>
          <a:p>
            <a:pPr marL="0" marR="0" lvl="0" indent="0" algn="l" rtl="0">
              <a:spcBef>
                <a:spcPts val="0"/>
              </a:spcBef>
              <a:spcAft>
                <a:spcPts val="0"/>
              </a:spcAft>
              <a:buNone/>
            </a:pPr>
            <a:r>
              <a:rPr lang="en-US" sz="1800" b="1" cap="none" dirty="0">
                <a:solidFill>
                  <a:schemeClr val="dk1"/>
                </a:solidFill>
                <a:latin typeface="Calibri"/>
                <a:ea typeface="Calibri"/>
                <a:cs typeface="Calibri"/>
                <a:sym typeface="Calibri"/>
              </a:rPr>
              <a:t>   ADMIS: 'OUI', </a:t>
            </a:r>
            <a:endParaRPr dirty="0"/>
          </a:p>
          <a:p>
            <a:pPr marL="0" marR="0" lvl="0" indent="0" algn="l" rtl="0">
              <a:spcBef>
                <a:spcPts val="0"/>
              </a:spcBef>
              <a:spcAft>
                <a:spcPts val="0"/>
              </a:spcAft>
              <a:buNone/>
            </a:pPr>
            <a:r>
              <a:rPr lang="en-US" sz="1800" b="1"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br>
              <a:rPr lang="en-US" sz="1800" b="1" cap="none" dirty="0">
                <a:solidFill>
                  <a:schemeClr val="dk1"/>
                </a:solidFill>
                <a:latin typeface="Calibri"/>
                <a:ea typeface="Calibri"/>
                <a:cs typeface="Calibri"/>
                <a:sym typeface="Calibri"/>
              </a:rPr>
            </a:br>
            <a:r>
              <a:rPr lang="en-US" sz="1800" b="1" cap="none" dirty="0">
                <a:solidFill>
                  <a:schemeClr val="dk1"/>
                </a:solidFill>
                <a:latin typeface="Calibri"/>
                <a:ea typeface="Calibri"/>
                <a:cs typeface="Calibri"/>
                <a:sym typeface="Calibri"/>
              </a:rPr>
              <a:t>ALERT(PERSONNES.NOM);</a:t>
            </a:r>
            <a:endParaRPr dirty="0"/>
          </a:p>
          <a:p>
            <a:pPr marL="0" marR="0" lvl="0" indent="0" algn="l" rtl="0">
              <a:spcBef>
                <a:spcPts val="0"/>
              </a:spcBef>
              <a:spcAft>
                <a:spcPts val="0"/>
              </a:spcAft>
              <a:buNone/>
            </a:pPr>
            <a:br>
              <a:rPr lang="en-US" sz="1800" b="1" cap="none" dirty="0">
                <a:solidFill>
                  <a:schemeClr val="dk1"/>
                </a:solidFill>
                <a:latin typeface="Calibri"/>
                <a:ea typeface="Calibri"/>
                <a:cs typeface="Calibri"/>
                <a:sym typeface="Calibri"/>
              </a:rPr>
            </a:br>
            <a:r>
              <a:rPr lang="en-US" sz="1800" b="1" cap="none" dirty="0">
                <a:solidFill>
                  <a:schemeClr val="dk1"/>
                </a:solidFill>
                <a:latin typeface="Calibri"/>
                <a:ea typeface="Calibri"/>
                <a:cs typeface="Calibri"/>
                <a:sym typeface="Calibri"/>
              </a:rPr>
              <a:t>ET POUR AFFECTER UNE VALEUR ON FERA :</a:t>
            </a:r>
            <a:endParaRPr dirty="0"/>
          </a:p>
          <a:p>
            <a:pPr marL="0" marR="0" lvl="0" indent="0" algn="l" rtl="0">
              <a:spcBef>
                <a:spcPts val="0"/>
              </a:spcBef>
              <a:spcAft>
                <a:spcPts val="0"/>
              </a:spcAft>
              <a:buNone/>
            </a:pPr>
            <a:br>
              <a:rPr lang="en-US" sz="1800" b="1" cap="none" dirty="0">
                <a:solidFill>
                  <a:schemeClr val="dk1"/>
                </a:solidFill>
                <a:latin typeface="Calibri"/>
                <a:ea typeface="Calibri"/>
                <a:cs typeface="Calibri"/>
                <a:sym typeface="Calibri"/>
              </a:rPr>
            </a:br>
            <a:r>
              <a:rPr lang="en-US" sz="1800" b="1" cap="none" dirty="0">
                <a:solidFill>
                  <a:schemeClr val="dk1"/>
                </a:solidFill>
                <a:latin typeface="Calibri"/>
                <a:ea typeface="Calibri"/>
                <a:cs typeface="Calibri"/>
                <a:sym typeface="Calibri"/>
              </a:rPr>
              <a:t>PERSONNES.NOM = 'ALFRED';</a:t>
            </a:r>
            <a:endParaRPr dirty="0"/>
          </a:p>
          <a:p>
            <a:pPr marL="0" marR="0" lvl="0" indent="0" algn="l" rtl="0">
              <a:spcBef>
                <a:spcPts val="0"/>
              </a:spcBef>
              <a:spcAft>
                <a:spcPts val="0"/>
              </a:spcAft>
              <a:buNone/>
            </a:pPr>
            <a:br>
              <a:rPr lang="en-US" sz="1800" dirty="0">
                <a:solidFill>
                  <a:schemeClr val="dk1"/>
                </a:solidFill>
                <a:latin typeface="Calibri"/>
                <a:ea typeface="Calibri"/>
                <a:cs typeface="Calibri"/>
                <a:sym typeface="Calibri"/>
              </a:rPr>
            </a:br>
            <a:endParaRPr sz="1800" dirty="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7"/>
          <p:cNvSpPr/>
          <p:nvPr/>
        </p:nvSpPr>
        <p:spPr>
          <a:xfrm>
            <a:off x="896293" y="1126009"/>
            <a:ext cx="8383509" cy="31392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a:p>
            <a:pPr marL="0" marR="0" lvl="0" indent="0" algn="l" rtl="0">
              <a:spcBef>
                <a:spcPts val="0"/>
              </a:spcBef>
              <a:spcAft>
                <a:spcPts val="0"/>
              </a:spcAft>
              <a:buNone/>
            </a:pPr>
            <a:r>
              <a:rPr lang="en-US" sz="1800" b="1" cap="none" dirty="0">
                <a:solidFill>
                  <a:schemeClr val="dk1"/>
                </a:solidFill>
                <a:latin typeface="Calibri"/>
                <a:ea typeface="Calibri"/>
                <a:cs typeface="Calibri"/>
                <a:sym typeface="Calibri"/>
              </a:rPr>
              <a:t>NOUS AVONS VU DANS CE CHAPITRE LES BASES DU JAVASCRIPT, COMMENT DÉCLARER LES VARIABLES, FAIRE DES BOUCLES SUR DES TABLEAUX OU ENCORE FAIRE DES FONCTIONS ET LES UTILISER. MAIS LE JAVASCRIPT NOUS PERMETS DE FAIRE BIEN PLUS QUE DE LA PROGRAMMATION ALGORITHMIQUE, ELLE NOUS PERMET ENTRE AUTRE DE MODIFIER LE DOM, ET C’EST CE QUE NOUS ALLONS VOIR DANS LE CHAPITRE SUIVANT. </a:t>
            </a:r>
            <a:endParaRPr dirty="0"/>
          </a:p>
          <a:p>
            <a:pPr marL="0" marR="0" lvl="0" indent="0" algn="l" rtl="0">
              <a:spcBef>
                <a:spcPts val="0"/>
              </a:spcBef>
              <a:spcAft>
                <a:spcPts val="0"/>
              </a:spcAft>
              <a:buNone/>
            </a:pPr>
            <a:endParaRPr sz="1800" b="1" cap="none" dirty="0">
              <a:solidFill>
                <a:schemeClr val="dk1"/>
              </a:solidFill>
              <a:latin typeface="Calibri"/>
              <a:ea typeface="Calibri"/>
              <a:cs typeface="Calibri"/>
              <a:sym typeface="Calibri"/>
            </a:endParaRPr>
          </a:p>
          <a:p>
            <a:pPr marL="0" marR="0" lvl="0" indent="0" algn="l" rtl="0">
              <a:spcBef>
                <a:spcPts val="0"/>
              </a:spcBef>
              <a:spcAft>
                <a:spcPts val="0"/>
              </a:spcAft>
              <a:buNone/>
            </a:pPr>
            <a:br>
              <a:rPr lang="en-US" sz="1800" b="1" u="sng" dirty="0">
                <a:solidFill>
                  <a:schemeClr val="accent1">
                    <a:lumMod val="60000"/>
                    <a:lumOff val="40000"/>
                  </a:schemeClr>
                </a:solidFill>
                <a:latin typeface="Impact"/>
                <a:ea typeface="Impact"/>
                <a:cs typeface="Impact"/>
                <a:sym typeface="Impact"/>
              </a:rPr>
            </a:br>
            <a:endParaRPr sz="1800" b="1" u="sng" dirty="0">
              <a:solidFill>
                <a:schemeClr val="accent1">
                  <a:lumMod val="60000"/>
                  <a:lumOff val="40000"/>
                </a:schemeClr>
              </a:solidFill>
              <a:latin typeface="Impact"/>
              <a:ea typeface="Impact"/>
              <a:cs typeface="Impact"/>
              <a:sym typeface="Impac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0"/>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JAVASCRIPT – LES FONCTIONS</a:t>
            </a:r>
            <a:endParaRPr/>
          </a:p>
        </p:txBody>
      </p:sp>
      <p:sp>
        <p:nvSpPr>
          <p:cNvPr id="400" name="Google Shape;400;p40"/>
          <p:cNvSpPr txBox="1">
            <a:spLocks noGrp="1"/>
          </p:cNvSpPr>
          <p:nvPr>
            <p:ph type="body" idx="1"/>
          </p:nvPr>
        </p:nvSpPr>
        <p:spPr>
          <a:xfrm>
            <a:off x="685800" y="2063396"/>
            <a:ext cx="10394707" cy="3311189"/>
          </a:xfrm>
          <a:prstGeom prst="rect">
            <a:avLst/>
          </a:prstGeom>
          <a:noFill/>
          <a:ln>
            <a:noFill/>
          </a:ln>
        </p:spPr>
        <p:txBody>
          <a:bodyPr spcFirstLastPara="1" wrap="square" lIns="91425" tIns="45700" rIns="91425" bIns="45700" anchor="ctr" anchorCtr="0">
            <a:normAutofit/>
          </a:bodyPr>
          <a:lstStyle/>
          <a:p>
            <a:pPr marL="0" lvl="0" indent="0" algn="l" rtl="0">
              <a:lnSpc>
                <a:spcPct val="120000"/>
              </a:lnSpc>
              <a:spcBef>
                <a:spcPts val="0"/>
              </a:spcBef>
              <a:spcAft>
                <a:spcPts val="0"/>
              </a:spcAft>
              <a:buSzPts val="2560"/>
              <a:buNone/>
            </a:pPr>
            <a:r>
              <a:rPr lang="en-US" sz="1600" b="1" dirty="0">
                <a:latin typeface="Calibri"/>
                <a:ea typeface="Calibri"/>
                <a:cs typeface="Calibri"/>
                <a:sym typeface="Calibri"/>
              </a:rPr>
              <a:t>ON APPELLE FONCTION UN SOUS-PROGRAMME QUI PERMET D'EFFECTUER UN ENSEMBLE D'INSTRUCTIONS PAR SIMPLE APPEL DE LA FONCTION DANS LE CORPS DU PROGRAMME PRINCIPAL. CETTE NOTION DE SOUS-PROGRAMME EST GÉNÉRALEMENT APPELÉE FONCTION DANS LES LANGAGES AUTRES QUE LE JAVASCRIPT (TOUTEFOIS LEUR SYNTAXE EST GÉNÉRALEMENT DIFFÉRENTE...). LES FONCTIONS PERMETTENT D'EXÉCUTER DANS PLUSIEURS PARTIES DU PROGRAMME UNE SÉRIE D'INSTRUCTIONS, CELA PERMET UNE SIMPLICITÉ DU CODE ET DONC UNE TAILLE DE PROGRAMME MINIMALE.</a:t>
            </a:r>
            <a:endParaRPr dirty="0"/>
          </a:p>
          <a:p>
            <a:pPr marL="285750" indent="-285750">
              <a:buSzPts val="2560"/>
              <a:buFont typeface="Wingdings" panose="05000000000000000000" pitchFamily="2" charset="2"/>
              <a:buChar char="Ø"/>
            </a:pPr>
            <a:r>
              <a:rPr lang="en-US" sz="1600" b="1" dirty="0">
                <a:latin typeface="Calibri"/>
                <a:ea typeface="Calibri"/>
                <a:cs typeface="Calibri"/>
                <a:sym typeface="Calibri"/>
              </a:rPr>
              <a:t>UNE FONCTION C’EST UN BLOC DE CODE QU’ON POURRA EXÉCUTER À LA DEMANDE. CE SONT UN PEU COMME DES VARIABLES. CE SONT DES CONTENEURS.</a:t>
            </a:r>
            <a:endParaRPr dirty="0"/>
          </a:p>
          <a:p>
            <a:pPr marL="0" lvl="0" indent="0" algn="l" rtl="0">
              <a:lnSpc>
                <a:spcPct val="120000"/>
              </a:lnSpc>
              <a:spcBef>
                <a:spcPts val="1000"/>
              </a:spcBef>
              <a:spcAft>
                <a:spcPts val="0"/>
              </a:spcAft>
              <a:buSzPts val="2560"/>
              <a:buNone/>
            </a:pPr>
            <a:br>
              <a:rPr lang="en-US" sz="1600" b="1" dirty="0">
                <a:latin typeface="Calibri"/>
                <a:ea typeface="Calibri"/>
                <a:cs typeface="Calibri"/>
                <a:sym typeface="Calibri"/>
              </a:rPr>
            </a:br>
            <a:r>
              <a:rPr lang="en-US" sz="1600" b="1" dirty="0">
                <a:latin typeface="Calibri"/>
                <a:ea typeface="Calibri"/>
                <a:cs typeface="Calibri"/>
                <a:sym typeface="Calibri"/>
              </a:rPr>
              <a:t>CONTRAIREMENT AUX VARIABLES ILS POURRONT CONTENIR PLUSIEURS CHOSES ET ON POURRA MÊME LUI DIRE D’EXÉCUTER UN CODE DIFFÉREMMENT AVEC UN OU PLUSIEURS PARAMÈTRES.</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1"/>
          <p:cNvSpPr/>
          <p:nvPr/>
        </p:nvSpPr>
        <p:spPr>
          <a:xfrm>
            <a:off x="407406" y="352992"/>
            <a:ext cx="8655113"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Calibri"/>
                <a:ea typeface="Calibri"/>
                <a:cs typeface="Calibri"/>
                <a:sym typeface="Calibri"/>
              </a:rPr>
              <a:t>Passons directement à un exemple.</a:t>
            </a:r>
            <a:endParaRPr sz="1800">
              <a:solidFill>
                <a:schemeClr val="dk1"/>
              </a:solidFill>
              <a:latin typeface="Impact"/>
              <a:ea typeface="Impact"/>
              <a:cs typeface="Impact"/>
              <a:sym typeface="Impact"/>
            </a:endParaRPr>
          </a:p>
          <a:p>
            <a:pPr marL="0" marR="0" lvl="0" indent="0" algn="l" rtl="0">
              <a:spcBef>
                <a:spcPts val="0"/>
              </a:spcBef>
              <a:spcAft>
                <a:spcPts val="0"/>
              </a:spcAft>
              <a:buNone/>
            </a:pPr>
            <a:br>
              <a:rPr lang="en-US" sz="1800">
                <a:solidFill>
                  <a:schemeClr val="dk1"/>
                </a:solidFill>
                <a:latin typeface="Impact"/>
                <a:ea typeface="Impact"/>
                <a:cs typeface="Impact"/>
                <a:sym typeface="Impact"/>
              </a:rPr>
            </a:br>
            <a:r>
              <a:rPr lang="en-US" sz="1800">
                <a:solidFill>
                  <a:srgbClr val="000000"/>
                </a:solidFill>
                <a:latin typeface="Arial"/>
                <a:ea typeface="Arial"/>
                <a:cs typeface="Arial"/>
                <a:sym typeface="Arial"/>
              </a:rPr>
              <a:t>function afficheHelloWorld()</a:t>
            </a:r>
            <a:endParaRPr sz="1800">
              <a:solidFill>
                <a:schemeClr val="dk1"/>
              </a:solidFill>
              <a:latin typeface="Impact"/>
              <a:ea typeface="Impact"/>
              <a:cs typeface="Impact"/>
              <a:sym typeface="Impact"/>
            </a:endParaRPr>
          </a:p>
          <a:p>
            <a:pPr marL="0" marR="0" lvl="0" indent="0" algn="l" rtl="0">
              <a:spcBef>
                <a:spcPts val="0"/>
              </a:spcBef>
              <a:spcAft>
                <a:spcPts val="0"/>
              </a:spcAft>
              <a:buNone/>
            </a:pPr>
            <a:r>
              <a:rPr lang="en-US" sz="1800">
                <a:solidFill>
                  <a:srgbClr val="000000"/>
                </a:solidFill>
                <a:latin typeface="Arial"/>
                <a:ea typeface="Arial"/>
                <a:cs typeface="Arial"/>
                <a:sym typeface="Arial"/>
              </a:rPr>
              <a:t>{</a:t>
            </a:r>
            <a:endParaRPr sz="1800">
              <a:solidFill>
                <a:schemeClr val="dk1"/>
              </a:solidFill>
              <a:latin typeface="Impact"/>
              <a:ea typeface="Impact"/>
              <a:cs typeface="Impact"/>
              <a:sym typeface="Impact"/>
            </a:endParaRPr>
          </a:p>
          <a:p>
            <a:pPr marL="0" marR="0" lvl="0" indent="0" algn="l" rtl="0">
              <a:spcBef>
                <a:spcPts val="0"/>
              </a:spcBef>
              <a:spcAft>
                <a:spcPts val="0"/>
              </a:spcAft>
              <a:buNone/>
            </a:pPr>
            <a:r>
              <a:rPr lang="en-US" sz="1800">
                <a:solidFill>
                  <a:srgbClr val="000000"/>
                </a:solidFill>
                <a:latin typeface="Arial"/>
                <a:ea typeface="Arial"/>
                <a:cs typeface="Arial"/>
                <a:sym typeface="Arial"/>
              </a:rPr>
              <a:t>   var hello = 'hello world';</a:t>
            </a:r>
            <a:endParaRPr sz="1800">
              <a:solidFill>
                <a:schemeClr val="dk1"/>
              </a:solidFill>
              <a:latin typeface="Impact"/>
              <a:ea typeface="Impact"/>
              <a:cs typeface="Impact"/>
              <a:sym typeface="Impact"/>
            </a:endParaRPr>
          </a:p>
          <a:p>
            <a:pPr marL="0" marR="0" lvl="0" indent="0" algn="l" rtl="0">
              <a:spcBef>
                <a:spcPts val="0"/>
              </a:spcBef>
              <a:spcAft>
                <a:spcPts val="0"/>
              </a:spcAft>
              <a:buNone/>
            </a:pPr>
            <a:r>
              <a:rPr lang="en-US" sz="1800">
                <a:solidFill>
                  <a:srgbClr val="000000"/>
                </a:solidFill>
                <a:latin typeface="Arial"/>
                <a:ea typeface="Arial"/>
                <a:cs typeface="Arial"/>
                <a:sym typeface="Arial"/>
              </a:rPr>
              <a:t>   alert(hello);</a:t>
            </a:r>
            <a:endParaRPr sz="1800">
              <a:solidFill>
                <a:schemeClr val="dk1"/>
              </a:solidFill>
              <a:latin typeface="Impact"/>
              <a:ea typeface="Impact"/>
              <a:cs typeface="Impact"/>
              <a:sym typeface="Impact"/>
            </a:endParaRPr>
          </a:p>
          <a:p>
            <a:pPr marL="0" marR="0" lvl="0" indent="0" algn="l" rtl="0">
              <a:spcBef>
                <a:spcPts val="0"/>
              </a:spcBef>
              <a:spcAft>
                <a:spcPts val="0"/>
              </a:spcAft>
              <a:buNone/>
            </a:pPr>
            <a:r>
              <a:rPr lang="en-US" sz="1800">
                <a:solidFill>
                  <a:srgbClr val="000000"/>
                </a:solidFill>
                <a:latin typeface="Arial"/>
                <a:ea typeface="Arial"/>
                <a:cs typeface="Arial"/>
                <a:sym typeface="Arial"/>
              </a:rPr>
              <a:t>}</a:t>
            </a:r>
            <a:endParaRPr sz="1800">
              <a:solidFill>
                <a:schemeClr val="dk1"/>
              </a:solidFill>
              <a:latin typeface="Impact"/>
              <a:ea typeface="Impact"/>
              <a:cs typeface="Impact"/>
              <a:sym typeface="Impact"/>
            </a:endParaRPr>
          </a:p>
          <a:p>
            <a:pPr marL="0" marR="0" lvl="0" indent="0" algn="l" rtl="0">
              <a:spcBef>
                <a:spcPts val="0"/>
              </a:spcBef>
              <a:spcAft>
                <a:spcPts val="0"/>
              </a:spcAft>
              <a:buNone/>
            </a:pPr>
            <a:br>
              <a:rPr lang="en-US" sz="1800">
                <a:solidFill>
                  <a:schemeClr val="dk1"/>
                </a:solidFill>
                <a:latin typeface="Impact"/>
                <a:ea typeface="Impact"/>
                <a:cs typeface="Impact"/>
                <a:sym typeface="Impact"/>
              </a:rPr>
            </a:br>
            <a:r>
              <a:rPr lang="en-US" sz="1800">
                <a:solidFill>
                  <a:srgbClr val="000000"/>
                </a:solidFill>
                <a:latin typeface="Calibri"/>
                <a:ea typeface="Calibri"/>
                <a:cs typeface="Calibri"/>
                <a:sym typeface="Calibri"/>
              </a:rPr>
              <a:t>Détaillons un peu ce bout de code. Tout d’abord pour créer une fonction il faut le mot clé function, le nom de la fonction, des parenthèses et des accolades.</a:t>
            </a:r>
            <a:endParaRPr sz="1800">
              <a:solidFill>
                <a:schemeClr val="dk1"/>
              </a:solidFill>
              <a:latin typeface="Impact"/>
              <a:ea typeface="Impact"/>
              <a:cs typeface="Impact"/>
              <a:sym typeface="Impact"/>
            </a:endParaRPr>
          </a:p>
          <a:p>
            <a:pPr marL="0" marR="0" lvl="0" indent="0" algn="l" rtl="0">
              <a:spcBef>
                <a:spcPts val="0"/>
              </a:spcBef>
              <a:spcAft>
                <a:spcPts val="0"/>
              </a:spcAft>
              <a:buNone/>
            </a:pPr>
            <a:br>
              <a:rPr lang="en-US" sz="1800">
                <a:solidFill>
                  <a:schemeClr val="dk1"/>
                </a:solidFill>
                <a:latin typeface="Impact"/>
                <a:ea typeface="Impact"/>
                <a:cs typeface="Impact"/>
                <a:sym typeface="Impact"/>
              </a:rPr>
            </a:br>
            <a:r>
              <a:rPr lang="en-US" sz="1800">
                <a:solidFill>
                  <a:srgbClr val="000000"/>
                </a:solidFill>
                <a:latin typeface="Calibri"/>
                <a:ea typeface="Calibri"/>
                <a:cs typeface="Calibri"/>
                <a:sym typeface="Calibri"/>
              </a:rPr>
              <a:t>On verra par la suite que le JavaScript est plus flexible que ça mais pour le moment on s’en tiendra à cette syntaxe.</a:t>
            </a:r>
            <a:endParaRPr sz="1800">
              <a:solidFill>
                <a:schemeClr val="dk1"/>
              </a:solidFill>
              <a:latin typeface="Impact"/>
              <a:ea typeface="Impact"/>
              <a:cs typeface="Impact"/>
              <a:sym typeface="Impact"/>
            </a:endParaRPr>
          </a:p>
          <a:p>
            <a:pPr marL="0" marR="0" lvl="0" indent="0" algn="l" rtl="0">
              <a:spcBef>
                <a:spcPts val="0"/>
              </a:spcBef>
              <a:spcAft>
                <a:spcPts val="0"/>
              </a:spcAft>
              <a:buNone/>
            </a:pPr>
            <a:br>
              <a:rPr lang="en-US" sz="1800">
                <a:solidFill>
                  <a:schemeClr val="dk1"/>
                </a:solidFill>
                <a:latin typeface="Impact"/>
                <a:ea typeface="Impact"/>
                <a:cs typeface="Impact"/>
                <a:sym typeface="Impact"/>
              </a:rPr>
            </a:br>
            <a:r>
              <a:rPr lang="en-US" sz="1800">
                <a:solidFill>
                  <a:srgbClr val="000000"/>
                </a:solidFill>
                <a:latin typeface="Calibri"/>
                <a:ea typeface="Calibri"/>
                <a:cs typeface="Calibri"/>
                <a:sym typeface="Calibri"/>
              </a:rPr>
              <a:t>A l’exécution de ce code dans la console de votre navigateur, vous voyez… rien !</a:t>
            </a:r>
            <a:endParaRPr sz="1800">
              <a:solidFill>
                <a:schemeClr val="dk1"/>
              </a:solidFill>
              <a:latin typeface="Impact"/>
              <a:ea typeface="Impact"/>
              <a:cs typeface="Impact"/>
              <a:sym typeface="Impact"/>
            </a:endParaRPr>
          </a:p>
          <a:p>
            <a:pPr marL="0" marR="0" lvl="0" indent="0" algn="l" rtl="0">
              <a:spcBef>
                <a:spcPts val="0"/>
              </a:spcBef>
              <a:spcAft>
                <a:spcPts val="0"/>
              </a:spcAft>
              <a:buNone/>
            </a:pPr>
            <a:br>
              <a:rPr lang="en-US" sz="1800">
                <a:solidFill>
                  <a:schemeClr val="dk1"/>
                </a:solidFill>
                <a:latin typeface="Impact"/>
                <a:ea typeface="Impact"/>
                <a:cs typeface="Impact"/>
                <a:sym typeface="Impact"/>
              </a:rPr>
            </a:br>
            <a:endParaRPr sz="1800">
              <a:solidFill>
                <a:schemeClr val="dk1"/>
              </a:solidFill>
              <a:latin typeface="Impact"/>
              <a:ea typeface="Impact"/>
              <a:cs typeface="Impact"/>
              <a:sym typeface="Impac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p:nvPr/>
        </p:nvSpPr>
        <p:spPr>
          <a:xfrm>
            <a:off x="1104522" y="566616"/>
            <a:ext cx="8863343" cy="42473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err="1">
                <a:solidFill>
                  <a:srgbClr val="000000"/>
                </a:solidFill>
                <a:latin typeface="Calibri"/>
                <a:ea typeface="Calibri"/>
                <a:cs typeface="Calibri"/>
                <a:sym typeface="Calibri"/>
              </a:rPr>
              <a:t>Vous</a:t>
            </a:r>
            <a:r>
              <a:rPr lang="en-US" sz="1800" dirty="0">
                <a:solidFill>
                  <a:srgbClr val="000000"/>
                </a:solidFill>
                <a:latin typeface="Calibri"/>
                <a:ea typeface="Calibri"/>
                <a:cs typeface="Calibri"/>
                <a:sym typeface="Calibri"/>
              </a:rPr>
              <a:t> </a:t>
            </a:r>
            <a:r>
              <a:rPr lang="en-US" sz="1800" dirty="0" err="1">
                <a:solidFill>
                  <a:srgbClr val="000000"/>
                </a:solidFill>
                <a:latin typeface="Calibri"/>
                <a:ea typeface="Calibri"/>
                <a:cs typeface="Calibri"/>
                <a:sym typeface="Calibri"/>
              </a:rPr>
              <a:t>vous</a:t>
            </a:r>
            <a:r>
              <a:rPr lang="en-US" sz="1800" dirty="0">
                <a:solidFill>
                  <a:srgbClr val="000000"/>
                </a:solidFill>
                <a:latin typeface="Calibri"/>
                <a:ea typeface="Calibri"/>
                <a:cs typeface="Calibri"/>
                <a:sym typeface="Calibri"/>
              </a:rPr>
              <a:t> </a:t>
            </a:r>
            <a:r>
              <a:rPr lang="en-US" sz="1800" dirty="0" err="1">
                <a:solidFill>
                  <a:srgbClr val="000000"/>
                </a:solidFill>
                <a:latin typeface="Calibri"/>
                <a:ea typeface="Calibri"/>
                <a:cs typeface="Calibri"/>
                <a:sym typeface="Calibri"/>
              </a:rPr>
              <a:t>dites</a:t>
            </a:r>
            <a:r>
              <a:rPr lang="en-US" sz="1800" dirty="0">
                <a:solidFill>
                  <a:srgbClr val="000000"/>
                </a:solidFill>
                <a:latin typeface="Calibri"/>
                <a:ea typeface="Calibri"/>
                <a:cs typeface="Calibri"/>
                <a:sym typeface="Calibri"/>
              </a:rPr>
              <a:t> </a:t>
            </a:r>
            <a:r>
              <a:rPr lang="en-US" sz="1800" dirty="0" err="1">
                <a:solidFill>
                  <a:srgbClr val="000000"/>
                </a:solidFill>
                <a:latin typeface="Calibri"/>
                <a:ea typeface="Calibri"/>
                <a:cs typeface="Calibri"/>
                <a:sym typeface="Calibri"/>
              </a:rPr>
              <a:t>surement</a:t>
            </a:r>
            <a:r>
              <a:rPr lang="en-US" sz="1800" dirty="0">
                <a:solidFill>
                  <a:srgbClr val="000000"/>
                </a:solidFill>
                <a:latin typeface="Calibri"/>
                <a:ea typeface="Calibri"/>
                <a:cs typeface="Calibri"/>
                <a:sym typeface="Calibri"/>
              </a:rPr>
              <a:t> que </a:t>
            </a:r>
            <a:r>
              <a:rPr lang="en-US" sz="1800" dirty="0" err="1">
                <a:solidFill>
                  <a:srgbClr val="000000"/>
                </a:solidFill>
                <a:latin typeface="Calibri"/>
                <a:ea typeface="Calibri"/>
                <a:cs typeface="Calibri"/>
                <a:sym typeface="Calibri"/>
              </a:rPr>
              <a:t>cette</a:t>
            </a:r>
            <a:r>
              <a:rPr lang="en-US" sz="1800" dirty="0">
                <a:solidFill>
                  <a:srgbClr val="000000"/>
                </a:solidFill>
                <a:latin typeface="Calibri"/>
                <a:ea typeface="Calibri"/>
                <a:cs typeface="Calibri"/>
                <a:sym typeface="Calibri"/>
              </a:rPr>
              <a:t> </a:t>
            </a:r>
            <a:r>
              <a:rPr lang="en-US" sz="1800" dirty="0" err="1">
                <a:solidFill>
                  <a:srgbClr val="000000"/>
                </a:solidFill>
                <a:latin typeface="Calibri"/>
                <a:ea typeface="Calibri"/>
                <a:cs typeface="Calibri"/>
                <a:sym typeface="Calibri"/>
              </a:rPr>
              <a:t>fonction</a:t>
            </a:r>
            <a:r>
              <a:rPr lang="en-US" sz="1800" dirty="0">
                <a:solidFill>
                  <a:srgbClr val="000000"/>
                </a:solidFill>
                <a:latin typeface="Calibri"/>
                <a:ea typeface="Calibri"/>
                <a:cs typeface="Calibri"/>
                <a:sym typeface="Calibri"/>
              </a:rPr>
              <a:t> </a:t>
            </a:r>
            <a:r>
              <a:rPr lang="en-US" sz="1800" dirty="0" err="1">
                <a:solidFill>
                  <a:srgbClr val="000000"/>
                </a:solidFill>
                <a:latin typeface="Calibri"/>
                <a:ea typeface="Calibri"/>
                <a:cs typeface="Calibri"/>
                <a:sym typeface="Calibri"/>
              </a:rPr>
              <a:t>exécutera</a:t>
            </a:r>
            <a:r>
              <a:rPr lang="en-US" sz="1800" dirty="0">
                <a:solidFill>
                  <a:srgbClr val="000000"/>
                </a:solidFill>
                <a:latin typeface="Calibri"/>
                <a:ea typeface="Calibri"/>
                <a:cs typeface="Calibri"/>
                <a:sym typeface="Calibri"/>
              </a:rPr>
              <a:t> </a:t>
            </a:r>
            <a:r>
              <a:rPr lang="en-US" sz="1800" dirty="0" err="1">
                <a:solidFill>
                  <a:srgbClr val="000000"/>
                </a:solidFill>
                <a:latin typeface="Calibri"/>
                <a:ea typeface="Calibri"/>
                <a:cs typeface="Calibri"/>
                <a:sym typeface="Calibri"/>
              </a:rPr>
              <a:t>toujours</a:t>
            </a:r>
            <a:r>
              <a:rPr lang="en-US" sz="1800" dirty="0">
                <a:solidFill>
                  <a:srgbClr val="000000"/>
                </a:solidFill>
                <a:latin typeface="Calibri"/>
                <a:ea typeface="Calibri"/>
                <a:cs typeface="Calibri"/>
                <a:sym typeface="Calibri"/>
              </a:rPr>
              <a:t> la </a:t>
            </a:r>
            <a:r>
              <a:rPr lang="en-US" sz="1800" dirty="0" err="1">
                <a:solidFill>
                  <a:srgbClr val="000000"/>
                </a:solidFill>
                <a:latin typeface="Calibri"/>
                <a:ea typeface="Calibri"/>
                <a:cs typeface="Calibri"/>
                <a:sym typeface="Calibri"/>
              </a:rPr>
              <a:t>même</a:t>
            </a:r>
            <a:r>
              <a:rPr lang="en-US" sz="1800" dirty="0">
                <a:solidFill>
                  <a:srgbClr val="000000"/>
                </a:solidFill>
                <a:latin typeface="Calibri"/>
                <a:ea typeface="Calibri"/>
                <a:cs typeface="Calibri"/>
                <a:sym typeface="Calibri"/>
              </a:rPr>
              <a:t> chose à </a:t>
            </a:r>
            <a:r>
              <a:rPr lang="en-US" sz="1800" dirty="0" err="1">
                <a:solidFill>
                  <a:srgbClr val="000000"/>
                </a:solidFill>
                <a:latin typeface="Calibri"/>
                <a:ea typeface="Calibri"/>
                <a:cs typeface="Calibri"/>
                <a:sym typeface="Calibri"/>
              </a:rPr>
              <a:t>chaque</a:t>
            </a:r>
            <a:r>
              <a:rPr lang="en-US" sz="1800" dirty="0">
                <a:solidFill>
                  <a:srgbClr val="000000"/>
                </a:solidFill>
                <a:latin typeface="Calibri"/>
                <a:ea typeface="Calibri"/>
                <a:cs typeface="Calibri"/>
                <a:sym typeface="Calibri"/>
              </a:rPr>
              <a:t> </a:t>
            </a:r>
            <a:r>
              <a:rPr lang="en-US" sz="1800" dirty="0" err="1">
                <a:solidFill>
                  <a:srgbClr val="000000"/>
                </a:solidFill>
                <a:latin typeface="Calibri"/>
                <a:ea typeface="Calibri"/>
                <a:cs typeface="Calibri"/>
                <a:sym typeface="Calibri"/>
              </a:rPr>
              <a:t>fois</a:t>
            </a:r>
            <a:r>
              <a:rPr lang="en-US" sz="1800" dirty="0">
                <a:solidFill>
                  <a:srgbClr val="000000"/>
                </a:solidFill>
                <a:latin typeface="Calibri"/>
                <a:ea typeface="Calibri"/>
                <a:cs typeface="Calibri"/>
                <a:sym typeface="Calibri"/>
              </a:rPr>
              <a:t> et </a:t>
            </a:r>
            <a:r>
              <a:rPr lang="en-US" sz="1800" dirty="0" err="1">
                <a:solidFill>
                  <a:srgbClr val="000000"/>
                </a:solidFill>
                <a:latin typeface="Calibri"/>
                <a:ea typeface="Calibri"/>
                <a:cs typeface="Calibri"/>
                <a:sym typeface="Calibri"/>
              </a:rPr>
              <a:t>qu’il</a:t>
            </a:r>
            <a:r>
              <a:rPr lang="en-US" sz="1800" dirty="0">
                <a:solidFill>
                  <a:srgbClr val="000000"/>
                </a:solidFill>
                <a:latin typeface="Calibri"/>
                <a:ea typeface="Calibri"/>
                <a:cs typeface="Calibri"/>
                <a:sym typeface="Calibri"/>
              </a:rPr>
              <a:t> </a:t>
            </a:r>
            <a:r>
              <a:rPr lang="en-US" sz="1800" dirty="0" err="1">
                <a:solidFill>
                  <a:srgbClr val="000000"/>
                </a:solidFill>
                <a:latin typeface="Calibri"/>
                <a:ea typeface="Calibri"/>
                <a:cs typeface="Calibri"/>
                <a:sym typeface="Calibri"/>
              </a:rPr>
              <a:t>n’y</a:t>
            </a:r>
            <a:r>
              <a:rPr lang="en-US" sz="1800" dirty="0">
                <a:solidFill>
                  <a:srgbClr val="000000"/>
                </a:solidFill>
                <a:latin typeface="Calibri"/>
                <a:ea typeface="Calibri"/>
                <a:cs typeface="Calibri"/>
                <a:sym typeface="Calibri"/>
              </a:rPr>
              <a:t> a pas </a:t>
            </a:r>
            <a:r>
              <a:rPr lang="en-US" sz="1800" dirty="0" err="1">
                <a:solidFill>
                  <a:srgbClr val="000000"/>
                </a:solidFill>
                <a:latin typeface="Calibri"/>
                <a:ea typeface="Calibri"/>
                <a:cs typeface="Calibri"/>
                <a:sym typeface="Calibri"/>
              </a:rPr>
              <a:t>moyen</a:t>
            </a:r>
            <a:r>
              <a:rPr lang="en-US" sz="1800" dirty="0">
                <a:solidFill>
                  <a:srgbClr val="000000"/>
                </a:solidFill>
                <a:latin typeface="Calibri"/>
                <a:ea typeface="Calibri"/>
                <a:cs typeface="Calibri"/>
                <a:sym typeface="Calibri"/>
              </a:rPr>
              <a:t> de changer </a:t>
            </a:r>
            <a:r>
              <a:rPr lang="en-US" sz="1800" dirty="0" err="1">
                <a:solidFill>
                  <a:srgbClr val="000000"/>
                </a:solidFill>
                <a:latin typeface="Calibri"/>
                <a:ea typeface="Calibri"/>
                <a:cs typeface="Calibri"/>
                <a:sym typeface="Calibri"/>
              </a:rPr>
              <a:t>cette</a:t>
            </a:r>
            <a:r>
              <a:rPr lang="en-US" sz="1800" dirty="0">
                <a:solidFill>
                  <a:srgbClr val="000000"/>
                </a:solidFill>
                <a:latin typeface="Calibri"/>
                <a:ea typeface="Calibri"/>
                <a:cs typeface="Calibri"/>
                <a:sym typeface="Calibri"/>
              </a:rPr>
              <a:t> </a:t>
            </a:r>
            <a:r>
              <a:rPr lang="en-US" sz="1800" dirty="0" err="1">
                <a:solidFill>
                  <a:srgbClr val="000000"/>
                </a:solidFill>
                <a:latin typeface="Calibri"/>
                <a:ea typeface="Calibri"/>
                <a:cs typeface="Calibri"/>
                <a:sym typeface="Calibri"/>
              </a:rPr>
              <a:t>fonction</a:t>
            </a:r>
            <a:r>
              <a:rPr lang="en-US" sz="1800" dirty="0">
                <a:solidFill>
                  <a:srgbClr val="000000"/>
                </a:solidFill>
                <a:latin typeface="Calibri"/>
                <a:ea typeface="Calibri"/>
                <a:cs typeface="Calibri"/>
                <a:sym typeface="Calibri"/>
              </a:rPr>
              <a:t> et </a:t>
            </a:r>
            <a:r>
              <a:rPr lang="en-US" sz="1800" dirty="0" err="1">
                <a:solidFill>
                  <a:srgbClr val="000000"/>
                </a:solidFill>
                <a:latin typeface="Calibri"/>
                <a:ea typeface="Calibri"/>
                <a:cs typeface="Calibri"/>
                <a:sym typeface="Calibri"/>
              </a:rPr>
              <a:t>vous</a:t>
            </a:r>
            <a:r>
              <a:rPr lang="en-US" sz="1800" dirty="0">
                <a:solidFill>
                  <a:srgbClr val="000000"/>
                </a:solidFill>
                <a:latin typeface="Calibri"/>
                <a:ea typeface="Calibri"/>
                <a:cs typeface="Calibri"/>
                <a:sym typeface="Calibri"/>
              </a:rPr>
              <a:t> </a:t>
            </a:r>
            <a:r>
              <a:rPr lang="en-US" sz="1800" dirty="0" err="1">
                <a:solidFill>
                  <a:srgbClr val="000000"/>
                </a:solidFill>
                <a:latin typeface="Calibri"/>
                <a:ea typeface="Calibri"/>
                <a:cs typeface="Calibri"/>
                <a:sym typeface="Calibri"/>
              </a:rPr>
              <a:t>avez</a:t>
            </a:r>
            <a:r>
              <a:rPr lang="en-US" sz="1800" dirty="0">
                <a:solidFill>
                  <a:srgbClr val="000000"/>
                </a:solidFill>
                <a:latin typeface="Calibri"/>
                <a:ea typeface="Calibri"/>
                <a:cs typeface="Calibri"/>
                <a:sym typeface="Calibri"/>
              </a:rPr>
              <a:t> raison. </a:t>
            </a:r>
            <a:r>
              <a:rPr lang="en-US" sz="1800" dirty="0" err="1">
                <a:solidFill>
                  <a:srgbClr val="000000"/>
                </a:solidFill>
                <a:latin typeface="Calibri"/>
                <a:ea typeface="Calibri"/>
                <a:cs typeface="Calibri"/>
                <a:sym typeface="Calibri"/>
              </a:rPr>
              <a:t>Mais</a:t>
            </a:r>
            <a:r>
              <a:rPr lang="en-US" sz="1800" dirty="0">
                <a:solidFill>
                  <a:srgbClr val="000000"/>
                </a:solidFill>
                <a:latin typeface="Calibri"/>
                <a:ea typeface="Calibri"/>
                <a:cs typeface="Calibri"/>
                <a:sym typeface="Calibri"/>
              </a:rPr>
              <a:t> </a:t>
            </a:r>
            <a:r>
              <a:rPr lang="en-US" sz="1800" dirty="0" err="1">
                <a:solidFill>
                  <a:srgbClr val="000000"/>
                </a:solidFill>
                <a:latin typeface="Calibri"/>
                <a:ea typeface="Calibri"/>
                <a:cs typeface="Calibri"/>
                <a:sym typeface="Calibri"/>
              </a:rPr>
              <a:t>vous</a:t>
            </a:r>
            <a:r>
              <a:rPr lang="en-US" sz="1800" dirty="0">
                <a:solidFill>
                  <a:srgbClr val="000000"/>
                </a:solidFill>
                <a:latin typeface="Calibri"/>
                <a:ea typeface="Calibri"/>
                <a:cs typeface="Calibri"/>
                <a:sym typeface="Calibri"/>
              </a:rPr>
              <a:t> </a:t>
            </a:r>
            <a:r>
              <a:rPr lang="en-US" sz="1800" dirty="0" err="1">
                <a:solidFill>
                  <a:srgbClr val="000000"/>
                </a:solidFill>
                <a:latin typeface="Calibri"/>
                <a:ea typeface="Calibri"/>
                <a:cs typeface="Calibri"/>
                <a:sym typeface="Calibri"/>
              </a:rPr>
              <a:t>pouvez</a:t>
            </a:r>
            <a:r>
              <a:rPr lang="en-US" sz="1800" dirty="0">
                <a:solidFill>
                  <a:srgbClr val="000000"/>
                </a:solidFill>
                <a:latin typeface="Calibri"/>
                <a:ea typeface="Calibri"/>
                <a:cs typeface="Calibri"/>
                <a:sym typeface="Calibri"/>
              </a:rPr>
              <a:t> </a:t>
            </a:r>
            <a:r>
              <a:rPr lang="en-US" sz="1800" dirty="0" err="1">
                <a:solidFill>
                  <a:srgbClr val="000000"/>
                </a:solidFill>
                <a:latin typeface="Calibri"/>
                <a:ea typeface="Calibri"/>
                <a:cs typeface="Calibri"/>
                <a:sym typeface="Calibri"/>
              </a:rPr>
              <a:t>aussi</a:t>
            </a:r>
            <a:r>
              <a:rPr lang="en-US" sz="1800" dirty="0">
                <a:solidFill>
                  <a:srgbClr val="000000"/>
                </a:solidFill>
                <a:latin typeface="Calibri"/>
                <a:ea typeface="Calibri"/>
                <a:cs typeface="Calibri"/>
                <a:sym typeface="Calibri"/>
              </a:rPr>
              <a:t> </a:t>
            </a:r>
            <a:r>
              <a:rPr lang="en-US" sz="1800" dirty="0" err="1">
                <a:solidFill>
                  <a:srgbClr val="000000"/>
                </a:solidFill>
                <a:latin typeface="Calibri"/>
                <a:ea typeface="Calibri"/>
                <a:cs typeface="Calibri"/>
                <a:sym typeface="Calibri"/>
              </a:rPr>
              <a:t>lui</a:t>
            </a:r>
            <a:r>
              <a:rPr lang="en-US" sz="1800" dirty="0">
                <a:solidFill>
                  <a:srgbClr val="000000"/>
                </a:solidFill>
                <a:latin typeface="Calibri"/>
                <a:ea typeface="Calibri"/>
                <a:cs typeface="Calibri"/>
                <a:sym typeface="Calibri"/>
              </a:rPr>
              <a:t> passer des </a:t>
            </a:r>
            <a:r>
              <a:rPr lang="en-US" sz="1800" dirty="0" err="1">
                <a:solidFill>
                  <a:srgbClr val="000000"/>
                </a:solidFill>
                <a:latin typeface="Calibri"/>
                <a:ea typeface="Calibri"/>
                <a:cs typeface="Calibri"/>
                <a:sym typeface="Calibri"/>
              </a:rPr>
              <a:t>paramètres</a:t>
            </a:r>
            <a:r>
              <a:rPr lang="en-US" sz="1800" dirty="0">
                <a:solidFill>
                  <a:srgbClr val="000000"/>
                </a:solidFill>
                <a:latin typeface="Calibri"/>
                <a:ea typeface="Calibri"/>
                <a:cs typeface="Calibri"/>
                <a:sym typeface="Calibri"/>
              </a:rPr>
              <a:t>…. </a:t>
            </a:r>
            <a:r>
              <a:rPr lang="en-US" sz="1800" dirty="0" err="1">
                <a:solidFill>
                  <a:srgbClr val="000000"/>
                </a:solidFill>
                <a:latin typeface="Calibri"/>
                <a:ea typeface="Calibri"/>
                <a:cs typeface="Calibri"/>
                <a:sym typeface="Calibri"/>
              </a:rPr>
              <a:t>Modifions</a:t>
            </a:r>
            <a:r>
              <a:rPr lang="en-US" sz="1800" dirty="0">
                <a:solidFill>
                  <a:srgbClr val="000000"/>
                </a:solidFill>
                <a:latin typeface="Calibri"/>
                <a:ea typeface="Calibri"/>
                <a:cs typeface="Calibri"/>
                <a:sym typeface="Calibri"/>
              </a:rPr>
              <a:t> </a:t>
            </a:r>
            <a:r>
              <a:rPr lang="en-US" sz="1800" dirty="0" err="1">
                <a:solidFill>
                  <a:srgbClr val="000000"/>
                </a:solidFill>
                <a:latin typeface="Calibri"/>
                <a:ea typeface="Calibri"/>
                <a:cs typeface="Calibri"/>
                <a:sym typeface="Calibri"/>
              </a:rPr>
              <a:t>notre</a:t>
            </a:r>
            <a:r>
              <a:rPr lang="en-US" sz="1800" dirty="0">
                <a:solidFill>
                  <a:srgbClr val="000000"/>
                </a:solidFill>
                <a:latin typeface="Calibri"/>
                <a:ea typeface="Calibri"/>
                <a:cs typeface="Calibri"/>
                <a:sym typeface="Calibri"/>
              </a:rPr>
              <a:t> </a:t>
            </a:r>
            <a:r>
              <a:rPr lang="en-US" sz="1800" dirty="0" err="1">
                <a:solidFill>
                  <a:srgbClr val="000000"/>
                </a:solidFill>
                <a:latin typeface="Calibri"/>
                <a:ea typeface="Calibri"/>
                <a:cs typeface="Calibri"/>
                <a:sym typeface="Calibri"/>
              </a:rPr>
              <a:t>fonction</a:t>
            </a:r>
            <a:r>
              <a:rPr lang="en-US" sz="1800" dirty="0">
                <a:solidFill>
                  <a:srgbClr val="000000"/>
                </a:solidFill>
                <a:latin typeface="Calibri"/>
                <a:ea typeface="Calibri"/>
                <a:cs typeface="Calibri"/>
                <a:sym typeface="Calibri"/>
              </a:rPr>
              <a:t> pour </a:t>
            </a:r>
            <a:r>
              <a:rPr lang="en-US" sz="1800" dirty="0" err="1">
                <a:solidFill>
                  <a:srgbClr val="000000"/>
                </a:solidFill>
                <a:latin typeface="Calibri"/>
                <a:ea typeface="Calibri"/>
                <a:cs typeface="Calibri"/>
                <a:sym typeface="Calibri"/>
              </a:rPr>
              <a:t>illustrer</a:t>
            </a:r>
            <a:r>
              <a:rPr lang="en-US" sz="1800" dirty="0">
                <a:solidFill>
                  <a:srgbClr val="000000"/>
                </a:solidFill>
                <a:latin typeface="Calibri"/>
                <a:ea typeface="Calibri"/>
                <a:cs typeface="Calibri"/>
                <a:sym typeface="Calibri"/>
              </a:rPr>
              <a:t> </a:t>
            </a:r>
            <a:r>
              <a:rPr lang="en-US" sz="1800" dirty="0" err="1">
                <a:solidFill>
                  <a:srgbClr val="000000"/>
                </a:solidFill>
                <a:latin typeface="Calibri"/>
                <a:ea typeface="Calibri"/>
                <a:cs typeface="Calibri"/>
                <a:sym typeface="Calibri"/>
              </a:rPr>
              <a:t>ce</a:t>
            </a:r>
            <a:r>
              <a:rPr lang="en-US" sz="1800" dirty="0">
                <a:solidFill>
                  <a:srgbClr val="000000"/>
                </a:solidFill>
                <a:latin typeface="Calibri"/>
                <a:ea typeface="Calibri"/>
                <a:cs typeface="Calibri"/>
                <a:sym typeface="Calibri"/>
              </a:rPr>
              <a:t> </a:t>
            </a:r>
            <a:r>
              <a:rPr lang="en-US" sz="1800" dirty="0" err="1">
                <a:solidFill>
                  <a:srgbClr val="000000"/>
                </a:solidFill>
                <a:latin typeface="Calibri"/>
                <a:ea typeface="Calibri"/>
                <a:cs typeface="Calibri"/>
                <a:sym typeface="Calibri"/>
              </a:rPr>
              <a:t>fameux</a:t>
            </a:r>
            <a:r>
              <a:rPr lang="en-US" sz="1800" dirty="0">
                <a:solidFill>
                  <a:srgbClr val="000000"/>
                </a:solidFill>
                <a:latin typeface="Calibri"/>
                <a:ea typeface="Calibri"/>
                <a:cs typeface="Calibri"/>
                <a:sym typeface="Calibri"/>
              </a:rPr>
              <a:t> </a:t>
            </a:r>
            <a:r>
              <a:rPr lang="en-US" sz="1800" dirty="0" err="1">
                <a:solidFill>
                  <a:srgbClr val="000000"/>
                </a:solidFill>
                <a:latin typeface="Calibri"/>
                <a:ea typeface="Calibri"/>
                <a:cs typeface="Calibri"/>
                <a:sym typeface="Calibri"/>
              </a:rPr>
              <a:t>paramètre</a:t>
            </a:r>
            <a:r>
              <a:rPr lang="en-US" sz="1800" dirty="0">
                <a:solidFill>
                  <a:srgbClr val="000000"/>
                </a:solidFill>
                <a:latin typeface="Calibri"/>
                <a:ea typeface="Calibri"/>
                <a:cs typeface="Calibri"/>
                <a:sym typeface="Calibri"/>
              </a:rPr>
              <a:t> :</a:t>
            </a:r>
            <a:endParaRPr sz="1800" dirty="0">
              <a:solidFill>
                <a:schemeClr val="dk1"/>
              </a:solidFill>
              <a:latin typeface="Impact"/>
              <a:ea typeface="Impact"/>
              <a:cs typeface="Impact"/>
              <a:sym typeface="Impact"/>
            </a:endParaRPr>
          </a:p>
          <a:p>
            <a:pPr marL="0" marR="0" lvl="0" indent="0" algn="l" rtl="0">
              <a:spcBef>
                <a:spcPts val="0"/>
              </a:spcBef>
              <a:spcAft>
                <a:spcPts val="0"/>
              </a:spcAft>
              <a:buNone/>
            </a:pPr>
            <a:br>
              <a:rPr lang="en-US" sz="1800" dirty="0">
                <a:solidFill>
                  <a:schemeClr val="dk1"/>
                </a:solidFill>
                <a:latin typeface="Impact"/>
                <a:ea typeface="Impact"/>
                <a:cs typeface="Impact"/>
                <a:sym typeface="Impact"/>
              </a:rPr>
            </a:br>
            <a:r>
              <a:rPr lang="en-US" sz="1800" dirty="0">
                <a:solidFill>
                  <a:srgbClr val="000000"/>
                </a:solidFill>
                <a:latin typeface="Arial"/>
                <a:ea typeface="Arial"/>
                <a:cs typeface="Arial"/>
                <a:sym typeface="Arial"/>
              </a:rPr>
              <a:t>function </a:t>
            </a:r>
            <a:r>
              <a:rPr lang="en-US" sz="1800" dirty="0" err="1">
                <a:solidFill>
                  <a:srgbClr val="000000"/>
                </a:solidFill>
                <a:latin typeface="Arial"/>
                <a:ea typeface="Arial"/>
                <a:cs typeface="Arial"/>
                <a:sym typeface="Arial"/>
              </a:rPr>
              <a:t>afficheHelloWorld</a:t>
            </a:r>
            <a:r>
              <a:rPr lang="en-US" sz="1800" dirty="0">
                <a:solidFill>
                  <a:srgbClr val="000000"/>
                </a:solidFill>
                <a:latin typeface="Arial"/>
                <a:ea typeface="Arial"/>
                <a:cs typeface="Arial"/>
                <a:sym typeface="Arial"/>
              </a:rPr>
              <a:t>(</a:t>
            </a:r>
            <a:r>
              <a:rPr lang="en-US" sz="1800" dirty="0" err="1">
                <a:solidFill>
                  <a:srgbClr val="000000"/>
                </a:solidFill>
                <a:latin typeface="Arial"/>
                <a:ea typeface="Arial"/>
                <a:cs typeface="Arial"/>
                <a:sym typeface="Arial"/>
              </a:rPr>
              <a:t>texte</a:t>
            </a:r>
            <a:r>
              <a:rPr lang="en-US" sz="1800" dirty="0">
                <a:solidFill>
                  <a:srgbClr val="000000"/>
                </a:solidFill>
                <a:latin typeface="Arial"/>
                <a:ea typeface="Arial"/>
                <a:cs typeface="Arial"/>
                <a:sym typeface="Arial"/>
              </a:rPr>
              <a:t>)</a:t>
            </a:r>
            <a:endParaRPr sz="1800" dirty="0">
              <a:solidFill>
                <a:schemeClr val="dk1"/>
              </a:solidFill>
              <a:latin typeface="Impact"/>
              <a:ea typeface="Impact"/>
              <a:cs typeface="Impact"/>
              <a:sym typeface="Impact"/>
            </a:endParaRPr>
          </a:p>
          <a:p>
            <a:pPr marL="0" marR="0" lvl="0" indent="0" algn="l" rtl="0">
              <a:spcBef>
                <a:spcPts val="0"/>
              </a:spcBef>
              <a:spcAft>
                <a:spcPts val="0"/>
              </a:spcAft>
              <a:buNone/>
            </a:pPr>
            <a:r>
              <a:rPr lang="en-US" sz="1800" dirty="0">
                <a:solidFill>
                  <a:srgbClr val="000000"/>
                </a:solidFill>
                <a:latin typeface="Arial"/>
                <a:ea typeface="Arial"/>
                <a:cs typeface="Arial"/>
                <a:sym typeface="Arial"/>
              </a:rPr>
              <a:t>{</a:t>
            </a:r>
            <a:endParaRPr sz="1800" dirty="0">
              <a:solidFill>
                <a:schemeClr val="dk1"/>
              </a:solidFill>
              <a:latin typeface="Impact"/>
              <a:ea typeface="Impact"/>
              <a:cs typeface="Impact"/>
              <a:sym typeface="Impact"/>
            </a:endParaRPr>
          </a:p>
          <a:p>
            <a:pPr marL="0" marR="0" lvl="0" indent="0" algn="l" rtl="0">
              <a:spcBef>
                <a:spcPts val="0"/>
              </a:spcBef>
              <a:spcAft>
                <a:spcPts val="0"/>
              </a:spcAft>
              <a:buNone/>
            </a:pPr>
            <a:r>
              <a:rPr lang="en-US" sz="1800" dirty="0">
                <a:solidFill>
                  <a:srgbClr val="000000"/>
                </a:solidFill>
                <a:latin typeface="Arial"/>
                <a:ea typeface="Arial"/>
                <a:cs typeface="Arial"/>
                <a:sym typeface="Arial"/>
              </a:rPr>
              <a:t>   alert(</a:t>
            </a:r>
            <a:r>
              <a:rPr lang="en-US" sz="1800" dirty="0" err="1">
                <a:solidFill>
                  <a:srgbClr val="000000"/>
                </a:solidFill>
                <a:latin typeface="Arial"/>
                <a:ea typeface="Arial"/>
                <a:cs typeface="Arial"/>
                <a:sym typeface="Arial"/>
              </a:rPr>
              <a:t>texte</a:t>
            </a:r>
            <a:r>
              <a:rPr lang="en-US" sz="1800" dirty="0">
                <a:solidFill>
                  <a:srgbClr val="000000"/>
                </a:solidFill>
                <a:latin typeface="Arial"/>
                <a:ea typeface="Arial"/>
                <a:cs typeface="Arial"/>
                <a:sym typeface="Arial"/>
              </a:rPr>
              <a:t>);</a:t>
            </a:r>
            <a:endParaRPr sz="1800" dirty="0">
              <a:solidFill>
                <a:schemeClr val="dk1"/>
              </a:solidFill>
              <a:latin typeface="Impact"/>
              <a:ea typeface="Impact"/>
              <a:cs typeface="Impact"/>
              <a:sym typeface="Impact"/>
            </a:endParaRPr>
          </a:p>
          <a:p>
            <a:pPr marL="0" marR="0" lvl="0" indent="0" algn="l" rtl="0">
              <a:spcBef>
                <a:spcPts val="0"/>
              </a:spcBef>
              <a:spcAft>
                <a:spcPts val="0"/>
              </a:spcAft>
              <a:buNone/>
            </a:pPr>
            <a:r>
              <a:rPr lang="en-US" sz="1800" dirty="0">
                <a:solidFill>
                  <a:srgbClr val="000000"/>
                </a:solidFill>
                <a:latin typeface="Arial"/>
                <a:ea typeface="Arial"/>
                <a:cs typeface="Arial"/>
                <a:sym typeface="Arial"/>
              </a:rPr>
              <a:t>}</a:t>
            </a:r>
            <a:endParaRPr sz="1800" dirty="0">
              <a:solidFill>
                <a:schemeClr val="dk1"/>
              </a:solidFill>
              <a:latin typeface="Impact"/>
              <a:ea typeface="Impact"/>
              <a:cs typeface="Impact"/>
              <a:sym typeface="Impact"/>
            </a:endParaRPr>
          </a:p>
          <a:p>
            <a:pPr marL="0" marR="0" lvl="0" indent="0" algn="l" rtl="0">
              <a:spcBef>
                <a:spcPts val="0"/>
              </a:spcBef>
              <a:spcAft>
                <a:spcPts val="0"/>
              </a:spcAft>
              <a:buNone/>
            </a:pPr>
            <a:r>
              <a:rPr lang="en-US" sz="1800" dirty="0" err="1">
                <a:solidFill>
                  <a:srgbClr val="000000"/>
                </a:solidFill>
                <a:latin typeface="Arial"/>
                <a:ea typeface="Arial"/>
                <a:cs typeface="Arial"/>
                <a:sym typeface="Arial"/>
              </a:rPr>
              <a:t>afficheHelloWorld</a:t>
            </a:r>
            <a:r>
              <a:rPr lang="en-US" sz="1800" dirty="0">
                <a:solidFill>
                  <a:srgbClr val="000000"/>
                </a:solidFill>
                <a:latin typeface="Arial"/>
                <a:ea typeface="Arial"/>
                <a:cs typeface="Arial"/>
                <a:sym typeface="Arial"/>
              </a:rPr>
              <a:t>('Hello world');</a:t>
            </a:r>
            <a:endParaRPr sz="1800" dirty="0">
              <a:solidFill>
                <a:schemeClr val="dk1"/>
              </a:solidFill>
              <a:latin typeface="Impact"/>
              <a:ea typeface="Impact"/>
              <a:cs typeface="Impact"/>
              <a:sym typeface="Impact"/>
            </a:endParaRPr>
          </a:p>
          <a:p>
            <a:pPr marL="0" marR="0" lvl="0" indent="0" algn="l" rtl="0">
              <a:spcBef>
                <a:spcPts val="0"/>
              </a:spcBef>
              <a:spcAft>
                <a:spcPts val="0"/>
              </a:spcAft>
              <a:buNone/>
            </a:pPr>
            <a:r>
              <a:rPr lang="en-US" sz="1800" dirty="0" err="1">
                <a:solidFill>
                  <a:srgbClr val="000000"/>
                </a:solidFill>
                <a:latin typeface="Arial"/>
                <a:ea typeface="Arial"/>
                <a:cs typeface="Arial"/>
                <a:sym typeface="Arial"/>
              </a:rPr>
              <a:t>afficheHelloWorld</a:t>
            </a:r>
            <a:r>
              <a:rPr lang="en-US" sz="1800" dirty="0">
                <a:solidFill>
                  <a:srgbClr val="000000"/>
                </a:solidFill>
                <a:latin typeface="Arial"/>
                <a:ea typeface="Arial"/>
                <a:cs typeface="Arial"/>
                <a:sym typeface="Arial"/>
              </a:rPr>
              <a:t>('Hello Moussa');</a:t>
            </a:r>
            <a:endParaRPr sz="1800" dirty="0">
              <a:solidFill>
                <a:schemeClr val="dk1"/>
              </a:solidFill>
              <a:latin typeface="Impact"/>
              <a:ea typeface="Impact"/>
              <a:cs typeface="Impact"/>
              <a:sym typeface="Impact"/>
            </a:endParaRPr>
          </a:p>
          <a:p>
            <a:pPr marL="0" marR="0" lvl="0" indent="0" algn="l" rtl="0">
              <a:spcBef>
                <a:spcPts val="0"/>
              </a:spcBef>
              <a:spcAft>
                <a:spcPts val="0"/>
              </a:spcAft>
              <a:buNone/>
            </a:pPr>
            <a:br>
              <a:rPr lang="en-US" sz="1800" dirty="0">
                <a:solidFill>
                  <a:schemeClr val="dk1"/>
                </a:solidFill>
                <a:latin typeface="Impact"/>
                <a:ea typeface="Impact"/>
                <a:cs typeface="Impact"/>
                <a:sym typeface="Impact"/>
              </a:rPr>
            </a:br>
            <a:r>
              <a:rPr lang="en-US" sz="1800" dirty="0" err="1">
                <a:solidFill>
                  <a:srgbClr val="000000"/>
                </a:solidFill>
                <a:latin typeface="Calibri"/>
                <a:ea typeface="Calibri"/>
                <a:cs typeface="Calibri"/>
                <a:sym typeface="Calibri"/>
              </a:rPr>
              <a:t>Désormais</a:t>
            </a:r>
            <a:r>
              <a:rPr lang="en-US" sz="1800" dirty="0">
                <a:solidFill>
                  <a:srgbClr val="000000"/>
                </a:solidFill>
                <a:latin typeface="Calibri"/>
                <a:ea typeface="Calibri"/>
                <a:cs typeface="Calibri"/>
                <a:sym typeface="Calibri"/>
              </a:rPr>
              <a:t> à </a:t>
            </a:r>
            <a:r>
              <a:rPr lang="en-US" sz="1800" dirty="0" err="1">
                <a:solidFill>
                  <a:srgbClr val="000000"/>
                </a:solidFill>
                <a:latin typeface="Calibri"/>
                <a:ea typeface="Calibri"/>
                <a:cs typeface="Calibri"/>
                <a:sym typeface="Calibri"/>
              </a:rPr>
              <a:t>chaque</a:t>
            </a:r>
            <a:r>
              <a:rPr lang="en-US" sz="1800" dirty="0">
                <a:solidFill>
                  <a:srgbClr val="000000"/>
                </a:solidFill>
                <a:latin typeface="Calibri"/>
                <a:ea typeface="Calibri"/>
                <a:cs typeface="Calibri"/>
                <a:sym typeface="Calibri"/>
              </a:rPr>
              <a:t> </a:t>
            </a:r>
            <a:r>
              <a:rPr lang="en-US" sz="1800" dirty="0" err="1">
                <a:solidFill>
                  <a:srgbClr val="000000"/>
                </a:solidFill>
                <a:latin typeface="Calibri"/>
                <a:ea typeface="Calibri"/>
                <a:cs typeface="Calibri"/>
                <a:sym typeface="Calibri"/>
              </a:rPr>
              <a:t>appel</a:t>
            </a:r>
            <a:r>
              <a:rPr lang="en-US" sz="1800" dirty="0">
                <a:solidFill>
                  <a:srgbClr val="000000"/>
                </a:solidFill>
                <a:latin typeface="Calibri"/>
                <a:ea typeface="Calibri"/>
                <a:cs typeface="Calibri"/>
                <a:sym typeface="Calibri"/>
              </a:rPr>
              <a:t> à la </a:t>
            </a:r>
            <a:r>
              <a:rPr lang="en-US" sz="1800" dirty="0" err="1">
                <a:solidFill>
                  <a:srgbClr val="000000"/>
                </a:solidFill>
                <a:latin typeface="Calibri"/>
                <a:ea typeface="Calibri"/>
                <a:cs typeface="Calibri"/>
                <a:sym typeface="Calibri"/>
              </a:rPr>
              <a:t>fonction</a:t>
            </a:r>
            <a:r>
              <a:rPr lang="en-US" sz="1800" dirty="0">
                <a:solidFill>
                  <a:srgbClr val="000000"/>
                </a:solidFill>
                <a:latin typeface="Calibri"/>
                <a:ea typeface="Calibri"/>
                <a:cs typeface="Calibri"/>
                <a:sym typeface="Calibri"/>
              </a:rPr>
              <a:t> on </a:t>
            </a:r>
            <a:r>
              <a:rPr lang="en-US" sz="1800" dirty="0" err="1">
                <a:solidFill>
                  <a:srgbClr val="000000"/>
                </a:solidFill>
                <a:latin typeface="Calibri"/>
                <a:ea typeface="Calibri"/>
                <a:cs typeface="Calibri"/>
                <a:sym typeface="Calibri"/>
              </a:rPr>
              <a:t>lui</a:t>
            </a:r>
            <a:r>
              <a:rPr lang="en-US" sz="1800" dirty="0">
                <a:solidFill>
                  <a:srgbClr val="000000"/>
                </a:solidFill>
                <a:latin typeface="Calibri"/>
                <a:ea typeface="Calibri"/>
                <a:cs typeface="Calibri"/>
                <a:sym typeface="Calibri"/>
              </a:rPr>
              <a:t> </a:t>
            </a:r>
            <a:r>
              <a:rPr lang="en-US" sz="1800" dirty="0" err="1">
                <a:solidFill>
                  <a:srgbClr val="000000"/>
                </a:solidFill>
                <a:latin typeface="Calibri"/>
                <a:ea typeface="Calibri"/>
                <a:cs typeface="Calibri"/>
                <a:sym typeface="Calibri"/>
              </a:rPr>
              <a:t>donne</a:t>
            </a:r>
            <a:r>
              <a:rPr lang="en-US" sz="1800" dirty="0">
                <a:solidFill>
                  <a:srgbClr val="000000"/>
                </a:solidFill>
                <a:latin typeface="Calibri"/>
                <a:ea typeface="Calibri"/>
                <a:cs typeface="Calibri"/>
                <a:sym typeface="Calibri"/>
              </a:rPr>
              <a:t> le </a:t>
            </a:r>
            <a:r>
              <a:rPr lang="en-US" sz="1800" dirty="0" err="1">
                <a:solidFill>
                  <a:srgbClr val="000000"/>
                </a:solidFill>
                <a:latin typeface="Calibri"/>
                <a:ea typeface="Calibri"/>
                <a:cs typeface="Calibri"/>
                <a:sym typeface="Calibri"/>
              </a:rPr>
              <a:t>texte</a:t>
            </a:r>
            <a:r>
              <a:rPr lang="en-US" sz="1800" dirty="0">
                <a:solidFill>
                  <a:srgbClr val="000000"/>
                </a:solidFill>
                <a:latin typeface="Calibri"/>
                <a:ea typeface="Calibri"/>
                <a:cs typeface="Calibri"/>
                <a:sym typeface="Calibri"/>
              </a:rPr>
              <a:t> à </a:t>
            </a:r>
            <a:r>
              <a:rPr lang="en-US" sz="1800" dirty="0" err="1">
                <a:solidFill>
                  <a:srgbClr val="000000"/>
                </a:solidFill>
                <a:latin typeface="Calibri"/>
                <a:ea typeface="Calibri"/>
                <a:cs typeface="Calibri"/>
                <a:sym typeface="Calibri"/>
              </a:rPr>
              <a:t>afficher</a:t>
            </a:r>
            <a:r>
              <a:rPr lang="en-US" sz="1800" dirty="0">
                <a:solidFill>
                  <a:srgbClr val="000000"/>
                </a:solidFill>
                <a:latin typeface="Calibri"/>
                <a:ea typeface="Calibri"/>
                <a:cs typeface="Calibri"/>
                <a:sym typeface="Calibri"/>
              </a:rPr>
              <a:t>.</a:t>
            </a:r>
            <a:endParaRPr sz="1800" dirty="0">
              <a:solidFill>
                <a:schemeClr val="dk1"/>
              </a:solidFill>
              <a:latin typeface="Impact"/>
              <a:ea typeface="Impact"/>
              <a:cs typeface="Impact"/>
              <a:sym typeface="Impact"/>
            </a:endParaRPr>
          </a:p>
          <a:p>
            <a:pPr marL="0" marR="0" lvl="0" indent="0" algn="l" rtl="0">
              <a:spcBef>
                <a:spcPts val="0"/>
              </a:spcBef>
              <a:spcAft>
                <a:spcPts val="0"/>
              </a:spcAft>
              <a:buNone/>
            </a:pPr>
            <a:br>
              <a:rPr lang="en-US" sz="1800" dirty="0">
                <a:solidFill>
                  <a:schemeClr val="dk1"/>
                </a:solidFill>
                <a:latin typeface="Impact"/>
                <a:ea typeface="Impact"/>
                <a:cs typeface="Impact"/>
                <a:sym typeface="Impact"/>
              </a:rPr>
            </a:br>
            <a:endParaRPr sz="1800" dirty="0">
              <a:solidFill>
                <a:schemeClr val="dk1"/>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4"/>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dirty="0"/>
              <a:t>JAVASCRIPT - EN QUELQUES LIGNES</a:t>
            </a:r>
            <a:endParaRPr dirty="0"/>
          </a:p>
        </p:txBody>
      </p:sp>
      <p:sp>
        <p:nvSpPr>
          <p:cNvPr id="168" name="Google Shape;168;p4"/>
          <p:cNvSpPr txBox="1">
            <a:spLocks noGrp="1"/>
          </p:cNvSpPr>
          <p:nvPr>
            <p:ph type="body" idx="1"/>
          </p:nvPr>
        </p:nvSpPr>
        <p:spPr>
          <a:xfrm>
            <a:off x="685800" y="2063396"/>
            <a:ext cx="10394707" cy="3311189"/>
          </a:xfrm>
          <a:prstGeom prst="rect">
            <a:avLst/>
          </a:prstGeom>
          <a:noFill/>
          <a:ln>
            <a:noFill/>
          </a:ln>
        </p:spPr>
        <p:txBody>
          <a:bodyPr spcFirstLastPara="1" wrap="square" lIns="91425" tIns="45700" rIns="91425" bIns="45700" anchor="ctr" anchorCtr="0">
            <a:normAutofit/>
          </a:bodyPr>
          <a:lstStyle/>
          <a:p>
            <a:pPr marL="228600" lvl="0" indent="-228600" algn="l" rtl="0">
              <a:lnSpc>
                <a:spcPct val="120000"/>
              </a:lnSpc>
              <a:spcBef>
                <a:spcPts val="0"/>
              </a:spcBef>
              <a:spcAft>
                <a:spcPts val="0"/>
              </a:spcAft>
              <a:buSzPts val="3200"/>
              <a:buChar char="•"/>
            </a:pPr>
            <a:r>
              <a:rPr lang="en-US">
                <a:latin typeface="Calibri"/>
                <a:ea typeface="Calibri"/>
                <a:cs typeface="Calibri"/>
                <a:sym typeface="Calibri"/>
              </a:rPr>
              <a:t> </a:t>
            </a:r>
            <a:r>
              <a:rPr lang="en-US" sz="1800" b="1">
                <a:latin typeface="Calibri"/>
                <a:ea typeface="Calibri"/>
                <a:cs typeface="Calibri"/>
                <a:sym typeface="Calibri"/>
              </a:rPr>
              <a:t>JAVASCRIPT PERMET D’EFFECTUER DES TRAITEMENTS (DANS LE NAVIGATEUR) SANS INTERVENTION DU SERVEUR.</a:t>
            </a:r>
            <a:endParaRPr/>
          </a:p>
          <a:p>
            <a:pPr marL="228600" lvl="0" indent="-228600" algn="l" rtl="0">
              <a:lnSpc>
                <a:spcPct val="120000"/>
              </a:lnSpc>
              <a:spcBef>
                <a:spcPts val="1000"/>
              </a:spcBef>
              <a:spcAft>
                <a:spcPts val="0"/>
              </a:spcAft>
              <a:buSzPts val="2880"/>
              <a:buChar char="•"/>
            </a:pPr>
            <a:r>
              <a:rPr lang="en-US" sz="1800" b="1">
                <a:latin typeface="Calibri"/>
                <a:ea typeface="Calibri"/>
                <a:cs typeface="Calibri"/>
                <a:sym typeface="Calibri"/>
              </a:rPr>
              <a:t> LE CODE EST EMBARQUÉ DANS LA PAGE HTML.</a:t>
            </a:r>
            <a:endParaRPr/>
          </a:p>
          <a:p>
            <a:pPr marL="228600" lvl="0" indent="-228600" algn="l" rtl="0">
              <a:lnSpc>
                <a:spcPct val="120000"/>
              </a:lnSpc>
              <a:spcBef>
                <a:spcPts val="1000"/>
              </a:spcBef>
              <a:spcAft>
                <a:spcPts val="0"/>
              </a:spcAft>
              <a:buSzPts val="2880"/>
              <a:buChar char="•"/>
            </a:pPr>
            <a:r>
              <a:rPr lang="en-US" sz="1800" b="1">
                <a:latin typeface="Calibri"/>
                <a:ea typeface="Calibri"/>
                <a:cs typeface="Calibri"/>
                <a:sym typeface="Calibri"/>
              </a:rPr>
              <a:t> LANGAGE ORIENTÉ OBJET.</a:t>
            </a:r>
            <a:endParaRPr/>
          </a:p>
          <a:p>
            <a:pPr marL="228600" lvl="0" indent="-228600" algn="l" rtl="0">
              <a:lnSpc>
                <a:spcPct val="120000"/>
              </a:lnSpc>
              <a:spcBef>
                <a:spcPts val="1000"/>
              </a:spcBef>
              <a:spcAft>
                <a:spcPts val="0"/>
              </a:spcAft>
              <a:buSzPts val="2880"/>
              <a:buChar char="•"/>
            </a:pPr>
            <a:r>
              <a:rPr lang="en-US" sz="1800" b="1">
                <a:latin typeface="Calibri"/>
                <a:ea typeface="Calibri"/>
                <a:cs typeface="Calibri"/>
                <a:sym typeface="Calibri"/>
              </a:rPr>
              <a:t> LES NAVIGATEURS OFFRENT UNE COLLECTION D'OBJETS PRÉDÉFINIS EXPOSANT L'ENVIRONNEMENT D'EXÉCUTION DE LA PAGE COURANTE (LE DOCUMENT OBJECT MODEL).</a:t>
            </a:r>
            <a:endParaRPr/>
          </a:p>
          <a:p>
            <a:pPr marL="228600" lvl="0" indent="-228600" algn="l" rtl="0">
              <a:lnSpc>
                <a:spcPct val="120000"/>
              </a:lnSpc>
              <a:spcBef>
                <a:spcPts val="1000"/>
              </a:spcBef>
              <a:spcAft>
                <a:spcPts val="0"/>
              </a:spcAft>
              <a:buSzPts val="2880"/>
              <a:buChar char="•"/>
            </a:pPr>
            <a:r>
              <a:rPr lang="en-US" sz="1800" b="1">
                <a:latin typeface="Calibri"/>
                <a:ea typeface="Calibri"/>
                <a:cs typeface="Calibri"/>
                <a:sym typeface="Calibri"/>
              </a:rPr>
              <a:t>AUCUNE CONFIDENTIALITÉ AU NIVEAU DU CODE SOURCE.</a:t>
            </a:r>
            <a:endParaRPr sz="1800" b="1">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4"/>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Impact"/>
              <a:buNone/>
            </a:pPr>
            <a:r>
              <a:rPr lang="en-US" sz="4000"/>
              <a:t>JAVASCRIPT – LES FONCTIONS AVEC PARAMETRES</a:t>
            </a:r>
            <a:endParaRPr sz="4000"/>
          </a:p>
        </p:txBody>
      </p:sp>
      <p:pic>
        <p:nvPicPr>
          <p:cNvPr id="421" name="Google Shape;421;p44"/>
          <p:cNvPicPr preferRelativeResize="0">
            <a:picLocks noGrp="1"/>
          </p:cNvPicPr>
          <p:nvPr>
            <p:ph type="body" idx="1"/>
          </p:nvPr>
        </p:nvPicPr>
        <p:blipFill rotWithShape="1">
          <a:blip r:embed="rId3">
            <a:alphaModFix/>
          </a:blip>
          <a:srcRect/>
          <a:stretch/>
        </p:blipFill>
        <p:spPr>
          <a:xfrm>
            <a:off x="760492" y="1711106"/>
            <a:ext cx="9253136" cy="384523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5"/>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Impact"/>
              <a:buNone/>
            </a:pPr>
            <a:r>
              <a:rPr lang="en-US" sz="4000"/>
              <a:t>JAVASCRIPT – LES FONCTIONS AVEC PARAMETRES</a:t>
            </a:r>
            <a:endParaRPr sz="4000"/>
          </a:p>
        </p:txBody>
      </p:sp>
      <p:pic>
        <p:nvPicPr>
          <p:cNvPr id="427" name="Google Shape;427;p45"/>
          <p:cNvPicPr preferRelativeResize="0">
            <a:picLocks noGrp="1"/>
          </p:cNvPicPr>
          <p:nvPr>
            <p:ph type="body" idx="1"/>
          </p:nvPr>
        </p:nvPicPr>
        <p:blipFill rotWithShape="1">
          <a:blip r:embed="rId3">
            <a:alphaModFix/>
          </a:blip>
          <a:srcRect/>
          <a:stretch/>
        </p:blipFill>
        <p:spPr>
          <a:xfrm>
            <a:off x="959667" y="1837766"/>
            <a:ext cx="9124016" cy="353751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6"/>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Impact"/>
              <a:buNone/>
            </a:pPr>
            <a:r>
              <a:rPr lang="en-US" sz="4000"/>
              <a:t>JAVASCRIPT – LES FONCTIONS AVEC PARAMETRES</a:t>
            </a:r>
            <a:endParaRPr sz="4000"/>
          </a:p>
        </p:txBody>
      </p:sp>
      <p:pic>
        <p:nvPicPr>
          <p:cNvPr id="433" name="Google Shape;433;p46"/>
          <p:cNvPicPr preferRelativeResize="0">
            <a:picLocks noGrp="1"/>
          </p:cNvPicPr>
          <p:nvPr>
            <p:ph type="body" idx="1"/>
          </p:nvPr>
        </p:nvPicPr>
        <p:blipFill rotWithShape="1">
          <a:blip r:embed="rId3">
            <a:alphaModFix/>
          </a:blip>
          <a:srcRect/>
          <a:stretch/>
        </p:blipFill>
        <p:spPr>
          <a:xfrm>
            <a:off x="685801" y="1729212"/>
            <a:ext cx="9536111" cy="35809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7"/>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Impact"/>
              <a:buNone/>
            </a:pPr>
            <a:r>
              <a:rPr lang="en-US" sz="4000"/>
              <a:t>JAVASCRIPT – LES FONCTIONS AVEC PARAMETRES</a:t>
            </a:r>
            <a:endParaRPr sz="4000"/>
          </a:p>
        </p:txBody>
      </p:sp>
      <p:pic>
        <p:nvPicPr>
          <p:cNvPr id="439" name="Google Shape;439;p47"/>
          <p:cNvPicPr preferRelativeResize="0">
            <a:picLocks noGrp="1"/>
          </p:cNvPicPr>
          <p:nvPr>
            <p:ph type="body" idx="1"/>
          </p:nvPr>
        </p:nvPicPr>
        <p:blipFill rotWithShape="1">
          <a:blip r:embed="rId3">
            <a:alphaModFix/>
          </a:blip>
          <a:srcRect/>
          <a:stretch/>
        </p:blipFill>
        <p:spPr>
          <a:xfrm>
            <a:off x="887240" y="1656784"/>
            <a:ext cx="9269883" cy="391109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9"/>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JAVASCRIPT -  LES OBJETS PRÉDÉFINIS </a:t>
            </a:r>
            <a:endParaRPr/>
          </a:p>
        </p:txBody>
      </p:sp>
      <p:sp>
        <p:nvSpPr>
          <p:cNvPr id="452" name="Google Shape;452;p49"/>
          <p:cNvSpPr txBox="1">
            <a:spLocks noGrp="1"/>
          </p:cNvSpPr>
          <p:nvPr>
            <p:ph type="body" idx="1"/>
          </p:nvPr>
        </p:nvSpPr>
        <p:spPr>
          <a:xfrm>
            <a:off x="586212" y="1683151"/>
            <a:ext cx="10394707" cy="3311189"/>
          </a:xfrm>
          <a:prstGeom prst="rect">
            <a:avLst/>
          </a:prstGeom>
          <a:noFill/>
          <a:ln>
            <a:noFill/>
          </a:ln>
        </p:spPr>
        <p:txBody>
          <a:bodyPr spcFirstLastPara="1" wrap="square" lIns="91425" tIns="45700" rIns="91425" bIns="45700" anchor="ctr" anchorCtr="0">
            <a:normAutofit/>
          </a:bodyPr>
          <a:lstStyle/>
          <a:p>
            <a:pPr marL="0" lvl="0" indent="0" algn="l" rtl="0">
              <a:lnSpc>
                <a:spcPct val="120000"/>
              </a:lnSpc>
              <a:spcBef>
                <a:spcPts val="0"/>
              </a:spcBef>
              <a:spcAft>
                <a:spcPts val="0"/>
              </a:spcAft>
              <a:buSzPts val="3200"/>
              <a:buNone/>
            </a:pPr>
            <a:r>
              <a:rPr lang="en-US"/>
              <a:t>JAVASCRIPT POSSÈDE NATIVEMENT DES DONNÉES (PROPRIÉTÉS) ET FONCTIONS (MÉTHODES) UTILISABLES DIRECTEMENT PAR LES PROGRAMMEURS. CEUX-CI SONT DIVISÉ EN 14 CATÉGORIES :</a:t>
            </a:r>
            <a:endParaRPr/>
          </a:p>
          <a:p>
            <a:pPr marL="0" lvl="0" indent="0" algn="l" rtl="0">
              <a:lnSpc>
                <a:spcPct val="120000"/>
              </a:lnSpc>
              <a:spcBef>
                <a:spcPts val="1000"/>
              </a:spcBef>
              <a:spcAft>
                <a:spcPts val="0"/>
              </a:spcAft>
              <a:buSzPts val="3200"/>
              <a:buNone/>
            </a:pPr>
            <a:endParaRPr/>
          </a:p>
          <a:p>
            <a:pPr marL="0" lvl="0" indent="0" algn="l" rtl="0">
              <a:lnSpc>
                <a:spcPct val="120000"/>
              </a:lnSpc>
              <a:spcBef>
                <a:spcPts val="1000"/>
              </a:spcBef>
              <a:spcAft>
                <a:spcPts val="0"/>
              </a:spcAft>
              <a:buSzPts val="3200"/>
              <a:buNone/>
            </a:pPr>
            <a:endParaRPr/>
          </a:p>
          <a:p>
            <a:pPr marL="0" lvl="0" indent="0" algn="l" rtl="0">
              <a:lnSpc>
                <a:spcPct val="120000"/>
              </a:lnSpc>
              <a:spcBef>
                <a:spcPts val="1000"/>
              </a:spcBef>
              <a:spcAft>
                <a:spcPts val="0"/>
              </a:spcAft>
              <a:buSzPts val="3200"/>
              <a:buNone/>
            </a:pPr>
            <a:endParaRPr/>
          </a:p>
          <a:p>
            <a:pPr marL="0" lvl="0" indent="0" algn="l" rtl="0">
              <a:lnSpc>
                <a:spcPct val="120000"/>
              </a:lnSpc>
              <a:spcBef>
                <a:spcPts val="1000"/>
              </a:spcBef>
              <a:spcAft>
                <a:spcPts val="0"/>
              </a:spcAft>
              <a:buSzPts val="3200"/>
              <a:buNone/>
            </a:pPr>
            <a:endParaRPr/>
          </a:p>
          <a:p>
            <a:pPr marL="0" lvl="0" indent="0" algn="l" rtl="0">
              <a:lnSpc>
                <a:spcPct val="120000"/>
              </a:lnSpc>
              <a:spcBef>
                <a:spcPts val="1000"/>
              </a:spcBef>
              <a:spcAft>
                <a:spcPts val="0"/>
              </a:spcAft>
              <a:buSzPts val="3200"/>
              <a:buNone/>
            </a:pPr>
            <a:endParaRPr/>
          </a:p>
        </p:txBody>
      </p:sp>
      <p:pic>
        <p:nvPicPr>
          <p:cNvPr id="453" name="Google Shape;453;p49"/>
          <p:cNvPicPr preferRelativeResize="0"/>
          <p:nvPr/>
        </p:nvPicPr>
        <p:blipFill rotWithShape="1">
          <a:blip r:embed="rId3">
            <a:alphaModFix/>
          </a:blip>
          <a:srcRect/>
          <a:stretch/>
        </p:blipFill>
        <p:spPr>
          <a:xfrm>
            <a:off x="1078215" y="2496822"/>
            <a:ext cx="9410700" cy="30956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0"/>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JAVASCRIPT -  LES OBJETS PRÉDÉFINIS </a:t>
            </a:r>
            <a:endParaRPr/>
          </a:p>
        </p:txBody>
      </p:sp>
      <p:pic>
        <p:nvPicPr>
          <p:cNvPr id="459" name="Google Shape;459;p50"/>
          <p:cNvPicPr preferRelativeResize="0">
            <a:picLocks noGrp="1"/>
          </p:cNvPicPr>
          <p:nvPr>
            <p:ph type="body" idx="1"/>
          </p:nvPr>
        </p:nvPicPr>
        <p:blipFill rotWithShape="1">
          <a:blip r:embed="rId3">
            <a:alphaModFix/>
          </a:blip>
          <a:srcRect/>
          <a:stretch/>
        </p:blipFill>
        <p:spPr>
          <a:xfrm>
            <a:off x="1552159" y="1958707"/>
            <a:ext cx="8664166" cy="331946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51"/>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LES OBJETS PRÉDÉFINIS TYPE STRING</a:t>
            </a:r>
            <a:endParaRPr/>
          </a:p>
        </p:txBody>
      </p:sp>
      <p:pic>
        <p:nvPicPr>
          <p:cNvPr id="465" name="Google Shape;465;p51"/>
          <p:cNvPicPr preferRelativeResize="0">
            <a:picLocks noGrp="1"/>
          </p:cNvPicPr>
          <p:nvPr>
            <p:ph type="body" idx="1"/>
          </p:nvPr>
        </p:nvPicPr>
        <p:blipFill rotWithShape="1">
          <a:blip r:embed="rId3">
            <a:alphaModFix/>
          </a:blip>
          <a:srcRect/>
          <a:stretch/>
        </p:blipFill>
        <p:spPr>
          <a:xfrm>
            <a:off x="685801" y="2039716"/>
            <a:ext cx="8982075" cy="354627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2"/>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Impact"/>
              <a:buNone/>
            </a:pPr>
            <a:r>
              <a:rPr lang="en-US" sz="4400"/>
              <a:t>LES OBJETS PRÉDÉFINIS TYPE ARRAY (TABLEAU)</a:t>
            </a:r>
            <a:endParaRPr/>
          </a:p>
        </p:txBody>
      </p:sp>
      <p:pic>
        <p:nvPicPr>
          <p:cNvPr id="471" name="Google Shape;471;p52"/>
          <p:cNvPicPr preferRelativeResize="0">
            <a:picLocks noGrp="1"/>
          </p:cNvPicPr>
          <p:nvPr>
            <p:ph type="body" idx="1"/>
          </p:nvPr>
        </p:nvPicPr>
        <p:blipFill rotWithShape="1">
          <a:blip r:embed="rId3">
            <a:alphaModFix/>
          </a:blip>
          <a:srcRect/>
          <a:stretch/>
        </p:blipFill>
        <p:spPr>
          <a:xfrm>
            <a:off x="1508054" y="1837765"/>
            <a:ext cx="8408343" cy="3721063"/>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3"/>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Impact"/>
              <a:buNone/>
            </a:pPr>
            <a:r>
              <a:rPr lang="en-US" sz="4400"/>
              <a:t>LES OBJETS PRÉDÉFINIS TYPE ARRAY (TABLEAU)</a:t>
            </a:r>
            <a:endParaRPr sz="4400"/>
          </a:p>
        </p:txBody>
      </p:sp>
      <p:pic>
        <p:nvPicPr>
          <p:cNvPr id="477" name="Google Shape;477;p53"/>
          <p:cNvPicPr preferRelativeResize="0">
            <a:picLocks noGrp="1"/>
          </p:cNvPicPr>
          <p:nvPr>
            <p:ph type="body" idx="1"/>
          </p:nvPr>
        </p:nvPicPr>
        <p:blipFill rotWithShape="1">
          <a:blip r:embed="rId3">
            <a:alphaModFix/>
          </a:blip>
          <a:srcRect/>
          <a:stretch/>
        </p:blipFill>
        <p:spPr>
          <a:xfrm>
            <a:off x="1048724" y="2095877"/>
            <a:ext cx="9144000" cy="3508218"/>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4"/>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LES OBJETS PRÉDÉFINIS TYPE DATE</a:t>
            </a:r>
            <a:endParaRPr/>
          </a:p>
        </p:txBody>
      </p:sp>
      <p:pic>
        <p:nvPicPr>
          <p:cNvPr id="483" name="Google Shape;483;p54"/>
          <p:cNvPicPr preferRelativeResize="0">
            <a:picLocks noGrp="1"/>
          </p:cNvPicPr>
          <p:nvPr>
            <p:ph type="body" idx="1"/>
          </p:nvPr>
        </p:nvPicPr>
        <p:blipFill rotWithShape="1">
          <a:blip r:embed="rId3">
            <a:alphaModFix/>
          </a:blip>
          <a:srcRect/>
          <a:stretch/>
        </p:blipFill>
        <p:spPr>
          <a:xfrm>
            <a:off x="1599250" y="1901228"/>
            <a:ext cx="8569983" cy="36938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FAABD9-AB64-4684-831A-7035139C1B55}"/>
              </a:ext>
            </a:extLst>
          </p:cNvPr>
          <p:cNvSpPr>
            <a:spLocks noGrp="1"/>
          </p:cNvSpPr>
          <p:nvPr>
            <p:ph type="title"/>
          </p:nvPr>
        </p:nvSpPr>
        <p:spPr/>
        <p:txBody>
          <a:bodyPr/>
          <a:lstStyle/>
          <a:p>
            <a:r>
              <a:rPr lang="en-US" dirty="0"/>
              <a:t>JAVASCRIPT - EN QUELQUES LIGNES</a:t>
            </a:r>
            <a:endParaRPr lang="fr-FR" dirty="0"/>
          </a:p>
        </p:txBody>
      </p:sp>
      <p:sp>
        <p:nvSpPr>
          <p:cNvPr id="3" name="Espace réservé du texte 2">
            <a:extLst>
              <a:ext uri="{FF2B5EF4-FFF2-40B4-BE49-F238E27FC236}">
                <a16:creationId xmlns:a16="http://schemas.microsoft.com/office/drawing/2014/main" id="{14AEF3F2-8FBD-486A-952A-B2E6D3B19094}"/>
              </a:ext>
            </a:extLst>
          </p:cNvPr>
          <p:cNvSpPr>
            <a:spLocks noGrp="1"/>
          </p:cNvSpPr>
          <p:nvPr>
            <p:ph type="body" idx="1"/>
          </p:nvPr>
        </p:nvSpPr>
        <p:spPr>
          <a:xfrm>
            <a:off x="683625" y="2155769"/>
            <a:ext cx="10394707" cy="2864467"/>
          </a:xfrm>
        </p:spPr>
        <p:txBody>
          <a:bodyPr/>
          <a:lstStyle/>
          <a:p>
            <a:r>
              <a:rPr lang="fr-FR" b="1" i="0" dirty="0">
                <a:solidFill>
                  <a:srgbClr val="333333"/>
                </a:solidFill>
                <a:effectLst/>
                <a:latin typeface="Montserrat" panose="00000500000000000000" pitchFamily="2" charset="0"/>
              </a:rPr>
              <a:t>On dit que le HTML, le CSS et le JavaScript sont des standards du web car les principaux navigateurs web (Google Chrome, Safari, Firefox, etc.) savent tous « lire » (ou « comprendre » ou « interpréter ») ces langages et les interprètent généralement de la même façon ce qui signifie qu’un même code va généralement produire le même résultat dans chaque navigateur.</a:t>
            </a:r>
            <a:endParaRPr lang="fr-FR" b="1" dirty="0"/>
          </a:p>
        </p:txBody>
      </p:sp>
    </p:spTree>
    <p:extLst>
      <p:ext uri="{BB962C8B-B14F-4D97-AF65-F5344CB8AC3E}">
        <p14:creationId xmlns:p14="http://schemas.microsoft.com/office/powerpoint/2010/main" val="440365501"/>
      </p:ext>
    </p:extLst>
  </p:cSld>
  <p:clrMapOvr>
    <a:overrideClrMapping bg1="lt1" tx1="dk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55"/>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860"/>
              <a:buFont typeface="Impact"/>
              <a:buNone/>
            </a:pPr>
            <a:r>
              <a:rPr lang="en-US" sz="4860"/>
              <a:t>LES OBJETS PRÉDÉFINIS TYPE NAVIGATOR</a:t>
            </a:r>
            <a:endParaRPr sz="4860"/>
          </a:p>
        </p:txBody>
      </p:sp>
      <p:pic>
        <p:nvPicPr>
          <p:cNvPr id="489" name="Google Shape;489;p55"/>
          <p:cNvPicPr preferRelativeResize="0">
            <a:picLocks noGrp="1"/>
          </p:cNvPicPr>
          <p:nvPr>
            <p:ph type="body" idx="1"/>
          </p:nvPr>
        </p:nvPicPr>
        <p:blipFill rotWithShape="1">
          <a:blip r:embed="rId3">
            <a:alphaModFix/>
          </a:blip>
          <a:srcRect/>
          <a:stretch/>
        </p:blipFill>
        <p:spPr>
          <a:xfrm>
            <a:off x="1205082" y="1837765"/>
            <a:ext cx="8776964" cy="3748223"/>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56"/>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LA MANIPULATION DU DOM</a:t>
            </a:r>
            <a:endParaRPr/>
          </a:p>
        </p:txBody>
      </p:sp>
      <p:sp>
        <p:nvSpPr>
          <p:cNvPr id="495" name="Google Shape;495;p56"/>
          <p:cNvSpPr txBox="1">
            <a:spLocks noGrp="1"/>
          </p:cNvSpPr>
          <p:nvPr>
            <p:ph type="body" idx="1"/>
          </p:nvPr>
        </p:nvSpPr>
        <p:spPr>
          <a:xfrm>
            <a:off x="685801" y="1837765"/>
            <a:ext cx="10394707" cy="3311189"/>
          </a:xfrm>
          <a:prstGeom prst="rect">
            <a:avLst/>
          </a:prstGeom>
          <a:noFill/>
          <a:ln>
            <a:noFill/>
          </a:ln>
        </p:spPr>
        <p:txBody>
          <a:bodyPr spcFirstLastPara="1" wrap="square" lIns="91425" tIns="45700" rIns="91425" bIns="45700" anchor="ctr" anchorCtr="0">
            <a:normAutofit/>
          </a:bodyPr>
          <a:lstStyle/>
          <a:p>
            <a:pPr marL="0" lvl="0" indent="0" algn="l" rtl="0">
              <a:lnSpc>
                <a:spcPct val="120000"/>
              </a:lnSpc>
              <a:spcBef>
                <a:spcPts val="0"/>
              </a:spcBef>
              <a:spcAft>
                <a:spcPts val="0"/>
              </a:spcAft>
              <a:buSzPts val="2880"/>
              <a:buNone/>
            </a:pPr>
            <a:r>
              <a:rPr lang="en-US" sz="1800" b="1">
                <a:latin typeface="Calibri"/>
                <a:ea typeface="Calibri"/>
                <a:cs typeface="Calibri"/>
                <a:sym typeface="Calibri"/>
              </a:rPr>
              <a:t>NOUS POUVONS AUSSI ACCÉDER ET MODIFIER LE DOM (DOCUMENT OBJECT MODEL). POUR CE FAIRE PLUSIEURS MÉTHODES EXISTENT AU SEIN MÊME DU LANGAGE. TOUTEFOIS À FAIRE ATTENTION, CERTAINES MÉTHODES NE MARCHERONT PAS SUR TOUS LES NAVIGATEURS, NOTAMMENT LES VIEUX NAVIGATEURS, TRÈS PARTICULIÈREMENT INTERNET EXPLORER.</a:t>
            </a:r>
            <a:endParaRPr/>
          </a:p>
          <a:p>
            <a:pPr marL="0" lvl="0" indent="0" algn="l" rtl="0">
              <a:lnSpc>
                <a:spcPct val="120000"/>
              </a:lnSpc>
              <a:spcBef>
                <a:spcPts val="1000"/>
              </a:spcBef>
              <a:spcAft>
                <a:spcPts val="0"/>
              </a:spcAft>
              <a:buSzPts val="2880"/>
              <a:buNone/>
            </a:pPr>
            <a:r>
              <a:rPr lang="en-US" sz="1800" b="1">
                <a:latin typeface="Calibri"/>
                <a:ea typeface="Calibri"/>
                <a:cs typeface="Calibri"/>
                <a:sym typeface="Calibri"/>
              </a:rPr>
              <a:t>BIEN QUE TOUS LES NAVIGATEURS N’INTERPRÈTENT PAS LE JAVASCRIPT (COMME LE JAVASCRIPT EST INTERPRÉTER PAR LE NAVIGATEUR) DE LA MÊME MANIÈRE, IL Y A ASSEZ PEU DE DIFFÉRENCES ENTRE LES NAVIGATEURS. VOUS DEVEZ DONC VÉRIFIER SI LES MÉTHODES QUE VOUS UTILISÉ SONT COMPATIBLE AVEC VOTRE SCOPE NAVIGATEUR.</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7"/>
          <p:cNvSpPr txBox="1">
            <a:spLocks noGrp="1"/>
          </p:cNvSpPr>
          <p:nvPr>
            <p:ph type="title"/>
          </p:nvPr>
        </p:nvSpPr>
        <p:spPr>
          <a:xfrm>
            <a:off x="693643" y="685800"/>
            <a:ext cx="6902214" cy="75370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Impact"/>
              <a:buNone/>
            </a:pPr>
            <a:r>
              <a:rPr lang="en-US"/>
              <a:t>ACCÉDER AUX ÉLÉMENTS DU DOM</a:t>
            </a:r>
            <a:endParaRPr/>
          </a:p>
        </p:txBody>
      </p:sp>
      <p:sp>
        <p:nvSpPr>
          <p:cNvPr id="501" name="Google Shape;501;p57"/>
          <p:cNvSpPr txBox="1">
            <a:spLocks noGrp="1"/>
          </p:cNvSpPr>
          <p:nvPr>
            <p:ph type="body" idx="1"/>
          </p:nvPr>
        </p:nvSpPr>
        <p:spPr>
          <a:xfrm>
            <a:off x="7795034" y="289712"/>
            <a:ext cx="3883936" cy="5084874"/>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SzPts val="1920"/>
              <a:buNone/>
            </a:pPr>
            <a:r>
              <a:rPr lang="en-US" sz="1200" b="1">
                <a:solidFill>
                  <a:schemeClr val="accent1"/>
                </a:solidFill>
                <a:latin typeface="Calibri"/>
                <a:ea typeface="Calibri"/>
                <a:cs typeface="Calibri"/>
                <a:sym typeface="Calibri"/>
              </a:rPr>
              <a:t>EXEMPLE :</a:t>
            </a:r>
            <a:endParaRPr/>
          </a:p>
          <a:p>
            <a:pPr marL="0" lvl="0" indent="0" algn="l" rtl="0">
              <a:lnSpc>
                <a:spcPct val="120000"/>
              </a:lnSpc>
              <a:spcBef>
                <a:spcPts val="1000"/>
              </a:spcBef>
              <a:spcAft>
                <a:spcPts val="0"/>
              </a:spcAft>
              <a:buSzPts val="1920"/>
              <a:buNone/>
            </a:pPr>
            <a:r>
              <a:rPr lang="en-US" sz="1200" b="1">
                <a:solidFill>
                  <a:schemeClr val="accent1"/>
                </a:solidFill>
                <a:latin typeface="Calibri"/>
                <a:ea typeface="Calibri"/>
                <a:cs typeface="Calibri"/>
                <a:sym typeface="Calibri"/>
              </a:rPr>
              <a:t>&lt;!DOCTYPE HTML&gt;</a:t>
            </a:r>
            <a:endParaRPr/>
          </a:p>
          <a:p>
            <a:pPr marL="0" lvl="0" indent="0" algn="l" rtl="0">
              <a:lnSpc>
                <a:spcPct val="120000"/>
              </a:lnSpc>
              <a:spcBef>
                <a:spcPts val="1000"/>
              </a:spcBef>
              <a:spcAft>
                <a:spcPts val="0"/>
              </a:spcAft>
              <a:buSzPts val="1920"/>
              <a:buNone/>
            </a:pPr>
            <a:r>
              <a:rPr lang="en-US" sz="1200" b="1">
                <a:solidFill>
                  <a:schemeClr val="accent1"/>
                </a:solidFill>
                <a:latin typeface="Calibri"/>
                <a:ea typeface="Calibri"/>
                <a:cs typeface="Calibri"/>
                <a:sym typeface="Calibri"/>
              </a:rPr>
              <a:t>&lt;HTML LANG="EN"&gt;</a:t>
            </a:r>
            <a:endParaRPr/>
          </a:p>
          <a:p>
            <a:pPr marL="0" lvl="0" indent="0" algn="l" rtl="0">
              <a:lnSpc>
                <a:spcPct val="120000"/>
              </a:lnSpc>
              <a:spcBef>
                <a:spcPts val="1000"/>
              </a:spcBef>
              <a:spcAft>
                <a:spcPts val="0"/>
              </a:spcAft>
              <a:buSzPts val="1920"/>
              <a:buNone/>
            </a:pPr>
            <a:r>
              <a:rPr lang="en-US" sz="1200" b="1">
                <a:solidFill>
                  <a:schemeClr val="accent1"/>
                </a:solidFill>
                <a:latin typeface="Calibri"/>
                <a:ea typeface="Calibri"/>
                <a:cs typeface="Calibri"/>
                <a:sym typeface="Calibri"/>
              </a:rPr>
              <a:t> &lt;HEAD&gt;</a:t>
            </a:r>
            <a:endParaRPr/>
          </a:p>
          <a:p>
            <a:pPr marL="0" lvl="0" indent="0" algn="l" rtl="0">
              <a:lnSpc>
                <a:spcPct val="120000"/>
              </a:lnSpc>
              <a:spcBef>
                <a:spcPts val="1000"/>
              </a:spcBef>
              <a:spcAft>
                <a:spcPts val="0"/>
              </a:spcAft>
              <a:buSzPts val="1920"/>
              <a:buNone/>
            </a:pPr>
            <a:r>
              <a:rPr lang="en-US" sz="1200" b="1">
                <a:solidFill>
                  <a:schemeClr val="accent1"/>
                </a:solidFill>
                <a:latin typeface="Calibri"/>
                <a:ea typeface="Calibri"/>
                <a:cs typeface="Calibri"/>
                <a:sym typeface="Calibri"/>
              </a:rPr>
              <a:t>   &lt;META CHARSET="UTF-8"&gt;</a:t>
            </a:r>
            <a:endParaRPr/>
          </a:p>
          <a:p>
            <a:pPr marL="0" lvl="0" indent="0" algn="l" rtl="0">
              <a:lnSpc>
                <a:spcPct val="120000"/>
              </a:lnSpc>
              <a:spcBef>
                <a:spcPts val="1000"/>
              </a:spcBef>
              <a:spcAft>
                <a:spcPts val="0"/>
              </a:spcAft>
              <a:buSzPts val="1920"/>
              <a:buNone/>
            </a:pPr>
            <a:r>
              <a:rPr lang="en-US" sz="1200" b="1">
                <a:solidFill>
                  <a:schemeClr val="accent1"/>
                </a:solidFill>
                <a:latin typeface="Calibri"/>
                <a:ea typeface="Calibri"/>
                <a:cs typeface="Calibri"/>
                <a:sym typeface="Calibri"/>
              </a:rPr>
              <a:t>   &lt;TITLE&gt;JAVASCRIPT COURSE - IKNSA&lt;/TITLE&gt;</a:t>
            </a:r>
            <a:endParaRPr/>
          </a:p>
          <a:p>
            <a:pPr marL="0" lvl="0" indent="0" algn="l" rtl="0">
              <a:lnSpc>
                <a:spcPct val="120000"/>
              </a:lnSpc>
              <a:spcBef>
                <a:spcPts val="1000"/>
              </a:spcBef>
              <a:spcAft>
                <a:spcPts val="0"/>
              </a:spcAft>
              <a:buSzPts val="1920"/>
              <a:buNone/>
            </a:pPr>
            <a:r>
              <a:rPr lang="en-US" sz="1200" b="1">
                <a:solidFill>
                  <a:schemeClr val="accent1"/>
                </a:solidFill>
                <a:latin typeface="Calibri"/>
                <a:ea typeface="Calibri"/>
                <a:cs typeface="Calibri"/>
                <a:sym typeface="Calibri"/>
              </a:rPr>
              <a:t> &lt;/HEAD&gt;</a:t>
            </a:r>
            <a:endParaRPr/>
          </a:p>
          <a:p>
            <a:pPr marL="0" lvl="0" indent="0" algn="l" rtl="0">
              <a:lnSpc>
                <a:spcPct val="120000"/>
              </a:lnSpc>
              <a:spcBef>
                <a:spcPts val="1000"/>
              </a:spcBef>
              <a:spcAft>
                <a:spcPts val="0"/>
              </a:spcAft>
              <a:buSzPts val="1920"/>
              <a:buNone/>
            </a:pPr>
            <a:r>
              <a:rPr lang="en-US" sz="1200" b="1">
                <a:solidFill>
                  <a:schemeClr val="accent1"/>
                </a:solidFill>
                <a:latin typeface="Calibri"/>
                <a:ea typeface="Calibri"/>
                <a:cs typeface="Calibri"/>
                <a:sym typeface="Calibri"/>
              </a:rPr>
              <a:t> &lt;DIV ID="TEST"&gt;&lt;/DIV&gt;</a:t>
            </a:r>
            <a:endParaRPr/>
          </a:p>
          <a:p>
            <a:pPr marL="0" lvl="0" indent="0" algn="l" rtl="0">
              <a:lnSpc>
                <a:spcPct val="120000"/>
              </a:lnSpc>
              <a:spcBef>
                <a:spcPts val="1000"/>
              </a:spcBef>
              <a:spcAft>
                <a:spcPts val="0"/>
              </a:spcAft>
              <a:buSzPts val="1920"/>
              <a:buNone/>
            </a:pPr>
            <a:r>
              <a:rPr lang="en-US" sz="1200" b="1">
                <a:solidFill>
                  <a:schemeClr val="accent1"/>
                </a:solidFill>
                <a:latin typeface="Calibri"/>
                <a:ea typeface="Calibri"/>
                <a:cs typeface="Calibri"/>
                <a:sym typeface="Calibri"/>
              </a:rPr>
              <a:t> &lt;BODY&gt;</a:t>
            </a:r>
            <a:endParaRPr/>
          </a:p>
          <a:p>
            <a:pPr marL="0" lvl="0" indent="0" algn="l" rtl="0">
              <a:lnSpc>
                <a:spcPct val="120000"/>
              </a:lnSpc>
              <a:spcBef>
                <a:spcPts val="1000"/>
              </a:spcBef>
              <a:spcAft>
                <a:spcPts val="0"/>
              </a:spcAft>
              <a:buSzPts val="1920"/>
              <a:buNone/>
            </a:pPr>
            <a:r>
              <a:rPr lang="en-US" sz="1200" b="1">
                <a:solidFill>
                  <a:schemeClr val="accent1"/>
                </a:solidFill>
                <a:latin typeface="Calibri"/>
                <a:ea typeface="Calibri"/>
                <a:cs typeface="Calibri"/>
                <a:sym typeface="Calibri"/>
              </a:rPr>
              <a:t>   &lt;!-- PAGE CONTENT --&gt;</a:t>
            </a:r>
            <a:endParaRPr/>
          </a:p>
          <a:p>
            <a:pPr marL="0" lvl="0" indent="0" algn="l" rtl="0">
              <a:lnSpc>
                <a:spcPct val="120000"/>
              </a:lnSpc>
              <a:spcBef>
                <a:spcPts val="1000"/>
              </a:spcBef>
              <a:spcAft>
                <a:spcPts val="0"/>
              </a:spcAft>
              <a:buSzPts val="1920"/>
              <a:buNone/>
            </a:pPr>
            <a:r>
              <a:rPr lang="en-US" sz="1200" b="1">
                <a:solidFill>
                  <a:schemeClr val="accent1"/>
                </a:solidFill>
                <a:latin typeface="Calibri"/>
                <a:ea typeface="Calibri"/>
                <a:cs typeface="Calibri"/>
                <a:sym typeface="Calibri"/>
              </a:rPr>
              <a:t>   &lt;SCRIPT&gt;</a:t>
            </a:r>
            <a:endParaRPr/>
          </a:p>
          <a:p>
            <a:pPr marL="0" lvl="0" indent="0" algn="l" rtl="0">
              <a:lnSpc>
                <a:spcPct val="120000"/>
              </a:lnSpc>
              <a:spcBef>
                <a:spcPts val="1000"/>
              </a:spcBef>
              <a:spcAft>
                <a:spcPts val="0"/>
              </a:spcAft>
              <a:buSzPts val="1920"/>
              <a:buNone/>
            </a:pPr>
            <a:r>
              <a:rPr lang="en-US" sz="1200" b="1">
                <a:solidFill>
                  <a:schemeClr val="accent1"/>
                </a:solidFill>
                <a:latin typeface="Calibri"/>
                <a:ea typeface="Calibri"/>
                <a:cs typeface="Calibri"/>
                <a:sym typeface="Calibri"/>
              </a:rPr>
              <a:t>      CONSOLE.LOG(DOCUMENT.GETELEMENTBYID('TEST'));</a:t>
            </a:r>
            <a:endParaRPr/>
          </a:p>
          <a:p>
            <a:pPr marL="0" lvl="0" indent="0" algn="l" rtl="0">
              <a:lnSpc>
                <a:spcPct val="120000"/>
              </a:lnSpc>
              <a:spcBef>
                <a:spcPts val="1000"/>
              </a:spcBef>
              <a:spcAft>
                <a:spcPts val="0"/>
              </a:spcAft>
              <a:buSzPts val="1920"/>
              <a:buNone/>
            </a:pPr>
            <a:r>
              <a:rPr lang="en-US" sz="1200" b="1">
                <a:solidFill>
                  <a:schemeClr val="accent1"/>
                </a:solidFill>
                <a:latin typeface="Calibri"/>
                <a:ea typeface="Calibri"/>
                <a:cs typeface="Calibri"/>
                <a:sym typeface="Calibri"/>
              </a:rPr>
              <a:t>   &lt;/SCRIPT&gt;</a:t>
            </a:r>
            <a:endParaRPr/>
          </a:p>
          <a:p>
            <a:pPr marL="0" lvl="0" indent="0" algn="l" rtl="0">
              <a:lnSpc>
                <a:spcPct val="120000"/>
              </a:lnSpc>
              <a:spcBef>
                <a:spcPts val="1000"/>
              </a:spcBef>
              <a:spcAft>
                <a:spcPts val="0"/>
              </a:spcAft>
              <a:buSzPts val="1920"/>
              <a:buNone/>
            </a:pPr>
            <a:r>
              <a:rPr lang="en-US" sz="1200" b="1">
                <a:solidFill>
                  <a:schemeClr val="accent1"/>
                </a:solidFill>
                <a:latin typeface="Calibri"/>
                <a:ea typeface="Calibri"/>
                <a:cs typeface="Calibri"/>
                <a:sym typeface="Calibri"/>
              </a:rPr>
              <a:t> &lt;/BODY&gt;</a:t>
            </a:r>
            <a:endParaRPr/>
          </a:p>
          <a:p>
            <a:pPr marL="0" lvl="0" indent="0" algn="l" rtl="0">
              <a:lnSpc>
                <a:spcPct val="120000"/>
              </a:lnSpc>
              <a:spcBef>
                <a:spcPts val="1000"/>
              </a:spcBef>
              <a:spcAft>
                <a:spcPts val="0"/>
              </a:spcAft>
              <a:buSzPts val="1920"/>
              <a:buNone/>
            </a:pPr>
            <a:r>
              <a:rPr lang="en-US" sz="1200" b="1">
                <a:solidFill>
                  <a:schemeClr val="accent1"/>
                </a:solidFill>
                <a:latin typeface="Calibri"/>
                <a:ea typeface="Calibri"/>
                <a:cs typeface="Calibri"/>
                <a:sym typeface="Calibri"/>
              </a:rPr>
              <a:t>&lt;/HTML&gt;</a:t>
            </a:r>
            <a:endParaRPr sz="1200" b="1">
              <a:solidFill>
                <a:schemeClr val="accent1"/>
              </a:solidFill>
              <a:latin typeface="Calibri"/>
              <a:ea typeface="Calibri"/>
              <a:cs typeface="Calibri"/>
              <a:sym typeface="Calibri"/>
            </a:endParaRPr>
          </a:p>
        </p:txBody>
      </p:sp>
      <p:sp>
        <p:nvSpPr>
          <p:cNvPr id="502" name="Google Shape;502;p57"/>
          <p:cNvSpPr txBox="1">
            <a:spLocks noGrp="1"/>
          </p:cNvSpPr>
          <p:nvPr>
            <p:ph type="body" idx="2"/>
          </p:nvPr>
        </p:nvSpPr>
        <p:spPr>
          <a:xfrm>
            <a:off x="693642" y="1692998"/>
            <a:ext cx="6902215" cy="3681587"/>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SzPts val="3299"/>
              <a:buNone/>
            </a:pPr>
            <a:r>
              <a:rPr lang="en-US" sz="2062">
                <a:solidFill>
                  <a:schemeClr val="accent1"/>
                </a:solidFill>
              </a:rPr>
              <a:t>LE GETELEMENTBYID()</a:t>
            </a:r>
            <a:endParaRPr sz="1125"/>
          </a:p>
          <a:p>
            <a:pPr marL="0" lvl="0" indent="0" algn="l" rtl="0">
              <a:lnSpc>
                <a:spcPct val="100000"/>
              </a:lnSpc>
              <a:spcBef>
                <a:spcPts val="1000"/>
              </a:spcBef>
              <a:spcAft>
                <a:spcPts val="0"/>
              </a:spcAft>
              <a:buSzPts val="2600"/>
              <a:buNone/>
            </a:pPr>
            <a:r>
              <a:rPr lang="en-US" sz="1625" b="1">
                <a:latin typeface="Calibri"/>
                <a:ea typeface="Calibri"/>
                <a:cs typeface="Calibri"/>
                <a:sym typeface="Calibri"/>
              </a:rPr>
              <a:t>POUR ACCÉDER AUX ÉLÉMENTS DU DOM IL EXISTE ENTRE AUTRE LA MÉTHODE GETELEMENTBYID(‘ID’) QUI PREND EN PARAMÈTRE L’ID QUE VOUS RECHERCHEZ. COMME SON NOM L’INDIQUE, IL PERMET DE RÉCUPÉRER UN ‘ID’.</a:t>
            </a:r>
            <a:endParaRPr/>
          </a:p>
          <a:p>
            <a:pPr marL="0" lvl="0" indent="0" algn="l" rtl="0">
              <a:lnSpc>
                <a:spcPct val="100000"/>
              </a:lnSpc>
              <a:spcBef>
                <a:spcPts val="1000"/>
              </a:spcBef>
              <a:spcAft>
                <a:spcPts val="0"/>
              </a:spcAft>
              <a:buSzPts val="2600"/>
              <a:buNone/>
            </a:pPr>
            <a:br>
              <a:rPr lang="en-US" sz="1625" b="1">
                <a:latin typeface="Calibri"/>
                <a:ea typeface="Calibri"/>
                <a:cs typeface="Calibri"/>
                <a:sym typeface="Calibri"/>
              </a:rPr>
            </a:br>
            <a:r>
              <a:rPr lang="en-US" sz="1625" b="1">
                <a:latin typeface="Calibri"/>
                <a:ea typeface="Calibri"/>
                <a:cs typeface="Calibri"/>
                <a:sym typeface="Calibri"/>
              </a:rPr>
              <a:t>CETTE MÉTHODE VOUS RETOURNE COMME VOUS POUVEZ LE VOIR DANS VOTRE CONSOLE, LE DIV CONTENANT L’ID SPÉCIFIÉ. VOUS REMARQUEREZ QUE J’AI PRÉFIXÉ CETTE MÉTHODE DU MOT CLÉ ‘DOCUMENT’. CECI EST PARCE QUE DOCUMENT REPRÉSENTE ICI LE NŒUD DE PREMIER NIVEAU DE VOTRE DOM. C’EST LA BALISE HTML, VOTRE PAGE WEB.</a:t>
            </a:r>
            <a:endParaRPr/>
          </a:p>
          <a:p>
            <a:pPr marL="0" lvl="0" indent="0" algn="l" rtl="0">
              <a:lnSpc>
                <a:spcPct val="100000"/>
              </a:lnSpc>
              <a:spcBef>
                <a:spcPts val="1000"/>
              </a:spcBef>
              <a:spcAft>
                <a:spcPts val="0"/>
              </a:spcAft>
              <a:buSzPts val="2600"/>
              <a:buNone/>
            </a:pPr>
            <a:r>
              <a:rPr lang="en-US" sz="1625" b="1">
                <a:latin typeface="Calibri"/>
                <a:ea typeface="Calibri"/>
                <a:cs typeface="Calibri"/>
                <a:sym typeface="Calibri"/>
              </a:rPr>
              <a:t>IL EXISTE UN AUTRE MOT CLÉ TRÈS IMPORTANT, C’EST LE MOT CLÉ ‘WINDOW’ QUI LUI REPRÉSENTE LA FENÊTRE DU NAVIGATEUR.</a:t>
            </a:r>
            <a:endParaRPr sz="1625" b="1">
              <a:latin typeface="Calibri"/>
              <a:ea typeface="Calibri"/>
              <a:cs typeface="Calibri"/>
              <a:sym typeface="Calibri"/>
            </a:endParaRPr>
          </a:p>
        </p:txBody>
      </p:sp>
      <p:sp>
        <p:nvSpPr>
          <p:cNvPr id="503" name="Google Shape;503;p57"/>
          <p:cNvSpPr/>
          <p:nvPr/>
        </p:nvSpPr>
        <p:spPr>
          <a:xfrm>
            <a:off x="7532483" y="181069"/>
            <a:ext cx="4146487" cy="5441133"/>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Impact"/>
              <a:ea typeface="Impact"/>
              <a:cs typeface="Impact"/>
              <a:sym typeface="Impac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58"/>
          <p:cNvSpPr txBox="1">
            <a:spLocks noGrp="1"/>
          </p:cNvSpPr>
          <p:nvPr>
            <p:ph type="title"/>
          </p:nvPr>
        </p:nvSpPr>
        <p:spPr>
          <a:xfrm>
            <a:off x="693642" y="685800"/>
            <a:ext cx="6730199" cy="76275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Impact"/>
              <a:buNone/>
            </a:pPr>
            <a:r>
              <a:rPr lang="en-US"/>
              <a:t>ACCÉDER AUX ÉLÉMENTS DU DOM</a:t>
            </a:r>
            <a:endParaRPr/>
          </a:p>
        </p:txBody>
      </p:sp>
      <p:sp>
        <p:nvSpPr>
          <p:cNvPr id="509" name="Google Shape;509;p58"/>
          <p:cNvSpPr txBox="1">
            <a:spLocks noGrp="1"/>
          </p:cNvSpPr>
          <p:nvPr>
            <p:ph type="body" idx="1"/>
          </p:nvPr>
        </p:nvSpPr>
        <p:spPr>
          <a:xfrm>
            <a:off x="7586804" y="398352"/>
            <a:ext cx="4010685" cy="5260064"/>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SzPts val="1280"/>
              <a:buNone/>
            </a:pPr>
            <a:r>
              <a:rPr lang="en-US" sz="800" b="1">
                <a:solidFill>
                  <a:schemeClr val="accent1"/>
                </a:solidFill>
                <a:latin typeface="Calibri"/>
                <a:ea typeface="Calibri"/>
                <a:cs typeface="Calibri"/>
                <a:sym typeface="Calibri"/>
              </a:rPr>
              <a:t>EXEMPLE :</a:t>
            </a:r>
            <a:endParaRPr/>
          </a:p>
          <a:p>
            <a:pPr marL="0" lvl="0" indent="0" algn="l" rtl="0">
              <a:lnSpc>
                <a:spcPct val="120000"/>
              </a:lnSpc>
              <a:spcBef>
                <a:spcPts val="1000"/>
              </a:spcBef>
              <a:spcAft>
                <a:spcPts val="0"/>
              </a:spcAft>
              <a:buSzPts val="1280"/>
              <a:buNone/>
            </a:pPr>
            <a:r>
              <a:rPr lang="en-US" sz="800" b="1">
                <a:solidFill>
                  <a:schemeClr val="accent1"/>
                </a:solidFill>
                <a:latin typeface="Calibri"/>
                <a:ea typeface="Calibri"/>
                <a:cs typeface="Calibri"/>
                <a:sym typeface="Calibri"/>
              </a:rPr>
              <a:t>&lt;!DOCTYPE HTML&gt;</a:t>
            </a:r>
            <a:endParaRPr/>
          </a:p>
          <a:p>
            <a:pPr marL="0" lvl="0" indent="0" algn="l" rtl="0">
              <a:lnSpc>
                <a:spcPct val="120000"/>
              </a:lnSpc>
              <a:spcBef>
                <a:spcPts val="1000"/>
              </a:spcBef>
              <a:spcAft>
                <a:spcPts val="0"/>
              </a:spcAft>
              <a:buSzPts val="1280"/>
              <a:buNone/>
            </a:pPr>
            <a:r>
              <a:rPr lang="en-US" sz="800" b="1">
                <a:solidFill>
                  <a:schemeClr val="accent1"/>
                </a:solidFill>
                <a:latin typeface="Calibri"/>
                <a:ea typeface="Calibri"/>
                <a:cs typeface="Calibri"/>
                <a:sym typeface="Calibri"/>
              </a:rPr>
              <a:t>&lt;HTML LANG="EN"&gt;</a:t>
            </a:r>
            <a:endParaRPr/>
          </a:p>
          <a:p>
            <a:pPr marL="0" lvl="0" indent="0" algn="l" rtl="0">
              <a:lnSpc>
                <a:spcPct val="120000"/>
              </a:lnSpc>
              <a:spcBef>
                <a:spcPts val="1000"/>
              </a:spcBef>
              <a:spcAft>
                <a:spcPts val="0"/>
              </a:spcAft>
              <a:buSzPts val="1280"/>
              <a:buNone/>
            </a:pPr>
            <a:r>
              <a:rPr lang="en-US" sz="800" b="1">
                <a:solidFill>
                  <a:schemeClr val="accent1"/>
                </a:solidFill>
                <a:latin typeface="Calibri"/>
                <a:ea typeface="Calibri"/>
                <a:cs typeface="Calibri"/>
                <a:sym typeface="Calibri"/>
              </a:rPr>
              <a:t> &lt;HEAD&gt;</a:t>
            </a:r>
            <a:endParaRPr/>
          </a:p>
          <a:p>
            <a:pPr marL="0" lvl="0" indent="0" algn="l" rtl="0">
              <a:lnSpc>
                <a:spcPct val="120000"/>
              </a:lnSpc>
              <a:spcBef>
                <a:spcPts val="1000"/>
              </a:spcBef>
              <a:spcAft>
                <a:spcPts val="0"/>
              </a:spcAft>
              <a:buSzPts val="1280"/>
              <a:buNone/>
            </a:pPr>
            <a:r>
              <a:rPr lang="en-US" sz="800" b="1">
                <a:solidFill>
                  <a:schemeClr val="accent1"/>
                </a:solidFill>
                <a:latin typeface="Calibri"/>
                <a:ea typeface="Calibri"/>
                <a:cs typeface="Calibri"/>
                <a:sym typeface="Calibri"/>
              </a:rPr>
              <a:t>   &lt;META CHARSET="UTF-8"&gt;</a:t>
            </a:r>
            <a:endParaRPr/>
          </a:p>
          <a:p>
            <a:pPr marL="0" lvl="0" indent="0" algn="l" rtl="0">
              <a:lnSpc>
                <a:spcPct val="120000"/>
              </a:lnSpc>
              <a:spcBef>
                <a:spcPts val="1000"/>
              </a:spcBef>
              <a:spcAft>
                <a:spcPts val="0"/>
              </a:spcAft>
              <a:buSzPts val="1280"/>
              <a:buNone/>
            </a:pPr>
            <a:r>
              <a:rPr lang="en-US" sz="800" b="1">
                <a:solidFill>
                  <a:schemeClr val="accent1"/>
                </a:solidFill>
                <a:latin typeface="Calibri"/>
                <a:ea typeface="Calibri"/>
                <a:cs typeface="Calibri"/>
                <a:sym typeface="Calibri"/>
              </a:rPr>
              <a:t>   &lt;TITLE&gt;JAVASCRIPT COURSE - IKNSA&lt;/TITLE&gt;</a:t>
            </a:r>
            <a:endParaRPr/>
          </a:p>
          <a:p>
            <a:pPr marL="0" lvl="0" indent="0" algn="l" rtl="0">
              <a:lnSpc>
                <a:spcPct val="120000"/>
              </a:lnSpc>
              <a:spcBef>
                <a:spcPts val="1000"/>
              </a:spcBef>
              <a:spcAft>
                <a:spcPts val="0"/>
              </a:spcAft>
              <a:buSzPts val="1280"/>
              <a:buNone/>
            </a:pPr>
            <a:r>
              <a:rPr lang="en-US" sz="800" b="1">
                <a:solidFill>
                  <a:schemeClr val="accent1"/>
                </a:solidFill>
                <a:latin typeface="Calibri"/>
                <a:ea typeface="Calibri"/>
                <a:cs typeface="Calibri"/>
                <a:sym typeface="Calibri"/>
              </a:rPr>
              <a:t> &lt;/HEAD&gt;</a:t>
            </a:r>
            <a:endParaRPr/>
          </a:p>
          <a:p>
            <a:pPr marL="0" lvl="0" indent="0" algn="l" rtl="0">
              <a:lnSpc>
                <a:spcPct val="120000"/>
              </a:lnSpc>
              <a:spcBef>
                <a:spcPts val="1000"/>
              </a:spcBef>
              <a:spcAft>
                <a:spcPts val="0"/>
              </a:spcAft>
              <a:buSzPts val="1280"/>
              <a:buNone/>
            </a:pPr>
            <a:r>
              <a:rPr lang="en-US" sz="800" b="1">
                <a:solidFill>
                  <a:schemeClr val="accent1"/>
                </a:solidFill>
                <a:latin typeface="Calibri"/>
                <a:ea typeface="Calibri"/>
                <a:cs typeface="Calibri"/>
                <a:sym typeface="Calibri"/>
              </a:rPr>
              <a:t> &lt;DIV CLASS="TEST"&gt;&lt;/DIV&gt;</a:t>
            </a:r>
            <a:endParaRPr/>
          </a:p>
          <a:p>
            <a:pPr marL="0" lvl="0" indent="0" algn="l" rtl="0">
              <a:lnSpc>
                <a:spcPct val="120000"/>
              </a:lnSpc>
              <a:spcBef>
                <a:spcPts val="1000"/>
              </a:spcBef>
              <a:spcAft>
                <a:spcPts val="0"/>
              </a:spcAft>
              <a:buSzPts val="1280"/>
              <a:buNone/>
            </a:pPr>
            <a:r>
              <a:rPr lang="en-US" sz="800" b="1">
                <a:solidFill>
                  <a:schemeClr val="accent1"/>
                </a:solidFill>
                <a:latin typeface="Calibri"/>
                <a:ea typeface="Calibri"/>
                <a:cs typeface="Calibri"/>
                <a:sym typeface="Calibri"/>
              </a:rPr>
              <a:t> &lt;DIV CLASS="TEST"&gt;&lt;/DIV&gt;</a:t>
            </a:r>
            <a:endParaRPr/>
          </a:p>
          <a:p>
            <a:pPr marL="0" lvl="0" indent="0" algn="l" rtl="0">
              <a:lnSpc>
                <a:spcPct val="120000"/>
              </a:lnSpc>
              <a:spcBef>
                <a:spcPts val="1000"/>
              </a:spcBef>
              <a:spcAft>
                <a:spcPts val="0"/>
              </a:spcAft>
              <a:buSzPts val="1280"/>
              <a:buNone/>
            </a:pPr>
            <a:r>
              <a:rPr lang="en-US" sz="800" b="1">
                <a:solidFill>
                  <a:schemeClr val="accent1"/>
                </a:solidFill>
                <a:latin typeface="Calibri"/>
                <a:ea typeface="Calibri"/>
                <a:cs typeface="Calibri"/>
                <a:sym typeface="Calibri"/>
              </a:rPr>
              <a:t> &lt;DIV CLASS="TEST"&gt;&lt;/DIV&gt;</a:t>
            </a:r>
            <a:endParaRPr/>
          </a:p>
          <a:p>
            <a:pPr marL="0" lvl="0" indent="0" algn="l" rtl="0">
              <a:lnSpc>
                <a:spcPct val="120000"/>
              </a:lnSpc>
              <a:spcBef>
                <a:spcPts val="1000"/>
              </a:spcBef>
              <a:spcAft>
                <a:spcPts val="0"/>
              </a:spcAft>
              <a:buSzPts val="1280"/>
              <a:buNone/>
            </a:pPr>
            <a:r>
              <a:rPr lang="en-US" sz="800" b="1">
                <a:solidFill>
                  <a:schemeClr val="accent1"/>
                </a:solidFill>
                <a:latin typeface="Calibri"/>
                <a:ea typeface="Calibri"/>
                <a:cs typeface="Calibri"/>
                <a:sym typeface="Calibri"/>
              </a:rPr>
              <a:t> &lt;BODY&gt;</a:t>
            </a:r>
            <a:endParaRPr/>
          </a:p>
          <a:p>
            <a:pPr marL="0" lvl="0" indent="0" algn="l" rtl="0">
              <a:lnSpc>
                <a:spcPct val="120000"/>
              </a:lnSpc>
              <a:spcBef>
                <a:spcPts val="1000"/>
              </a:spcBef>
              <a:spcAft>
                <a:spcPts val="0"/>
              </a:spcAft>
              <a:buSzPts val="1280"/>
              <a:buNone/>
            </a:pPr>
            <a:r>
              <a:rPr lang="en-US" sz="800" b="1">
                <a:solidFill>
                  <a:schemeClr val="accent1"/>
                </a:solidFill>
                <a:latin typeface="Calibri"/>
                <a:ea typeface="Calibri"/>
                <a:cs typeface="Calibri"/>
                <a:sym typeface="Calibri"/>
              </a:rPr>
              <a:t>   &lt;!-- PAGE CONTENT --&gt;</a:t>
            </a:r>
            <a:endParaRPr/>
          </a:p>
          <a:p>
            <a:pPr marL="0" lvl="0" indent="0" algn="l" rtl="0">
              <a:lnSpc>
                <a:spcPct val="120000"/>
              </a:lnSpc>
              <a:spcBef>
                <a:spcPts val="1000"/>
              </a:spcBef>
              <a:spcAft>
                <a:spcPts val="0"/>
              </a:spcAft>
              <a:buSzPts val="1280"/>
              <a:buNone/>
            </a:pPr>
            <a:r>
              <a:rPr lang="en-US" sz="800" b="1">
                <a:solidFill>
                  <a:schemeClr val="accent1"/>
                </a:solidFill>
                <a:latin typeface="Calibri"/>
                <a:ea typeface="Calibri"/>
                <a:cs typeface="Calibri"/>
                <a:sym typeface="Calibri"/>
              </a:rPr>
              <a:t>   &lt;SCRIPT&gt;</a:t>
            </a:r>
            <a:endParaRPr/>
          </a:p>
          <a:p>
            <a:pPr marL="0" lvl="0" indent="0" algn="l" rtl="0">
              <a:lnSpc>
                <a:spcPct val="120000"/>
              </a:lnSpc>
              <a:spcBef>
                <a:spcPts val="1000"/>
              </a:spcBef>
              <a:spcAft>
                <a:spcPts val="0"/>
              </a:spcAft>
              <a:buSzPts val="1280"/>
              <a:buNone/>
            </a:pPr>
            <a:r>
              <a:rPr lang="en-US" sz="800" b="1">
                <a:solidFill>
                  <a:schemeClr val="accent1"/>
                </a:solidFill>
                <a:latin typeface="Calibri"/>
                <a:ea typeface="Calibri"/>
                <a:cs typeface="Calibri"/>
                <a:sym typeface="Calibri"/>
              </a:rPr>
              <a:t>       CONSOLE.LOG(DOCUMENT.GETELEMENTSBYTAGNAME('DIV'));</a:t>
            </a:r>
            <a:endParaRPr/>
          </a:p>
          <a:p>
            <a:pPr marL="0" lvl="0" indent="0" algn="l" rtl="0">
              <a:lnSpc>
                <a:spcPct val="120000"/>
              </a:lnSpc>
              <a:spcBef>
                <a:spcPts val="1000"/>
              </a:spcBef>
              <a:spcAft>
                <a:spcPts val="0"/>
              </a:spcAft>
              <a:buSzPts val="1280"/>
              <a:buNone/>
            </a:pPr>
            <a:r>
              <a:rPr lang="en-US" sz="800" b="1">
                <a:solidFill>
                  <a:schemeClr val="accent1"/>
                </a:solidFill>
                <a:latin typeface="Calibri"/>
                <a:ea typeface="Calibri"/>
                <a:cs typeface="Calibri"/>
                <a:sym typeface="Calibri"/>
              </a:rPr>
              <a:t>       CONSOLE.LOG(DOCUMENT.GETELEMENTSBYCLASSNAME('TEST'));</a:t>
            </a:r>
            <a:endParaRPr/>
          </a:p>
          <a:p>
            <a:pPr marL="0" lvl="0" indent="0" algn="l" rtl="0">
              <a:lnSpc>
                <a:spcPct val="120000"/>
              </a:lnSpc>
              <a:spcBef>
                <a:spcPts val="1000"/>
              </a:spcBef>
              <a:spcAft>
                <a:spcPts val="0"/>
              </a:spcAft>
              <a:buSzPts val="1280"/>
              <a:buNone/>
            </a:pPr>
            <a:r>
              <a:rPr lang="en-US" sz="800" b="1">
                <a:solidFill>
                  <a:schemeClr val="accent1"/>
                </a:solidFill>
                <a:latin typeface="Calibri"/>
                <a:ea typeface="Calibri"/>
                <a:cs typeface="Calibri"/>
                <a:sym typeface="Calibri"/>
              </a:rPr>
              <a:t>   &lt;/SCRIPT&gt;</a:t>
            </a:r>
            <a:endParaRPr/>
          </a:p>
          <a:p>
            <a:pPr marL="0" lvl="0" indent="0" algn="l" rtl="0">
              <a:lnSpc>
                <a:spcPct val="120000"/>
              </a:lnSpc>
              <a:spcBef>
                <a:spcPts val="1000"/>
              </a:spcBef>
              <a:spcAft>
                <a:spcPts val="0"/>
              </a:spcAft>
              <a:buSzPts val="1280"/>
              <a:buNone/>
            </a:pPr>
            <a:r>
              <a:rPr lang="en-US" sz="800" b="1">
                <a:solidFill>
                  <a:schemeClr val="accent1"/>
                </a:solidFill>
                <a:latin typeface="Calibri"/>
                <a:ea typeface="Calibri"/>
                <a:cs typeface="Calibri"/>
                <a:sym typeface="Calibri"/>
              </a:rPr>
              <a:t> &lt;/BODY&gt;</a:t>
            </a:r>
            <a:endParaRPr/>
          </a:p>
          <a:p>
            <a:pPr marL="0" lvl="0" indent="0" algn="l" rtl="0">
              <a:lnSpc>
                <a:spcPct val="120000"/>
              </a:lnSpc>
              <a:spcBef>
                <a:spcPts val="1000"/>
              </a:spcBef>
              <a:spcAft>
                <a:spcPts val="0"/>
              </a:spcAft>
              <a:buSzPts val="1280"/>
              <a:buNone/>
            </a:pPr>
            <a:r>
              <a:rPr lang="en-US" sz="800" b="1">
                <a:solidFill>
                  <a:schemeClr val="accent1"/>
                </a:solidFill>
                <a:latin typeface="Calibri"/>
                <a:ea typeface="Calibri"/>
                <a:cs typeface="Calibri"/>
                <a:sym typeface="Calibri"/>
              </a:rPr>
              <a:t>&lt;/HTML&gt;</a:t>
            </a:r>
            <a:endParaRPr sz="900" b="1">
              <a:solidFill>
                <a:schemeClr val="accent1"/>
              </a:solidFill>
              <a:latin typeface="Calibri"/>
              <a:ea typeface="Calibri"/>
              <a:cs typeface="Calibri"/>
              <a:sym typeface="Calibri"/>
            </a:endParaRPr>
          </a:p>
        </p:txBody>
      </p:sp>
      <p:sp>
        <p:nvSpPr>
          <p:cNvPr id="510" name="Google Shape;510;p58"/>
          <p:cNvSpPr txBox="1">
            <a:spLocks noGrp="1"/>
          </p:cNvSpPr>
          <p:nvPr>
            <p:ph type="body" idx="2"/>
          </p:nvPr>
        </p:nvSpPr>
        <p:spPr>
          <a:xfrm>
            <a:off x="693642" y="1602464"/>
            <a:ext cx="6793574" cy="3772122"/>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3360"/>
              <a:buNone/>
            </a:pPr>
            <a:r>
              <a:rPr lang="en-US" sz="2100">
                <a:solidFill>
                  <a:schemeClr val="accent1"/>
                </a:solidFill>
              </a:rPr>
              <a:t>GETELEMENTSBYTAGNAME ET GETELEMENTSBYCLASSNAME</a:t>
            </a:r>
            <a:endParaRPr sz="2100">
              <a:solidFill>
                <a:schemeClr val="accent1"/>
              </a:solidFill>
            </a:endParaRPr>
          </a:p>
          <a:p>
            <a:pPr marL="0" lvl="0" indent="0" algn="l" rtl="0">
              <a:lnSpc>
                <a:spcPct val="110000"/>
              </a:lnSpc>
              <a:spcBef>
                <a:spcPts val="1000"/>
              </a:spcBef>
              <a:spcAft>
                <a:spcPts val="0"/>
              </a:spcAft>
              <a:buSzPts val="2560"/>
              <a:buNone/>
            </a:pPr>
            <a:r>
              <a:rPr lang="en-US" sz="1600" b="1">
                <a:latin typeface="Calibri"/>
                <a:ea typeface="Calibri"/>
                <a:cs typeface="Calibri"/>
                <a:sym typeface="Calibri"/>
              </a:rPr>
              <a:t>CES DEUX MÉTHODES VOUS PERMETTENT DE RÉCUPÉRER LES ÉLÉMENTS AVEC LES MÊME BALISES ET CLASSE RESPECTIVEMENT. VOUS NOTEREZ QUE ICI IL Y A UN ‘S’ À ‘ELEMENT’. C’EST PARCE QUE CONTRAIREMENT À LA MÉTHODE PRÉCÉDENTE QUI VOUS RETOURNE UN OBJET, CES DEUX MÉTHODE VOUS RETOURNE UN TABLEAU DES OBJETS RECHERCHÉ. </a:t>
            </a:r>
            <a:endParaRPr/>
          </a:p>
          <a:p>
            <a:pPr marL="0" lvl="0" indent="0" algn="l" rtl="0">
              <a:lnSpc>
                <a:spcPct val="110000"/>
              </a:lnSpc>
              <a:spcBef>
                <a:spcPts val="1000"/>
              </a:spcBef>
              <a:spcAft>
                <a:spcPts val="0"/>
              </a:spcAft>
              <a:buSzPts val="2560"/>
              <a:buNone/>
            </a:pPr>
            <a:endParaRPr sz="1600" b="1">
              <a:latin typeface="Calibri"/>
              <a:ea typeface="Calibri"/>
              <a:cs typeface="Calibri"/>
              <a:sym typeface="Calibri"/>
            </a:endParaRPr>
          </a:p>
          <a:p>
            <a:pPr marL="0" lvl="0" indent="0" algn="l" rtl="0">
              <a:lnSpc>
                <a:spcPct val="110000"/>
              </a:lnSpc>
              <a:spcBef>
                <a:spcPts val="1000"/>
              </a:spcBef>
              <a:spcAft>
                <a:spcPts val="0"/>
              </a:spcAft>
              <a:buSzPts val="2560"/>
              <a:buNone/>
            </a:pPr>
            <a:r>
              <a:rPr lang="en-US" sz="1600" b="1">
                <a:latin typeface="Calibri"/>
                <a:ea typeface="Calibri"/>
                <a:cs typeface="Calibri"/>
                <a:sym typeface="Calibri"/>
              </a:rPr>
              <a:t>DEPUIS LA CONSOLE DE VOTRE NAVIGATEUR VOUS POUVEZ AUSSI VOIR LES NOMBREUSES MÉTHODES ET PROPRIÉTÉ AUXQUELLES VOUS POUVEZ Y ACCÉDER. NOUS ALLONS EN VOIR QUELQUES-UNS POUR VOIR COMMENT ILS FONCTIONNENT.</a:t>
            </a:r>
            <a:endParaRPr/>
          </a:p>
        </p:txBody>
      </p:sp>
      <p:sp>
        <p:nvSpPr>
          <p:cNvPr id="511" name="Google Shape;511;p58"/>
          <p:cNvSpPr/>
          <p:nvPr/>
        </p:nvSpPr>
        <p:spPr>
          <a:xfrm>
            <a:off x="7423841" y="244444"/>
            <a:ext cx="4173648" cy="5332491"/>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Impact"/>
              <a:ea typeface="Impact"/>
              <a:cs typeface="Impact"/>
              <a:sym typeface="Impac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9"/>
          <p:cNvSpPr txBox="1">
            <a:spLocks noGrp="1"/>
          </p:cNvSpPr>
          <p:nvPr>
            <p:ph type="title"/>
          </p:nvPr>
        </p:nvSpPr>
        <p:spPr>
          <a:xfrm>
            <a:off x="244444" y="685801"/>
            <a:ext cx="4065007" cy="708434"/>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accent1"/>
              </a:buClr>
              <a:buSzPts val="3240"/>
              <a:buFont typeface="Impact"/>
              <a:buNone/>
            </a:pPr>
            <a:r>
              <a:rPr lang="en-US" sz="3240"/>
              <a:t>ACCÉDER AUX ÉLÉMENTS DU DOM</a:t>
            </a:r>
            <a:endParaRPr/>
          </a:p>
        </p:txBody>
      </p:sp>
      <p:sp>
        <p:nvSpPr>
          <p:cNvPr id="517" name="Google Shape;517;p59"/>
          <p:cNvSpPr txBox="1">
            <a:spLocks noGrp="1"/>
          </p:cNvSpPr>
          <p:nvPr>
            <p:ph type="body" idx="1"/>
          </p:nvPr>
        </p:nvSpPr>
        <p:spPr>
          <a:xfrm>
            <a:off x="5169996" y="172016"/>
            <a:ext cx="6055834" cy="5359651"/>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920"/>
              <a:buNone/>
            </a:pPr>
            <a:r>
              <a:rPr lang="en-US" sz="1200" b="1" dirty="0">
                <a:solidFill>
                  <a:schemeClr val="accent1"/>
                </a:solidFill>
                <a:latin typeface="Calibri"/>
                <a:ea typeface="Calibri"/>
                <a:cs typeface="Calibri"/>
                <a:sym typeface="Calibri"/>
              </a:rPr>
              <a:t>EXEMPLE :</a:t>
            </a:r>
            <a:endParaRPr dirty="0"/>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&lt;!DOCTYPE HTML&gt;</a:t>
            </a:r>
            <a:endParaRPr dirty="0"/>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&lt;HTML LANG="EN"&gt;</a:t>
            </a:r>
            <a:endParaRPr dirty="0"/>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 &lt;HEAD&gt;</a:t>
            </a:r>
            <a:endParaRPr dirty="0"/>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   &lt;META CHARSET="UTF-8"&gt;</a:t>
            </a:r>
            <a:endParaRPr dirty="0"/>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   &lt;TITLE&gt;JAVASCRIPT COURSE - IKNSA&lt;/TITLE&gt;</a:t>
            </a:r>
            <a:endParaRPr dirty="0"/>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 &lt;/HEAD&gt;</a:t>
            </a:r>
            <a:endParaRPr dirty="0"/>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 &lt;BODY&gt;</a:t>
            </a:r>
            <a:endParaRPr dirty="0"/>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   &lt;DIV ID="TEST"&gt;</a:t>
            </a:r>
            <a:endParaRPr dirty="0"/>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       &lt;P CLASS="PARAGRAPH"&gt;</a:t>
            </a:r>
            <a:endParaRPr dirty="0"/>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           &lt;A HREF="#" CLASS="LIEN"&gt;CECI EST UN LIEN&lt;/A&gt;</a:t>
            </a:r>
            <a:endParaRPr dirty="0"/>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       &lt;/P&gt;</a:t>
            </a:r>
            <a:endParaRPr dirty="0"/>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   &lt;/DIV&gt;</a:t>
            </a:r>
            <a:endParaRPr dirty="0"/>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   &lt;script&gt;</a:t>
            </a:r>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       console.log(</a:t>
            </a:r>
            <a:r>
              <a:rPr lang="en-US" sz="1200" b="1" dirty="0" err="1">
                <a:solidFill>
                  <a:schemeClr val="accent1"/>
                </a:solidFill>
                <a:latin typeface="Calibri"/>
                <a:ea typeface="Calibri"/>
                <a:cs typeface="Calibri"/>
                <a:sym typeface="Calibri"/>
              </a:rPr>
              <a:t>document.querySelector</a:t>
            </a:r>
            <a:r>
              <a:rPr lang="en-US" sz="1200" b="1" dirty="0">
                <a:solidFill>
                  <a:schemeClr val="accent1"/>
                </a:solidFill>
                <a:latin typeface="Calibri"/>
                <a:ea typeface="Calibri"/>
                <a:cs typeface="Calibri"/>
                <a:sym typeface="Calibri"/>
              </a:rPr>
              <a:t>('#TEST .PARAGRAPH .LIEN'));</a:t>
            </a:r>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   &lt;/script&gt;</a:t>
            </a:r>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 &lt;/BODY&gt;</a:t>
            </a:r>
            <a:endParaRPr dirty="0"/>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&lt;/HTML&gt;</a:t>
            </a:r>
            <a:endParaRPr sz="1200" b="1" dirty="0">
              <a:solidFill>
                <a:schemeClr val="accent1"/>
              </a:solidFill>
              <a:latin typeface="Calibri"/>
              <a:ea typeface="Calibri"/>
              <a:cs typeface="Calibri"/>
              <a:sym typeface="Calibri"/>
            </a:endParaRPr>
          </a:p>
        </p:txBody>
      </p:sp>
      <p:sp>
        <p:nvSpPr>
          <p:cNvPr id="518" name="Google Shape;518;p59"/>
          <p:cNvSpPr txBox="1">
            <a:spLocks noGrp="1"/>
          </p:cNvSpPr>
          <p:nvPr>
            <p:ph type="body" idx="2"/>
          </p:nvPr>
        </p:nvSpPr>
        <p:spPr>
          <a:xfrm>
            <a:off x="244444" y="2437447"/>
            <a:ext cx="4780230" cy="2665533"/>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560"/>
              <a:buNone/>
            </a:pPr>
            <a:r>
              <a:rPr lang="en-US" sz="1600" b="1" dirty="0">
                <a:latin typeface="Calibri"/>
                <a:ea typeface="Calibri"/>
                <a:cs typeface="Calibri"/>
                <a:sym typeface="Calibri"/>
              </a:rPr>
              <a:t>CES DEUX MÉTHODES PRENNENT TOUS LE DEUX EN PARAMÈTRE UNE CHAINE DE CARACTÈRE SEMBLABLE À VOTRE SÉLECTEUR CSS.</a:t>
            </a:r>
            <a:endParaRPr dirty="0"/>
          </a:p>
          <a:p>
            <a:pPr marL="0" lvl="0" indent="0" algn="l" rtl="0">
              <a:lnSpc>
                <a:spcPct val="120000"/>
              </a:lnSpc>
              <a:spcBef>
                <a:spcPts val="1000"/>
              </a:spcBef>
              <a:spcAft>
                <a:spcPts val="0"/>
              </a:spcAft>
              <a:buSzPts val="2560"/>
              <a:buNone/>
            </a:pPr>
            <a:r>
              <a:rPr lang="en-US" sz="1600" b="1" dirty="0">
                <a:latin typeface="Calibri"/>
                <a:ea typeface="Calibri"/>
                <a:cs typeface="Calibri"/>
                <a:sym typeface="Calibri"/>
              </a:rPr>
              <a:t>HTTPS://GITHUB.COM/IKNSA-FORMATION/JAVASCRIPT/TREE/MODIFICATION_DOM</a:t>
            </a:r>
            <a:endParaRPr dirty="0"/>
          </a:p>
        </p:txBody>
      </p:sp>
      <p:sp>
        <p:nvSpPr>
          <p:cNvPr id="519" name="Google Shape;519;p59"/>
          <p:cNvSpPr/>
          <p:nvPr/>
        </p:nvSpPr>
        <p:spPr>
          <a:xfrm>
            <a:off x="5024674" y="172016"/>
            <a:ext cx="6346478" cy="5619184"/>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Impact"/>
              <a:ea typeface="Impact"/>
              <a:cs typeface="Impact"/>
              <a:sym typeface="Impac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60"/>
          <p:cNvSpPr txBox="1">
            <a:spLocks noGrp="1"/>
          </p:cNvSpPr>
          <p:nvPr>
            <p:ph type="title"/>
          </p:nvPr>
        </p:nvSpPr>
        <p:spPr>
          <a:xfrm>
            <a:off x="693643" y="685800"/>
            <a:ext cx="4126860" cy="626952"/>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accent1"/>
              </a:buClr>
              <a:buSzPts val="3240"/>
              <a:buFont typeface="Impact"/>
              <a:buNone/>
            </a:pPr>
            <a:r>
              <a:rPr lang="en-US" sz="3240"/>
              <a:t>ACCÉDER AUX ÉLÉMENTS DU DOM</a:t>
            </a:r>
            <a:endParaRPr/>
          </a:p>
        </p:txBody>
      </p:sp>
      <p:sp>
        <p:nvSpPr>
          <p:cNvPr id="525" name="Google Shape;525;p60"/>
          <p:cNvSpPr txBox="1">
            <a:spLocks noGrp="1"/>
          </p:cNvSpPr>
          <p:nvPr>
            <p:ph type="body" idx="1"/>
          </p:nvPr>
        </p:nvSpPr>
        <p:spPr>
          <a:xfrm>
            <a:off x="5046132" y="685800"/>
            <a:ext cx="6034375" cy="4688785"/>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SzPts val="1440"/>
              <a:buNone/>
            </a:pPr>
            <a:r>
              <a:rPr lang="en-US" sz="900" b="1">
                <a:solidFill>
                  <a:schemeClr val="accent1"/>
                </a:solidFill>
                <a:latin typeface="Calibri"/>
                <a:ea typeface="Calibri"/>
                <a:cs typeface="Calibri"/>
                <a:sym typeface="Calibri"/>
              </a:rPr>
              <a:t>&lt;HTML LANG="EN"&gt;</a:t>
            </a:r>
            <a:endParaRPr/>
          </a:p>
          <a:p>
            <a:pPr marL="0" lvl="0" indent="0" algn="l" rtl="0">
              <a:lnSpc>
                <a:spcPct val="120000"/>
              </a:lnSpc>
              <a:spcBef>
                <a:spcPts val="1000"/>
              </a:spcBef>
              <a:spcAft>
                <a:spcPts val="0"/>
              </a:spcAft>
              <a:buSzPts val="1440"/>
              <a:buNone/>
            </a:pPr>
            <a:r>
              <a:rPr lang="en-US" sz="900" b="1">
                <a:solidFill>
                  <a:schemeClr val="accent1"/>
                </a:solidFill>
                <a:latin typeface="Calibri"/>
                <a:ea typeface="Calibri"/>
                <a:cs typeface="Calibri"/>
                <a:sym typeface="Calibri"/>
              </a:rPr>
              <a:t> &lt;HEAD&gt;</a:t>
            </a:r>
            <a:endParaRPr/>
          </a:p>
          <a:p>
            <a:pPr marL="0" lvl="0" indent="0" algn="l" rtl="0">
              <a:lnSpc>
                <a:spcPct val="120000"/>
              </a:lnSpc>
              <a:spcBef>
                <a:spcPts val="1000"/>
              </a:spcBef>
              <a:spcAft>
                <a:spcPts val="0"/>
              </a:spcAft>
              <a:buSzPts val="1440"/>
              <a:buNone/>
            </a:pPr>
            <a:r>
              <a:rPr lang="en-US" sz="900" b="1">
                <a:solidFill>
                  <a:schemeClr val="accent1"/>
                </a:solidFill>
                <a:latin typeface="Calibri"/>
                <a:ea typeface="Calibri"/>
                <a:cs typeface="Calibri"/>
                <a:sym typeface="Calibri"/>
              </a:rPr>
              <a:t>   &lt;META CHARSET="UTF-8"&gt;</a:t>
            </a:r>
            <a:endParaRPr/>
          </a:p>
          <a:p>
            <a:pPr marL="0" lvl="0" indent="0" algn="l" rtl="0">
              <a:lnSpc>
                <a:spcPct val="120000"/>
              </a:lnSpc>
              <a:spcBef>
                <a:spcPts val="1000"/>
              </a:spcBef>
              <a:spcAft>
                <a:spcPts val="0"/>
              </a:spcAft>
              <a:buSzPts val="1440"/>
              <a:buNone/>
            </a:pPr>
            <a:r>
              <a:rPr lang="en-US" sz="900" b="1">
                <a:solidFill>
                  <a:schemeClr val="accent1"/>
                </a:solidFill>
                <a:latin typeface="Calibri"/>
                <a:ea typeface="Calibri"/>
                <a:cs typeface="Calibri"/>
                <a:sym typeface="Calibri"/>
              </a:rPr>
              <a:t>   &lt;TITLE&gt;JAVASCRIPT COURSE - IKNSA&lt;/TITLE&gt;</a:t>
            </a:r>
            <a:endParaRPr/>
          </a:p>
          <a:p>
            <a:pPr marL="0" lvl="0" indent="0" algn="l" rtl="0">
              <a:lnSpc>
                <a:spcPct val="120000"/>
              </a:lnSpc>
              <a:spcBef>
                <a:spcPts val="1000"/>
              </a:spcBef>
              <a:spcAft>
                <a:spcPts val="0"/>
              </a:spcAft>
              <a:buSzPts val="1440"/>
              <a:buNone/>
            </a:pPr>
            <a:r>
              <a:rPr lang="en-US" sz="900" b="1">
                <a:solidFill>
                  <a:schemeClr val="accent1"/>
                </a:solidFill>
                <a:latin typeface="Calibri"/>
                <a:ea typeface="Calibri"/>
                <a:cs typeface="Calibri"/>
                <a:sym typeface="Calibri"/>
              </a:rPr>
              <a:t> &lt;/HEAD&gt;</a:t>
            </a:r>
            <a:endParaRPr/>
          </a:p>
          <a:p>
            <a:pPr marL="0" lvl="0" indent="0" algn="l" rtl="0">
              <a:lnSpc>
                <a:spcPct val="120000"/>
              </a:lnSpc>
              <a:spcBef>
                <a:spcPts val="1000"/>
              </a:spcBef>
              <a:spcAft>
                <a:spcPts val="0"/>
              </a:spcAft>
              <a:buSzPts val="1440"/>
              <a:buNone/>
            </a:pPr>
            <a:r>
              <a:rPr lang="en-US" sz="900" b="1">
                <a:solidFill>
                  <a:schemeClr val="accent1"/>
                </a:solidFill>
                <a:latin typeface="Calibri"/>
                <a:ea typeface="Calibri"/>
                <a:cs typeface="Calibri"/>
                <a:sym typeface="Calibri"/>
              </a:rPr>
              <a:t> &lt;DIV ID="TEST"&gt;</a:t>
            </a:r>
            <a:endParaRPr/>
          </a:p>
          <a:p>
            <a:pPr marL="0" lvl="0" indent="0" algn="l" rtl="0">
              <a:lnSpc>
                <a:spcPct val="120000"/>
              </a:lnSpc>
              <a:spcBef>
                <a:spcPts val="1000"/>
              </a:spcBef>
              <a:spcAft>
                <a:spcPts val="0"/>
              </a:spcAft>
              <a:buSzPts val="1440"/>
              <a:buNone/>
            </a:pPr>
            <a:r>
              <a:rPr lang="en-US" sz="900" b="1">
                <a:solidFill>
                  <a:schemeClr val="accent1"/>
                </a:solidFill>
                <a:latin typeface="Calibri"/>
                <a:ea typeface="Calibri"/>
                <a:cs typeface="Calibri"/>
                <a:sym typeface="Calibri"/>
              </a:rPr>
              <a:t>     &lt;P&gt;</a:t>
            </a:r>
            <a:endParaRPr/>
          </a:p>
          <a:p>
            <a:pPr marL="0" lvl="0" indent="0" algn="l" rtl="0">
              <a:lnSpc>
                <a:spcPct val="120000"/>
              </a:lnSpc>
              <a:spcBef>
                <a:spcPts val="1000"/>
              </a:spcBef>
              <a:spcAft>
                <a:spcPts val="0"/>
              </a:spcAft>
              <a:buSzPts val="1440"/>
              <a:buNone/>
            </a:pPr>
            <a:r>
              <a:rPr lang="en-US" sz="900" b="1">
                <a:solidFill>
                  <a:schemeClr val="accent1"/>
                </a:solidFill>
                <a:latin typeface="Calibri"/>
                <a:ea typeface="Calibri"/>
                <a:cs typeface="Calibri"/>
                <a:sym typeface="Calibri"/>
              </a:rPr>
              <a:t>         LOREM IPSUM DOLOR SIT AMET.</a:t>
            </a:r>
            <a:endParaRPr/>
          </a:p>
          <a:p>
            <a:pPr marL="0" lvl="0" indent="0" algn="l" rtl="0">
              <a:lnSpc>
                <a:spcPct val="120000"/>
              </a:lnSpc>
              <a:spcBef>
                <a:spcPts val="1000"/>
              </a:spcBef>
              <a:spcAft>
                <a:spcPts val="0"/>
              </a:spcAft>
              <a:buSzPts val="1440"/>
              <a:buNone/>
            </a:pPr>
            <a:r>
              <a:rPr lang="en-US" sz="900" b="1">
                <a:solidFill>
                  <a:schemeClr val="accent1"/>
                </a:solidFill>
                <a:latin typeface="Calibri"/>
                <a:ea typeface="Calibri"/>
                <a:cs typeface="Calibri"/>
                <a:sym typeface="Calibri"/>
              </a:rPr>
              <a:t>     &lt;/P&gt;</a:t>
            </a:r>
            <a:endParaRPr/>
          </a:p>
          <a:p>
            <a:pPr marL="0" lvl="0" indent="0" algn="l" rtl="0">
              <a:lnSpc>
                <a:spcPct val="120000"/>
              </a:lnSpc>
              <a:spcBef>
                <a:spcPts val="1000"/>
              </a:spcBef>
              <a:spcAft>
                <a:spcPts val="0"/>
              </a:spcAft>
              <a:buSzPts val="1440"/>
              <a:buNone/>
            </a:pPr>
            <a:r>
              <a:rPr lang="en-US" sz="900" b="1">
                <a:solidFill>
                  <a:schemeClr val="accent1"/>
                </a:solidFill>
                <a:latin typeface="Calibri"/>
                <a:ea typeface="Calibri"/>
                <a:cs typeface="Calibri"/>
                <a:sym typeface="Calibri"/>
              </a:rPr>
              <a:t> &lt;/DIV&gt;</a:t>
            </a:r>
            <a:endParaRPr/>
          </a:p>
          <a:p>
            <a:pPr marL="0" lvl="0" indent="0" algn="l" rtl="0">
              <a:lnSpc>
                <a:spcPct val="120000"/>
              </a:lnSpc>
              <a:spcBef>
                <a:spcPts val="1000"/>
              </a:spcBef>
              <a:spcAft>
                <a:spcPts val="0"/>
              </a:spcAft>
              <a:buSzPts val="1440"/>
              <a:buNone/>
            </a:pPr>
            <a:r>
              <a:rPr lang="en-US" sz="900" b="1">
                <a:solidFill>
                  <a:schemeClr val="accent1"/>
                </a:solidFill>
                <a:latin typeface="Calibri"/>
                <a:ea typeface="Calibri"/>
                <a:cs typeface="Calibri"/>
                <a:sym typeface="Calibri"/>
              </a:rPr>
              <a:t> &lt;BODY&gt;</a:t>
            </a:r>
            <a:endParaRPr/>
          </a:p>
          <a:p>
            <a:pPr marL="0" lvl="0" indent="0" algn="l" rtl="0">
              <a:lnSpc>
                <a:spcPct val="120000"/>
              </a:lnSpc>
              <a:spcBef>
                <a:spcPts val="1000"/>
              </a:spcBef>
              <a:spcAft>
                <a:spcPts val="0"/>
              </a:spcAft>
              <a:buSzPts val="1440"/>
              <a:buNone/>
            </a:pPr>
            <a:r>
              <a:rPr lang="en-US" sz="900" b="1">
                <a:solidFill>
                  <a:schemeClr val="accent1"/>
                </a:solidFill>
                <a:latin typeface="Calibri"/>
                <a:ea typeface="Calibri"/>
                <a:cs typeface="Calibri"/>
                <a:sym typeface="Calibri"/>
              </a:rPr>
              <a:t>   &lt;SCRIPT&gt;</a:t>
            </a:r>
            <a:endParaRPr/>
          </a:p>
          <a:p>
            <a:pPr marL="0" lvl="0" indent="0" algn="l" rtl="0">
              <a:lnSpc>
                <a:spcPct val="120000"/>
              </a:lnSpc>
              <a:spcBef>
                <a:spcPts val="1000"/>
              </a:spcBef>
              <a:spcAft>
                <a:spcPts val="0"/>
              </a:spcAft>
              <a:buSzPts val="1440"/>
              <a:buNone/>
            </a:pPr>
            <a:r>
              <a:rPr lang="en-US" sz="900" b="1">
                <a:solidFill>
                  <a:schemeClr val="accent1"/>
                </a:solidFill>
                <a:latin typeface="Calibri"/>
                <a:ea typeface="Calibri"/>
                <a:cs typeface="Calibri"/>
                <a:sym typeface="Calibri"/>
              </a:rPr>
              <a:t>       CONSOLE.LOG(DOCUMENT.GETELEMENTBYID('TEST').INNERHTML);</a:t>
            </a:r>
            <a:endParaRPr/>
          </a:p>
          <a:p>
            <a:pPr marL="0" lvl="0" indent="0" algn="l" rtl="0">
              <a:lnSpc>
                <a:spcPct val="120000"/>
              </a:lnSpc>
              <a:spcBef>
                <a:spcPts val="1000"/>
              </a:spcBef>
              <a:spcAft>
                <a:spcPts val="0"/>
              </a:spcAft>
              <a:buSzPts val="1440"/>
              <a:buNone/>
            </a:pPr>
            <a:r>
              <a:rPr lang="en-US" sz="900" b="1">
                <a:solidFill>
                  <a:schemeClr val="accent1"/>
                </a:solidFill>
                <a:latin typeface="Calibri"/>
                <a:ea typeface="Calibri"/>
                <a:cs typeface="Calibri"/>
                <a:sym typeface="Calibri"/>
              </a:rPr>
              <a:t>       DOCUMENT.GETELEMENTBYID('TEST').INNERHTML = '&lt;A HREF="#"&gt;&lt;STRONG&gt;MODIFICATION AVEC LE JAVASCRIPT&lt;/STRONG&gt;&lt;/A&gt;';</a:t>
            </a:r>
            <a:endParaRPr/>
          </a:p>
          <a:p>
            <a:pPr marL="0" lvl="0" indent="0" algn="l" rtl="0">
              <a:lnSpc>
                <a:spcPct val="120000"/>
              </a:lnSpc>
              <a:spcBef>
                <a:spcPts val="1000"/>
              </a:spcBef>
              <a:spcAft>
                <a:spcPts val="0"/>
              </a:spcAft>
              <a:buSzPts val="1440"/>
              <a:buNone/>
            </a:pPr>
            <a:r>
              <a:rPr lang="en-US" sz="900" b="1">
                <a:solidFill>
                  <a:schemeClr val="accent1"/>
                </a:solidFill>
                <a:latin typeface="Calibri"/>
                <a:ea typeface="Calibri"/>
                <a:cs typeface="Calibri"/>
                <a:sym typeface="Calibri"/>
              </a:rPr>
              <a:t>       CONSOLE.LOG(DOCUMENT.GETELEMENTBYID('TEST').INNERHTML);</a:t>
            </a:r>
            <a:endParaRPr/>
          </a:p>
          <a:p>
            <a:pPr marL="0" lvl="0" indent="0" algn="l" rtl="0">
              <a:lnSpc>
                <a:spcPct val="120000"/>
              </a:lnSpc>
              <a:spcBef>
                <a:spcPts val="1000"/>
              </a:spcBef>
              <a:spcAft>
                <a:spcPts val="0"/>
              </a:spcAft>
              <a:buSzPts val="1440"/>
              <a:buNone/>
            </a:pPr>
            <a:r>
              <a:rPr lang="en-US" sz="900" b="1">
                <a:solidFill>
                  <a:schemeClr val="accent1"/>
                </a:solidFill>
                <a:latin typeface="Calibri"/>
                <a:ea typeface="Calibri"/>
                <a:cs typeface="Calibri"/>
                <a:sym typeface="Calibri"/>
              </a:rPr>
              <a:t>   &lt;/SCRIPT&gt;</a:t>
            </a:r>
            <a:endParaRPr/>
          </a:p>
          <a:p>
            <a:pPr marL="0" lvl="0" indent="0" algn="l" rtl="0">
              <a:lnSpc>
                <a:spcPct val="120000"/>
              </a:lnSpc>
              <a:spcBef>
                <a:spcPts val="1000"/>
              </a:spcBef>
              <a:spcAft>
                <a:spcPts val="0"/>
              </a:spcAft>
              <a:buSzPts val="1440"/>
              <a:buNone/>
            </a:pPr>
            <a:r>
              <a:rPr lang="en-US" sz="900" b="1">
                <a:solidFill>
                  <a:schemeClr val="accent1"/>
                </a:solidFill>
                <a:latin typeface="Calibri"/>
                <a:ea typeface="Calibri"/>
                <a:cs typeface="Calibri"/>
                <a:sym typeface="Calibri"/>
              </a:rPr>
              <a:t> &lt;/BODY&gt;</a:t>
            </a:r>
            <a:endParaRPr/>
          </a:p>
          <a:p>
            <a:pPr marL="0" lvl="0" indent="0" algn="l" rtl="0">
              <a:lnSpc>
                <a:spcPct val="120000"/>
              </a:lnSpc>
              <a:spcBef>
                <a:spcPts val="1000"/>
              </a:spcBef>
              <a:spcAft>
                <a:spcPts val="0"/>
              </a:spcAft>
              <a:buSzPts val="1440"/>
              <a:buNone/>
            </a:pPr>
            <a:r>
              <a:rPr lang="en-US" sz="900" b="1">
                <a:solidFill>
                  <a:schemeClr val="accent1"/>
                </a:solidFill>
                <a:latin typeface="Calibri"/>
                <a:ea typeface="Calibri"/>
                <a:cs typeface="Calibri"/>
                <a:sym typeface="Calibri"/>
              </a:rPr>
              <a:t>&lt;/HTML&gt;</a:t>
            </a:r>
            <a:endParaRPr sz="900" b="1">
              <a:solidFill>
                <a:schemeClr val="accent1"/>
              </a:solidFill>
              <a:latin typeface="Calibri"/>
              <a:ea typeface="Calibri"/>
              <a:cs typeface="Calibri"/>
              <a:sym typeface="Calibri"/>
            </a:endParaRPr>
          </a:p>
        </p:txBody>
      </p:sp>
      <p:sp>
        <p:nvSpPr>
          <p:cNvPr id="526" name="Google Shape;526;p60"/>
          <p:cNvSpPr txBox="1">
            <a:spLocks noGrp="1"/>
          </p:cNvSpPr>
          <p:nvPr>
            <p:ph type="body" idx="2"/>
          </p:nvPr>
        </p:nvSpPr>
        <p:spPr>
          <a:xfrm>
            <a:off x="693642" y="1530036"/>
            <a:ext cx="4126861" cy="3844549"/>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515"/>
              <a:buNone/>
            </a:pPr>
            <a:r>
              <a:rPr lang="en-US" sz="1572" b="1">
                <a:latin typeface="Calibri"/>
                <a:ea typeface="Calibri"/>
                <a:cs typeface="Calibri"/>
                <a:sym typeface="Calibri"/>
              </a:rPr>
              <a:t>NOUS SAVONS MAINTENANT RÉCUPÉRER UN OBJET DU DOM MAIS IL SERAIT ENCORE MIEUX DE POUVOIR LE MODIFIER. C’EST CE QUE NOUS POUVONS FAIRE AVEC INNERHTML.</a:t>
            </a:r>
            <a:endParaRPr/>
          </a:p>
          <a:p>
            <a:pPr marL="0" lvl="0" indent="0" algn="l" rtl="0">
              <a:lnSpc>
                <a:spcPct val="100000"/>
              </a:lnSpc>
              <a:spcBef>
                <a:spcPts val="1000"/>
              </a:spcBef>
              <a:spcAft>
                <a:spcPts val="0"/>
              </a:spcAft>
              <a:buSzPts val="2515"/>
              <a:buNone/>
            </a:pPr>
            <a:endParaRPr sz="1572" b="1">
              <a:latin typeface="Calibri"/>
              <a:ea typeface="Calibri"/>
              <a:cs typeface="Calibri"/>
              <a:sym typeface="Calibri"/>
            </a:endParaRPr>
          </a:p>
          <a:p>
            <a:pPr marL="0" lvl="0" indent="0" algn="l" rtl="0">
              <a:lnSpc>
                <a:spcPct val="100000"/>
              </a:lnSpc>
              <a:spcBef>
                <a:spcPts val="1000"/>
              </a:spcBef>
              <a:spcAft>
                <a:spcPts val="0"/>
              </a:spcAft>
              <a:buSzPts val="2515"/>
              <a:buNone/>
            </a:pPr>
            <a:r>
              <a:rPr lang="en-US" sz="1572" b="1">
                <a:latin typeface="Calibri"/>
                <a:ea typeface="Calibri"/>
                <a:cs typeface="Calibri"/>
                <a:sym typeface="Calibri"/>
              </a:rPr>
              <a:t>ANALYSONS L’EXEMPLE PRÉCÉDENT. NOUS AVONS UNE DIV AVEC L’ID TEST, UNE BALISE P ET DU TEXTE DEDANS. NOTRE PREMIÈRE LIGNE DE CODE JAVASCRIPT AFFICHE LE CONTENU HTML DE NOTRE DIV DANS LA CONSOLE ALORS QUE LA DEUXIÈME LIGNE AFFECTE UNE NOUVELLE VALEUR HTML À NOTRE DIV TEST.</a:t>
            </a:r>
            <a:endParaRPr/>
          </a:p>
          <a:p>
            <a:pPr marL="0" lvl="0" indent="0" algn="ctr" rtl="0">
              <a:lnSpc>
                <a:spcPct val="100000"/>
              </a:lnSpc>
              <a:spcBef>
                <a:spcPts val="1000"/>
              </a:spcBef>
              <a:spcAft>
                <a:spcPts val="0"/>
              </a:spcAft>
              <a:buSzPts val="2664"/>
              <a:buNone/>
            </a:pPr>
            <a:endParaRPr sz="1665"/>
          </a:p>
        </p:txBody>
      </p:sp>
      <p:sp>
        <p:nvSpPr>
          <p:cNvPr id="527" name="Google Shape;527;p60"/>
          <p:cNvSpPr/>
          <p:nvPr/>
        </p:nvSpPr>
        <p:spPr>
          <a:xfrm>
            <a:off x="5046132" y="126749"/>
            <a:ext cx="5854240" cy="55407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Impact"/>
              <a:ea typeface="Impact"/>
              <a:cs typeface="Impact"/>
              <a:sym typeface="Impac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61"/>
          <p:cNvSpPr txBox="1">
            <a:spLocks noGrp="1"/>
          </p:cNvSpPr>
          <p:nvPr>
            <p:ph type="title"/>
          </p:nvPr>
        </p:nvSpPr>
        <p:spPr>
          <a:xfrm>
            <a:off x="693643" y="685800"/>
            <a:ext cx="4126860" cy="980038"/>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accent1"/>
              </a:buClr>
              <a:buSzPts val="3240"/>
              <a:buFont typeface="Impact"/>
              <a:buNone/>
            </a:pPr>
            <a:r>
              <a:rPr lang="en-US" sz="3240"/>
              <a:t>ACCÉDER AUX ÉLÉMENTS DU DOM</a:t>
            </a:r>
            <a:endParaRPr/>
          </a:p>
        </p:txBody>
      </p:sp>
      <p:sp>
        <p:nvSpPr>
          <p:cNvPr id="533" name="Google Shape;533;p61"/>
          <p:cNvSpPr txBox="1">
            <a:spLocks noGrp="1"/>
          </p:cNvSpPr>
          <p:nvPr>
            <p:ph type="body" idx="1"/>
          </p:nvPr>
        </p:nvSpPr>
        <p:spPr>
          <a:xfrm>
            <a:off x="6319319" y="685800"/>
            <a:ext cx="4761188" cy="468878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280"/>
              <a:buNone/>
            </a:pPr>
            <a:r>
              <a:rPr lang="en-US" sz="800" b="1">
                <a:solidFill>
                  <a:schemeClr val="accent1"/>
                </a:solidFill>
                <a:latin typeface="Calibri"/>
                <a:ea typeface="Calibri"/>
                <a:cs typeface="Calibri"/>
                <a:sym typeface="Calibri"/>
              </a:rPr>
              <a:t>&lt;!DOCTYPE HTML&gt;</a:t>
            </a:r>
            <a:endParaRPr/>
          </a:p>
          <a:p>
            <a:pPr marL="0" lvl="0" indent="0" algn="l" rtl="0">
              <a:lnSpc>
                <a:spcPct val="100000"/>
              </a:lnSpc>
              <a:spcBef>
                <a:spcPts val="1000"/>
              </a:spcBef>
              <a:spcAft>
                <a:spcPts val="0"/>
              </a:spcAft>
              <a:buSzPts val="1280"/>
              <a:buNone/>
            </a:pPr>
            <a:r>
              <a:rPr lang="en-US" sz="800" b="1">
                <a:solidFill>
                  <a:schemeClr val="accent1"/>
                </a:solidFill>
                <a:latin typeface="Calibri"/>
                <a:ea typeface="Calibri"/>
                <a:cs typeface="Calibri"/>
                <a:sym typeface="Calibri"/>
              </a:rPr>
              <a:t>&lt;HTML LANG="EN"&gt;</a:t>
            </a:r>
            <a:endParaRPr/>
          </a:p>
          <a:p>
            <a:pPr marL="0" lvl="0" indent="0" algn="l" rtl="0">
              <a:lnSpc>
                <a:spcPct val="100000"/>
              </a:lnSpc>
              <a:spcBef>
                <a:spcPts val="1000"/>
              </a:spcBef>
              <a:spcAft>
                <a:spcPts val="0"/>
              </a:spcAft>
              <a:buSzPts val="1280"/>
              <a:buNone/>
            </a:pPr>
            <a:r>
              <a:rPr lang="en-US" sz="800" b="1">
                <a:solidFill>
                  <a:schemeClr val="accent1"/>
                </a:solidFill>
                <a:latin typeface="Calibri"/>
                <a:ea typeface="Calibri"/>
                <a:cs typeface="Calibri"/>
                <a:sym typeface="Calibri"/>
              </a:rPr>
              <a:t> &lt;HEAD&gt;</a:t>
            </a:r>
            <a:endParaRPr/>
          </a:p>
          <a:p>
            <a:pPr marL="0" lvl="0" indent="0" algn="l" rtl="0">
              <a:lnSpc>
                <a:spcPct val="100000"/>
              </a:lnSpc>
              <a:spcBef>
                <a:spcPts val="1000"/>
              </a:spcBef>
              <a:spcAft>
                <a:spcPts val="0"/>
              </a:spcAft>
              <a:buSzPts val="1280"/>
              <a:buNone/>
            </a:pPr>
            <a:r>
              <a:rPr lang="en-US" sz="800" b="1">
                <a:solidFill>
                  <a:schemeClr val="accent1"/>
                </a:solidFill>
                <a:latin typeface="Calibri"/>
                <a:ea typeface="Calibri"/>
                <a:cs typeface="Calibri"/>
                <a:sym typeface="Calibri"/>
              </a:rPr>
              <a:t>   &lt;META CHARSET="UTF-8"&gt;</a:t>
            </a:r>
            <a:endParaRPr/>
          </a:p>
          <a:p>
            <a:pPr marL="0" lvl="0" indent="0" algn="l" rtl="0">
              <a:lnSpc>
                <a:spcPct val="100000"/>
              </a:lnSpc>
              <a:spcBef>
                <a:spcPts val="1000"/>
              </a:spcBef>
              <a:spcAft>
                <a:spcPts val="0"/>
              </a:spcAft>
              <a:buSzPts val="1280"/>
              <a:buNone/>
            </a:pPr>
            <a:r>
              <a:rPr lang="en-US" sz="800" b="1">
                <a:solidFill>
                  <a:schemeClr val="accent1"/>
                </a:solidFill>
                <a:latin typeface="Calibri"/>
                <a:ea typeface="Calibri"/>
                <a:cs typeface="Calibri"/>
                <a:sym typeface="Calibri"/>
              </a:rPr>
              <a:t>   &lt;TITLE&gt;JAVASCRIPT COURSE - IKNSA&lt;/TITLE&gt;</a:t>
            </a:r>
            <a:endParaRPr/>
          </a:p>
          <a:p>
            <a:pPr marL="0" lvl="0" indent="0" algn="l" rtl="0">
              <a:lnSpc>
                <a:spcPct val="100000"/>
              </a:lnSpc>
              <a:spcBef>
                <a:spcPts val="1000"/>
              </a:spcBef>
              <a:spcAft>
                <a:spcPts val="0"/>
              </a:spcAft>
              <a:buSzPts val="1280"/>
              <a:buNone/>
            </a:pPr>
            <a:r>
              <a:rPr lang="en-US" sz="800" b="1">
                <a:solidFill>
                  <a:schemeClr val="accent1"/>
                </a:solidFill>
                <a:latin typeface="Calibri"/>
                <a:ea typeface="Calibri"/>
                <a:cs typeface="Calibri"/>
                <a:sym typeface="Calibri"/>
              </a:rPr>
              <a:t> &lt;/HEAD&gt;</a:t>
            </a:r>
            <a:endParaRPr/>
          </a:p>
          <a:p>
            <a:pPr marL="0" lvl="0" indent="0" algn="l" rtl="0">
              <a:lnSpc>
                <a:spcPct val="100000"/>
              </a:lnSpc>
              <a:spcBef>
                <a:spcPts val="1000"/>
              </a:spcBef>
              <a:spcAft>
                <a:spcPts val="0"/>
              </a:spcAft>
              <a:buSzPts val="1280"/>
              <a:buNone/>
            </a:pPr>
            <a:r>
              <a:rPr lang="en-US" sz="800" b="1">
                <a:solidFill>
                  <a:schemeClr val="accent1"/>
                </a:solidFill>
                <a:latin typeface="Calibri"/>
                <a:ea typeface="Calibri"/>
                <a:cs typeface="Calibri"/>
                <a:sym typeface="Calibri"/>
              </a:rPr>
              <a:t> &lt;BODY&gt;</a:t>
            </a:r>
            <a:endParaRPr/>
          </a:p>
          <a:p>
            <a:pPr marL="0" lvl="0" indent="0" algn="l" rtl="0">
              <a:lnSpc>
                <a:spcPct val="100000"/>
              </a:lnSpc>
              <a:spcBef>
                <a:spcPts val="1000"/>
              </a:spcBef>
              <a:spcAft>
                <a:spcPts val="0"/>
              </a:spcAft>
              <a:buSzPts val="1280"/>
              <a:buNone/>
            </a:pPr>
            <a:r>
              <a:rPr lang="en-US" sz="800" b="1">
                <a:solidFill>
                  <a:schemeClr val="accent1"/>
                </a:solidFill>
                <a:latin typeface="Calibri"/>
                <a:ea typeface="Calibri"/>
                <a:cs typeface="Calibri"/>
                <a:sym typeface="Calibri"/>
              </a:rPr>
              <a:t> &lt;DIV ID="TEST" CLASS="ALFRED"&gt;&lt;/DIV&gt;</a:t>
            </a:r>
            <a:endParaRPr/>
          </a:p>
          <a:p>
            <a:pPr marL="0" lvl="0" indent="0" algn="l" rtl="0">
              <a:lnSpc>
                <a:spcPct val="100000"/>
              </a:lnSpc>
              <a:spcBef>
                <a:spcPts val="1000"/>
              </a:spcBef>
              <a:spcAft>
                <a:spcPts val="0"/>
              </a:spcAft>
              <a:buSzPts val="1280"/>
              <a:buNone/>
            </a:pPr>
            <a:r>
              <a:rPr lang="en-US" sz="800" b="1">
                <a:solidFill>
                  <a:schemeClr val="accent1"/>
                </a:solidFill>
                <a:latin typeface="Calibri"/>
                <a:ea typeface="Calibri"/>
                <a:cs typeface="Calibri"/>
                <a:sym typeface="Calibri"/>
              </a:rPr>
              <a:t>   &lt;SCRIPT&gt;</a:t>
            </a:r>
            <a:endParaRPr/>
          </a:p>
          <a:p>
            <a:pPr marL="0" lvl="0" indent="0" algn="l" rtl="0">
              <a:lnSpc>
                <a:spcPct val="100000"/>
              </a:lnSpc>
              <a:spcBef>
                <a:spcPts val="1000"/>
              </a:spcBef>
              <a:spcAft>
                <a:spcPts val="0"/>
              </a:spcAft>
              <a:buSzPts val="1280"/>
              <a:buNone/>
            </a:pPr>
            <a:r>
              <a:rPr lang="en-US" sz="800" b="1">
                <a:solidFill>
                  <a:schemeClr val="accent1"/>
                </a:solidFill>
                <a:latin typeface="Calibri"/>
                <a:ea typeface="Calibri"/>
                <a:cs typeface="Calibri"/>
                <a:sym typeface="Calibri"/>
              </a:rPr>
              <a:t>       CONSOLE.LOG(DOCUMENT.GETELEMENTBYID('TEST').CLASSLIST);</a:t>
            </a:r>
            <a:endParaRPr/>
          </a:p>
          <a:p>
            <a:pPr marL="0" lvl="0" indent="0" algn="l" rtl="0">
              <a:lnSpc>
                <a:spcPct val="100000"/>
              </a:lnSpc>
              <a:spcBef>
                <a:spcPts val="1000"/>
              </a:spcBef>
              <a:spcAft>
                <a:spcPts val="0"/>
              </a:spcAft>
              <a:buSzPts val="1280"/>
              <a:buNone/>
            </a:pPr>
            <a:r>
              <a:rPr lang="en-US" sz="800" b="1">
                <a:solidFill>
                  <a:schemeClr val="accent1"/>
                </a:solidFill>
                <a:latin typeface="Calibri"/>
                <a:ea typeface="Calibri"/>
                <a:cs typeface="Calibri"/>
                <a:sym typeface="Calibri"/>
              </a:rPr>
              <a:t>       DOCUMENT.GETELEMENTBYID('TEST').CLASSLIST.ADD('NOUVELLE');</a:t>
            </a:r>
            <a:endParaRPr/>
          </a:p>
          <a:p>
            <a:pPr marL="0" lvl="0" indent="0" algn="l" rtl="0">
              <a:lnSpc>
                <a:spcPct val="100000"/>
              </a:lnSpc>
              <a:spcBef>
                <a:spcPts val="1000"/>
              </a:spcBef>
              <a:spcAft>
                <a:spcPts val="0"/>
              </a:spcAft>
              <a:buSzPts val="1280"/>
              <a:buNone/>
            </a:pPr>
            <a:r>
              <a:rPr lang="en-US" sz="800" b="1">
                <a:solidFill>
                  <a:schemeClr val="accent1"/>
                </a:solidFill>
                <a:latin typeface="Calibri"/>
                <a:ea typeface="Calibri"/>
                <a:cs typeface="Calibri"/>
                <a:sym typeface="Calibri"/>
              </a:rPr>
              <a:t>       CONSOLE.LOG(DOCUMENT.GETELEMENTBYID('TEST').CLASSLIST);</a:t>
            </a:r>
            <a:endParaRPr/>
          </a:p>
          <a:p>
            <a:pPr marL="0" lvl="0" indent="0" algn="l" rtl="0">
              <a:lnSpc>
                <a:spcPct val="100000"/>
              </a:lnSpc>
              <a:spcBef>
                <a:spcPts val="1000"/>
              </a:spcBef>
              <a:spcAft>
                <a:spcPts val="0"/>
              </a:spcAft>
              <a:buSzPts val="1280"/>
              <a:buNone/>
            </a:pPr>
            <a:r>
              <a:rPr lang="en-US" sz="800" b="1">
                <a:solidFill>
                  <a:schemeClr val="accent1"/>
                </a:solidFill>
                <a:latin typeface="Calibri"/>
                <a:ea typeface="Calibri"/>
                <a:cs typeface="Calibri"/>
                <a:sym typeface="Calibri"/>
              </a:rPr>
              <a:t>       DOCUMENT.GETELEMENTBYID('TEST').CLASSLIST.REMOVE('ALFRED');</a:t>
            </a:r>
            <a:endParaRPr/>
          </a:p>
          <a:p>
            <a:pPr marL="0" lvl="0" indent="0" algn="l" rtl="0">
              <a:lnSpc>
                <a:spcPct val="100000"/>
              </a:lnSpc>
              <a:spcBef>
                <a:spcPts val="1000"/>
              </a:spcBef>
              <a:spcAft>
                <a:spcPts val="0"/>
              </a:spcAft>
              <a:buSzPts val="1280"/>
              <a:buNone/>
            </a:pPr>
            <a:r>
              <a:rPr lang="en-US" sz="800" b="1">
                <a:solidFill>
                  <a:schemeClr val="accent1"/>
                </a:solidFill>
                <a:latin typeface="Calibri"/>
                <a:ea typeface="Calibri"/>
                <a:cs typeface="Calibri"/>
                <a:sym typeface="Calibri"/>
              </a:rPr>
              <a:t>       CONSOLE.LOG(DOCUMENT.GETELEMENTBYID('TEST').CLASSLIST);</a:t>
            </a:r>
            <a:endParaRPr/>
          </a:p>
          <a:p>
            <a:pPr marL="0" lvl="0" indent="0" algn="l" rtl="0">
              <a:lnSpc>
                <a:spcPct val="100000"/>
              </a:lnSpc>
              <a:spcBef>
                <a:spcPts val="1000"/>
              </a:spcBef>
              <a:spcAft>
                <a:spcPts val="0"/>
              </a:spcAft>
              <a:buSzPts val="1280"/>
              <a:buNone/>
            </a:pPr>
            <a:r>
              <a:rPr lang="en-US" sz="800" b="1">
                <a:solidFill>
                  <a:schemeClr val="accent1"/>
                </a:solidFill>
                <a:latin typeface="Calibri"/>
                <a:ea typeface="Calibri"/>
                <a:cs typeface="Calibri"/>
                <a:sym typeface="Calibri"/>
              </a:rPr>
              <a:t>   &lt;/SCRIPT&gt;</a:t>
            </a:r>
            <a:endParaRPr/>
          </a:p>
          <a:p>
            <a:pPr marL="0" lvl="0" indent="0" algn="l" rtl="0">
              <a:lnSpc>
                <a:spcPct val="100000"/>
              </a:lnSpc>
              <a:spcBef>
                <a:spcPts val="1000"/>
              </a:spcBef>
              <a:spcAft>
                <a:spcPts val="0"/>
              </a:spcAft>
              <a:buSzPts val="1280"/>
              <a:buNone/>
            </a:pPr>
            <a:r>
              <a:rPr lang="en-US" sz="800" b="1">
                <a:solidFill>
                  <a:schemeClr val="accent1"/>
                </a:solidFill>
                <a:latin typeface="Calibri"/>
                <a:ea typeface="Calibri"/>
                <a:cs typeface="Calibri"/>
                <a:sym typeface="Calibri"/>
              </a:rPr>
              <a:t> &lt;/BODY&gt;</a:t>
            </a:r>
            <a:endParaRPr/>
          </a:p>
          <a:p>
            <a:pPr marL="0" lvl="0" indent="0" algn="l" rtl="0">
              <a:lnSpc>
                <a:spcPct val="100000"/>
              </a:lnSpc>
              <a:spcBef>
                <a:spcPts val="1000"/>
              </a:spcBef>
              <a:spcAft>
                <a:spcPts val="0"/>
              </a:spcAft>
              <a:buSzPts val="1280"/>
              <a:buNone/>
            </a:pPr>
            <a:r>
              <a:rPr lang="en-US" sz="800" b="1">
                <a:solidFill>
                  <a:schemeClr val="accent1"/>
                </a:solidFill>
                <a:latin typeface="Calibri"/>
                <a:ea typeface="Calibri"/>
                <a:cs typeface="Calibri"/>
                <a:sym typeface="Calibri"/>
              </a:rPr>
              <a:t>&lt;/HTML&gt;</a:t>
            </a:r>
            <a:endParaRPr sz="800" b="1">
              <a:solidFill>
                <a:schemeClr val="accent1"/>
              </a:solidFill>
              <a:latin typeface="Calibri"/>
              <a:ea typeface="Calibri"/>
              <a:cs typeface="Calibri"/>
              <a:sym typeface="Calibri"/>
            </a:endParaRPr>
          </a:p>
        </p:txBody>
      </p:sp>
      <p:sp>
        <p:nvSpPr>
          <p:cNvPr id="534" name="Google Shape;534;p61"/>
          <p:cNvSpPr txBox="1">
            <a:spLocks noGrp="1"/>
          </p:cNvSpPr>
          <p:nvPr>
            <p:ph type="body" idx="2"/>
          </p:nvPr>
        </p:nvSpPr>
        <p:spPr>
          <a:xfrm>
            <a:off x="766070" y="2337860"/>
            <a:ext cx="5028148" cy="266553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232"/>
              <a:buNone/>
            </a:pPr>
            <a:r>
              <a:rPr lang="en-US" sz="1395" b="1">
                <a:latin typeface="Calibri"/>
                <a:ea typeface="Calibri"/>
                <a:cs typeface="Calibri"/>
                <a:sym typeface="Calibri"/>
              </a:rPr>
              <a:t>SACHEZ QUE NOUS POUVONS AUSSI ACCÉDER AUX ATTRIBUTS DES ÉLÉMENTS DU DOM AVEC GETATTRIBUTES OU RAJOUTER/ENLEVER DES CLASSES SUR UN ÉLÉMENT DU DOM.</a:t>
            </a:r>
            <a:endParaRPr/>
          </a:p>
          <a:p>
            <a:pPr marL="0" lvl="0" indent="0" algn="l" rtl="0">
              <a:lnSpc>
                <a:spcPct val="100000"/>
              </a:lnSpc>
              <a:spcBef>
                <a:spcPts val="1000"/>
              </a:spcBef>
              <a:spcAft>
                <a:spcPts val="0"/>
              </a:spcAft>
              <a:buSzPts val="2232"/>
              <a:buNone/>
            </a:pPr>
            <a:endParaRPr sz="1395" b="1">
              <a:latin typeface="Calibri"/>
              <a:ea typeface="Calibri"/>
              <a:cs typeface="Calibri"/>
              <a:sym typeface="Calibri"/>
            </a:endParaRPr>
          </a:p>
          <a:p>
            <a:pPr marL="0" lvl="0" indent="0" algn="l" rtl="0">
              <a:lnSpc>
                <a:spcPct val="100000"/>
              </a:lnSpc>
              <a:spcBef>
                <a:spcPts val="1000"/>
              </a:spcBef>
              <a:spcAft>
                <a:spcPts val="0"/>
              </a:spcAft>
              <a:buSzPts val="2232"/>
              <a:buNone/>
            </a:pPr>
            <a:r>
              <a:rPr lang="en-US" sz="1395" b="1">
                <a:latin typeface="Calibri"/>
                <a:ea typeface="Calibri"/>
                <a:cs typeface="Calibri"/>
                <a:sym typeface="Calibri"/>
              </a:rPr>
              <a:t>COMME NOUS POUVONS LE VOIR ICI, AU DÉBUT NOUS AVONS BIEN UNE CLASS ‘ALFRED’ DANS NOTRE DIV. NOUS RAJOUTONS ENSUITE UNE CLASSE ‘NOUVELLE’ POUR FINALEMENT ENLEVER LA CLASSE ‘ALFRED’. COMME TOUT EST LOGGÉ EN CONSOLE NOUS POUVONS FACILEMENT SUIVRE LE PROCESSUS.</a:t>
            </a:r>
            <a:endParaRPr sz="1395" b="1">
              <a:latin typeface="Calibri"/>
              <a:ea typeface="Calibri"/>
              <a:cs typeface="Calibri"/>
              <a:sym typeface="Calibri"/>
            </a:endParaRPr>
          </a:p>
        </p:txBody>
      </p:sp>
      <p:sp>
        <p:nvSpPr>
          <p:cNvPr id="535" name="Google Shape;535;p61"/>
          <p:cNvSpPr/>
          <p:nvPr/>
        </p:nvSpPr>
        <p:spPr>
          <a:xfrm>
            <a:off x="6002448" y="461727"/>
            <a:ext cx="5078059" cy="5106154"/>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Impact"/>
              <a:ea typeface="Impact"/>
              <a:cs typeface="Impact"/>
              <a:sym typeface="Impac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2"/>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LA MANIPULATION DU DOM</a:t>
            </a:r>
            <a:endParaRPr/>
          </a:p>
        </p:txBody>
      </p:sp>
      <p:sp>
        <p:nvSpPr>
          <p:cNvPr id="541" name="Google Shape;541;p62"/>
          <p:cNvSpPr txBox="1">
            <a:spLocks noGrp="1"/>
          </p:cNvSpPr>
          <p:nvPr>
            <p:ph type="body" idx="1"/>
          </p:nvPr>
        </p:nvSpPr>
        <p:spPr>
          <a:xfrm>
            <a:off x="685800" y="2063396"/>
            <a:ext cx="10394707" cy="3311189"/>
          </a:xfrm>
          <a:prstGeom prst="rect">
            <a:avLst/>
          </a:prstGeom>
          <a:noFill/>
          <a:ln>
            <a:noFill/>
          </a:ln>
        </p:spPr>
        <p:txBody>
          <a:bodyPr spcFirstLastPara="1" wrap="square" lIns="91425" tIns="45700" rIns="91425" bIns="45700" anchor="ctr" anchorCtr="0">
            <a:normAutofit/>
          </a:bodyPr>
          <a:lstStyle/>
          <a:p>
            <a:pPr marL="228600" lvl="0" indent="-228600" algn="l" rtl="0">
              <a:lnSpc>
                <a:spcPct val="110000"/>
              </a:lnSpc>
              <a:spcBef>
                <a:spcPts val="0"/>
              </a:spcBef>
              <a:spcAft>
                <a:spcPts val="0"/>
              </a:spcAft>
              <a:buSzPts val="3107"/>
              <a:buChar char="•"/>
            </a:pPr>
            <a:r>
              <a:rPr lang="en-US" sz="1942">
                <a:solidFill>
                  <a:schemeClr val="accent1"/>
                </a:solidFill>
              </a:rPr>
              <a:t>GETELEMENTBYID</a:t>
            </a:r>
            <a:r>
              <a:rPr lang="en-US" sz="1850"/>
              <a:t>() : RECHERCHE UN ÉLÉMENT D'APRÈS SON IDENTIFIANT (ATTRIBUT ID),</a:t>
            </a:r>
            <a:endParaRPr/>
          </a:p>
          <a:p>
            <a:pPr marL="228600" lvl="0" indent="-228600" algn="l" rtl="0">
              <a:lnSpc>
                <a:spcPct val="110000"/>
              </a:lnSpc>
              <a:spcBef>
                <a:spcPts val="1000"/>
              </a:spcBef>
              <a:spcAft>
                <a:spcPts val="0"/>
              </a:spcAft>
              <a:buSzPts val="3107"/>
              <a:buChar char="•"/>
            </a:pPr>
            <a:r>
              <a:rPr lang="en-US" sz="1942">
                <a:solidFill>
                  <a:schemeClr val="accent1"/>
                </a:solidFill>
              </a:rPr>
              <a:t>GETELEMENTSBYTAGNAME() </a:t>
            </a:r>
            <a:r>
              <a:rPr lang="en-US" sz="1850"/>
              <a:t>: RECHERCHE DES ÉLÉMENTS D'APRÈS LEUR TYPE (BALISE),</a:t>
            </a:r>
            <a:endParaRPr/>
          </a:p>
          <a:p>
            <a:pPr marL="228600" lvl="0" indent="-228600" algn="l" rtl="0">
              <a:lnSpc>
                <a:spcPct val="110000"/>
              </a:lnSpc>
              <a:spcBef>
                <a:spcPts val="1000"/>
              </a:spcBef>
              <a:spcAft>
                <a:spcPts val="0"/>
              </a:spcAft>
              <a:buSzPts val="3107"/>
              <a:buChar char="•"/>
            </a:pPr>
            <a:r>
              <a:rPr lang="en-US" sz="1942">
                <a:solidFill>
                  <a:schemeClr val="accent1"/>
                </a:solidFill>
              </a:rPr>
              <a:t>GETELEMENTSBYCLASSNAME()</a:t>
            </a:r>
            <a:r>
              <a:rPr lang="en-US" sz="1850"/>
              <a:t> : RECHERCHE DES ÉLÉMENTS D'APRÈS LEUR CLASSE (ATTRIBUT CLASS)</a:t>
            </a:r>
            <a:endParaRPr/>
          </a:p>
          <a:p>
            <a:pPr marL="228600" lvl="0" indent="-228600" algn="l" rtl="0">
              <a:lnSpc>
                <a:spcPct val="110000"/>
              </a:lnSpc>
              <a:spcBef>
                <a:spcPts val="1000"/>
              </a:spcBef>
              <a:spcAft>
                <a:spcPts val="0"/>
              </a:spcAft>
              <a:buSzPts val="3107"/>
              <a:buChar char="•"/>
            </a:pPr>
            <a:r>
              <a:rPr lang="en-US" sz="1942">
                <a:solidFill>
                  <a:schemeClr val="accent1"/>
                </a:solidFill>
              </a:rPr>
              <a:t>QUERYSELECTOR() </a:t>
            </a:r>
            <a:r>
              <a:rPr lang="en-US" sz="1850"/>
              <a:t>: RETOURNE LE PREMIER ÉLÉMENT TROUVÉ SATISFAISANT AU SÉLECTEUR (TYPE DE RETOUR : ELEMENT), OU NULL SI AUCUN OBJET CORRESPONDANT N'EST TROUVÉ.</a:t>
            </a:r>
            <a:endParaRPr/>
          </a:p>
          <a:p>
            <a:pPr marL="228600" lvl="0" indent="-228600" algn="l" rtl="0">
              <a:lnSpc>
                <a:spcPct val="110000"/>
              </a:lnSpc>
              <a:spcBef>
                <a:spcPts val="1000"/>
              </a:spcBef>
              <a:spcAft>
                <a:spcPts val="0"/>
              </a:spcAft>
              <a:buSzPts val="3107"/>
              <a:buChar char="•"/>
            </a:pPr>
            <a:r>
              <a:rPr lang="en-US" sz="1942">
                <a:solidFill>
                  <a:schemeClr val="accent1"/>
                </a:solidFill>
              </a:rPr>
              <a:t>QUERYSELECTORALL() </a:t>
            </a:r>
            <a:r>
              <a:rPr lang="en-US" sz="1850"/>
              <a:t>: RETOURNE TOUS LES ÉLÉMENTS SATISFAISANT AU SÉLECTEUR, DANS L'ORDRE DANS LEQUEL ILS APPARAISSENT DANS L'ARBRE DU DOCUMENT (TYPE DE RETOUR : NODELIST), OU UN TABLEAU NODELIST VIDE SI RIEN N'EST TROUVÉ.</a:t>
            </a:r>
            <a:endParaRPr sz="185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2C01BD-F6BD-4874-B064-4269AFC1B0B9}"/>
              </a:ext>
            </a:extLst>
          </p:cNvPr>
          <p:cNvSpPr>
            <a:spLocks noGrp="1"/>
          </p:cNvSpPr>
          <p:nvPr>
            <p:ph type="title"/>
          </p:nvPr>
        </p:nvSpPr>
        <p:spPr>
          <a:xfrm>
            <a:off x="685801" y="685800"/>
            <a:ext cx="10396882" cy="797615"/>
          </a:xfrm>
        </p:spPr>
        <p:txBody>
          <a:bodyPr>
            <a:normAutofit fontScale="90000"/>
          </a:bodyPr>
          <a:lstStyle/>
          <a:p>
            <a:r>
              <a:rPr lang="en-US" dirty="0" err="1"/>
              <a:t>DOM:getElementById</a:t>
            </a:r>
            <a:r>
              <a:rPr lang="en-US" dirty="0"/>
              <a:t> &amp; </a:t>
            </a:r>
            <a:r>
              <a:rPr lang="en-US" dirty="0" err="1"/>
              <a:t>innerHTML</a:t>
            </a:r>
            <a:endParaRPr lang="fr-FR" dirty="0"/>
          </a:p>
        </p:txBody>
      </p:sp>
      <p:sp>
        <p:nvSpPr>
          <p:cNvPr id="3" name="Espace réservé du texte 2">
            <a:extLst>
              <a:ext uri="{FF2B5EF4-FFF2-40B4-BE49-F238E27FC236}">
                <a16:creationId xmlns:a16="http://schemas.microsoft.com/office/drawing/2014/main" id="{937C576C-8A57-4970-9E77-4B30F7D2BA50}"/>
              </a:ext>
            </a:extLst>
          </p:cNvPr>
          <p:cNvSpPr>
            <a:spLocks noGrp="1"/>
          </p:cNvSpPr>
          <p:nvPr>
            <p:ph type="body" idx="1"/>
          </p:nvPr>
        </p:nvSpPr>
        <p:spPr/>
        <p:txBody>
          <a:bodyPr/>
          <a:lstStyle/>
          <a:p>
            <a:endParaRPr lang="fr-FR" dirty="0"/>
          </a:p>
        </p:txBody>
      </p:sp>
      <p:pic>
        <p:nvPicPr>
          <p:cNvPr id="5" name="Image 4">
            <a:extLst>
              <a:ext uri="{FF2B5EF4-FFF2-40B4-BE49-F238E27FC236}">
                <a16:creationId xmlns:a16="http://schemas.microsoft.com/office/drawing/2014/main" id="{429EA38B-F854-4301-9E86-A5C7ACC49153}"/>
              </a:ext>
            </a:extLst>
          </p:cNvPr>
          <p:cNvPicPr>
            <a:picLocks noChangeAspect="1"/>
          </p:cNvPicPr>
          <p:nvPr/>
        </p:nvPicPr>
        <p:blipFill>
          <a:blip r:embed="rId2"/>
          <a:stretch>
            <a:fillRect/>
          </a:stretch>
        </p:blipFill>
        <p:spPr>
          <a:xfrm>
            <a:off x="587187" y="2063396"/>
            <a:ext cx="10493319" cy="3535102"/>
          </a:xfrm>
          <a:prstGeom prst="rect">
            <a:avLst/>
          </a:prstGeom>
          <a:ln>
            <a:noFill/>
          </a:ln>
          <a:effectLst>
            <a:softEdge rad="112500"/>
          </a:effectLst>
        </p:spPr>
      </p:pic>
    </p:spTree>
    <p:extLst>
      <p:ext uri="{BB962C8B-B14F-4D97-AF65-F5344CB8AC3E}">
        <p14:creationId xmlns:p14="http://schemas.microsoft.com/office/powerpoint/2010/main" val="25112559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16D6C7-066B-4115-A442-8651F464D8E3}"/>
              </a:ext>
            </a:extLst>
          </p:cNvPr>
          <p:cNvSpPr>
            <a:spLocks noGrp="1"/>
          </p:cNvSpPr>
          <p:nvPr>
            <p:ph type="title"/>
          </p:nvPr>
        </p:nvSpPr>
        <p:spPr>
          <a:xfrm>
            <a:off x="683625" y="434788"/>
            <a:ext cx="10396882" cy="797615"/>
          </a:xfrm>
        </p:spPr>
        <p:txBody>
          <a:bodyPr>
            <a:normAutofit fontScale="90000"/>
          </a:bodyPr>
          <a:lstStyle/>
          <a:p>
            <a:r>
              <a:rPr lang="en-US" dirty="0"/>
              <a:t>DOM: </a:t>
            </a:r>
            <a:r>
              <a:rPr lang="en-US" dirty="0" err="1"/>
              <a:t>getElementsByClass</a:t>
            </a:r>
            <a:endParaRPr lang="fr-FR" dirty="0"/>
          </a:p>
        </p:txBody>
      </p:sp>
      <p:sp>
        <p:nvSpPr>
          <p:cNvPr id="3" name="Espace réservé du texte 2">
            <a:extLst>
              <a:ext uri="{FF2B5EF4-FFF2-40B4-BE49-F238E27FC236}">
                <a16:creationId xmlns:a16="http://schemas.microsoft.com/office/drawing/2014/main" id="{EDDC3178-3820-43D6-B5A4-BE7AFB3DE53F}"/>
              </a:ext>
            </a:extLst>
          </p:cNvPr>
          <p:cNvSpPr>
            <a:spLocks noGrp="1"/>
          </p:cNvSpPr>
          <p:nvPr>
            <p:ph type="body" idx="1"/>
          </p:nvPr>
        </p:nvSpPr>
        <p:spPr/>
        <p:txBody>
          <a:bodyPr/>
          <a:lstStyle/>
          <a:p>
            <a:endParaRPr lang="fr-FR" dirty="0"/>
          </a:p>
        </p:txBody>
      </p:sp>
      <p:pic>
        <p:nvPicPr>
          <p:cNvPr id="5" name="Image 4">
            <a:extLst>
              <a:ext uri="{FF2B5EF4-FFF2-40B4-BE49-F238E27FC236}">
                <a16:creationId xmlns:a16="http://schemas.microsoft.com/office/drawing/2014/main" id="{7A9757D2-33E0-41BC-B8AD-32F2DDAF625D}"/>
              </a:ext>
            </a:extLst>
          </p:cNvPr>
          <p:cNvPicPr>
            <a:picLocks noChangeAspect="1"/>
          </p:cNvPicPr>
          <p:nvPr/>
        </p:nvPicPr>
        <p:blipFill>
          <a:blip r:embed="rId2"/>
          <a:stretch>
            <a:fillRect/>
          </a:stretch>
        </p:blipFill>
        <p:spPr>
          <a:xfrm>
            <a:off x="331694" y="1483416"/>
            <a:ext cx="10936942" cy="3976090"/>
          </a:xfrm>
          <a:prstGeom prst="rect">
            <a:avLst/>
          </a:prstGeom>
        </p:spPr>
      </p:pic>
    </p:spTree>
    <p:extLst>
      <p:ext uri="{BB962C8B-B14F-4D97-AF65-F5344CB8AC3E}">
        <p14:creationId xmlns:p14="http://schemas.microsoft.com/office/powerpoint/2010/main" val="1978941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5"/>
          <p:cNvSpPr txBox="1">
            <a:spLocks noGrp="1"/>
          </p:cNvSpPr>
          <p:nvPr>
            <p:ph type="title"/>
          </p:nvPr>
        </p:nvSpPr>
        <p:spPr>
          <a:xfrm>
            <a:off x="685801" y="685800"/>
            <a:ext cx="10396882" cy="11581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JAVASCRIPT - EN QUELQUES LIGNES</a:t>
            </a:r>
            <a:endParaRPr/>
          </a:p>
        </p:txBody>
      </p:sp>
      <p:sp>
        <p:nvSpPr>
          <p:cNvPr id="174" name="Google Shape;174;p5"/>
          <p:cNvSpPr txBox="1">
            <a:spLocks noGrp="1"/>
          </p:cNvSpPr>
          <p:nvPr>
            <p:ph type="body" idx="1"/>
          </p:nvPr>
        </p:nvSpPr>
        <p:spPr>
          <a:xfrm>
            <a:off x="754144" y="2130458"/>
            <a:ext cx="4967926" cy="3244127"/>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515"/>
              <a:buNone/>
            </a:pPr>
            <a:r>
              <a:rPr lang="en-US" sz="1572">
                <a:solidFill>
                  <a:schemeClr val="accent1"/>
                </a:solidFill>
              </a:rPr>
              <a:t>HTML</a:t>
            </a:r>
            <a:endParaRPr/>
          </a:p>
          <a:p>
            <a:pPr marL="228600" lvl="0" indent="-228600" algn="l" rtl="0">
              <a:lnSpc>
                <a:spcPct val="100000"/>
              </a:lnSpc>
              <a:spcBef>
                <a:spcPts val="1000"/>
              </a:spcBef>
              <a:spcAft>
                <a:spcPts val="0"/>
              </a:spcAft>
              <a:buSzPts val="2960"/>
              <a:buChar char="•"/>
            </a:pPr>
            <a:r>
              <a:rPr lang="en-US" sz="1850"/>
              <a:t> DYNAMISATION DES PAGES</a:t>
            </a:r>
            <a:endParaRPr/>
          </a:p>
          <a:p>
            <a:pPr marL="685800" lvl="1" indent="-228600" algn="l" rtl="0">
              <a:lnSpc>
                <a:spcPct val="100000"/>
              </a:lnSpc>
              <a:spcBef>
                <a:spcPts val="500"/>
              </a:spcBef>
              <a:spcAft>
                <a:spcPts val="0"/>
              </a:spcAft>
              <a:buSzPts val="2664"/>
              <a:buFont typeface="Noto Sans Symbols"/>
              <a:buChar char="✔"/>
            </a:pPr>
            <a:r>
              <a:rPr lang="en-US" sz="1665"/>
              <a:t>AFFICHAGE RÉACTIF AUX MOUVEMENTS DE SOURIS</a:t>
            </a:r>
            <a:endParaRPr/>
          </a:p>
          <a:p>
            <a:pPr marL="685800" lvl="1" indent="-228600" algn="l" rtl="0">
              <a:lnSpc>
                <a:spcPct val="100000"/>
              </a:lnSpc>
              <a:spcBef>
                <a:spcPts val="500"/>
              </a:spcBef>
              <a:spcAft>
                <a:spcPts val="0"/>
              </a:spcAft>
              <a:buSzPts val="2664"/>
              <a:buFont typeface="Noto Sans Symbols"/>
              <a:buChar char="✔"/>
            </a:pPr>
            <a:r>
              <a:rPr lang="en-US" sz="1665"/>
              <a:t>MENUS DÉROULANTS</a:t>
            </a:r>
            <a:endParaRPr/>
          </a:p>
          <a:p>
            <a:pPr marL="228600" lvl="0" indent="-228600" algn="l" rtl="0">
              <a:lnSpc>
                <a:spcPct val="100000"/>
              </a:lnSpc>
              <a:spcBef>
                <a:spcPts val="1000"/>
              </a:spcBef>
              <a:spcAft>
                <a:spcPts val="0"/>
              </a:spcAft>
              <a:buSzPts val="2960"/>
              <a:buChar char="•"/>
            </a:pPr>
            <a:r>
              <a:rPr lang="en-US" sz="1850"/>
              <a:t>PAGES PERSONNALISÉES PAR RAPPORT À L’ENVIRONNEMENT DU VISITEUR.</a:t>
            </a:r>
            <a:endParaRPr/>
          </a:p>
          <a:p>
            <a:pPr marL="685800" lvl="1" indent="-228600" algn="l" rtl="0">
              <a:lnSpc>
                <a:spcPct val="100000"/>
              </a:lnSpc>
              <a:spcBef>
                <a:spcPts val="500"/>
              </a:spcBef>
              <a:spcAft>
                <a:spcPts val="0"/>
              </a:spcAft>
              <a:buSzPts val="2664"/>
              <a:buFont typeface="Noto Sans Symbols"/>
              <a:buChar char="✔"/>
            </a:pPr>
            <a:r>
              <a:rPr lang="en-US" sz="1665"/>
              <a:t>EN FONCTION DU NAVIGATEUR</a:t>
            </a:r>
            <a:endParaRPr/>
          </a:p>
          <a:p>
            <a:pPr marL="685800" lvl="1" indent="-228600" algn="l" rtl="0">
              <a:lnSpc>
                <a:spcPct val="100000"/>
              </a:lnSpc>
              <a:spcBef>
                <a:spcPts val="500"/>
              </a:spcBef>
              <a:spcAft>
                <a:spcPts val="0"/>
              </a:spcAft>
              <a:buSzPts val="2664"/>
              <a:buFont typeface="Noto Sans Symbols"/>
              <a:buChar char="✔"/>
            </a:pPr>
            <a:r>
              <a:rPr lang="en-US" sz="1665"/>
              <a:t>EN FONCTION DES CONTRAINTES DE SON ÉCRAN</a:t>
            </a:r>
            <a:endParaRPr sz="1665"/>
          </a:p>
        </p:txBody>
      </p:sp>
      <p:sp>
        <p:nvSpPr>
          <p:cNvPr id="175" name="Google Shape;175;p5"/>
          <p:cNvSpPr txBox="1">
            <a:spLocks noGrp="1"/>
          </p:cNvSpPr>
          <p:nvPr>
            <p:ph type="body" idx="2"/>
          </p:nvPr>
        </p:nvSpPr>
        <p:spPr>
          <a:xfrm>
            <a:off x="5993971" y="2063396"/>
            <a:ext cx="5086538" cy="3311189"/>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560"/>
              <a:buNone/>
            </a:pPr>
            <a:r>
              <a:rPr lang="en-US" sz="1600">
                <a:solidFill>
                  <a:schemeClr val="accent1"/>
                </a:solidFill>
              </a:rPr>
              <a:t> AJAX</a:t>
            </a:r>
            <a:endParaRPr/>
          </a:p>
          <a:p>
            <a:pPr marL="228600" lvl="0" indent="-228600" algn="l" rtl="0">
              <a:lnSpc>
                <a:spcPct val="120000"/>
              </a:lnSpc>
              <a:spcBef>
                <a:spcPts val="1000"/>
              </a:spcBef>
              <a:spcAft>
                <a:spcPts val="0"/>
              </a:spcAft>
              <a:buSzPts val="3200"/>
              <a:buChar char="•"/>
            </a:pPr>
            <a:r>
              <a:rPr lang="en-US"/>
              <a:t>POUR DES RECHARGEMENTS TRANSPARENTS ET UNE MISE À JOUR DE FRAGMENTS DE PAGE UNIQUEMENT.</a:t>
            </a:r>
            <a:endParaRPr/>
          </a:p>
          <a:p>
            <a:pPr marL="228600" lvl="0" indent="-228600" algn="l" rtl="0">
              <a:lnSpc>
                <a:spcPct val="120000"/>
              </a:lnSpc>
              <a:spcBef>
                <a:spcPts val="1000"/>
              </a:spcBef>
              <a:spcAft>
                <a:spcPts val="0"/>
              </a:spcAft>
              <a:buSzPts val="3200"/>
              <a:buChar char="•"/>
            </a:pPr>
            <a:r>
              <a:rPr lang="en-US"/>
              <a:t>POUR LA VALIDATION DES FORMULAIRES SANS RECHARGEMENT DE LA PAGE.</a:t>
            </a:r>
            <a:endParaRPr/>
          </a:p>
        </p:txBody>
      </p:sp>
      <p:sp>
        <p:nvSpPr>
          <p:cNvPr id="176" name="Google Shape;176;p5"/>
          <p:cNvSpPr/>
          <p:nvPr/>
        </p:nvSpPr>
        <p:spPr>
          <a:xfrm>
            <a:off x="754144" y="2130458"/>
            <a:ext cx="4967926" cy="3244127"/>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Impact"/>
              <a:ea typeface="Impact"/>
              <a:cs typeface="Impact"/>
              <a:sym typeface="Impact"/>
            </a:endParaRPr>
          </a:p>
        </p:txBody>
      </p:sp>
      <p:sp>
        <p:nvSpPr>
          <p:cNvPr id="177" name="Google Shape;177;p5"/>
          <p:cNvSpPr/>
          <p:nvPr/>
        </p:nvSpPr>
        <p:spPr>
          <a:xfrm>
            <a:off x="6023728" y="2130458"/>
            <a:ext cx="5058955" cy="3244127"/>
          </a:xfrm>
          <a:prstGeom prst="rect">
            <a:avLst/>
          </a:prstGeom>
          <a:noFill/>
          <a:ln w="19050" cap="flat" cmpd="sng">
            <a:solidFill>
              <a:srgbClr val="860A0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Impact"/>
              <a:ea typeface="Impact"/>
              <a:cs typeface="Impact"/>
              <a:sym typeface="Impac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056A07-FBCE-4836-81B2-5A7D13C5FBE2}"/>
              </a:ext>
            </a:extLst>
          </p:cNvPr>
          <p:cNvSpPr>
            <a:spLocks noGrp="1"/>
          </p:cNvSpPr>
          <p:nvPr>
            <p:ph type="title"/>
          </p:nvPr>
        </p:nvSpPr>
        <p:spPr/>
        <p:txBody>
          <a:bodyPr/>
          <a:lstStyle/>
          <a:p>
            <a:r>
              <a:rPr lang="en-US" dirty="0"/>
              <a:t>DOM: </a:t>
            </a:r>
            <a:r>
              <a:rPr lang="en-US" dirty="0" err="1"/>
              <a:t>getElementByTagName</a:t>
            </a:r>
            <a:endParaRPr lang="fr-FR" dirty="0"/>
          </a:p>
        </p:txBody>
      </p:sp>
      <p:sp>
        <p:nvSpPr>
          <p:cNvPr id="3" name="Espace réservé du texte 2">
            <a:extLst>
              <a:ext uri="{FF2B5EF4-FFF2-40B4-BE49-F238E27FC236}">
                <a16:creationId xmlns:a16="http://schemas.microsoft.com/office/drawing/2014/main" id="{3B25945C-0390-4736-A997-CE1E704D2DB8}"/>
              </a:ext>
            </a:extLst>
          </p:cNvPr>
          <p:cNvSpPr>
            <a:spLocks noGrp="1"/>
          </p:cNvSpPr>
          <p:nvPr>
            <p:ph type="body" idx="1"/>
          </p:nvPr>
        </p:nvSpPr>
        <p:spPr/>
        <p:txBody>
          <a:bodyPr/>
          <a:lstStyle/>
          <a:p>
            <a:endParaRPr lang="fr-FR"/>
          </a:p>
        </p:txBody>
      </p:sp>
      <p:pic>
        <p:nvPicPr>
          <p:cNvPr id="5" name="Image 4">
            <a:extLst>
              <a:ext uri="{FF2B5EF4-FFF2-40B4-BE49-F238E27FC236}">
                <a16:creationId xmlns:a16="http://schemas.microsoft.com/office/drawing/2014/main" id="{677F6AF9-5B8B-4237-857D-FD57F6198A61}"/>
              </a:ext>
            </a:extLst>
          </p:cNvPr>
          <p:cNvPicPr>
            <a:picLocks noChangeAspect="1"/>
          </p:cNvPicPr>
          <p:nvPr/>
        </p:nvPicPr>
        <p:blipFill>
          <a:blip r:embed="rId2"/>
          <a:stretch>
            <a:fillRect/>
          </a:stretch>
        </p:blipFill>
        <p:spPr>
          <a:xfrm>
            <a:off x="609600" y="2061394"/>
            <a:ext cx="10470907" cy="3469830"/>
          </a:xfrm>
          <a:prstGeom prst="rect">
            <a:avLst/>
          </a:prstGeom>
        </p:spPr>
      </p:pic>
    </p:spTree>
    <p:extLst>
      <p:ext uri="{BB962C8B-B14F-4D97-AF65-F5344CB8AC3E}">
        <p14:creationId xmlns:p14="http://schemas.microsoft.com/office/powerpoint/2010/main" val="9697214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E7E267-EBDA-40A1-A21A-C9C84751C79B}"/>
              </a:ext>
            </a:extLst>
          </p:cNvPr>
          <p:cNvSpPr>
            <a:spLocks noGrp="1"/>
          </p:cNvSpPr>
          <p:nvPr>
            <p:ph type="title"/>
          </p:nvPr>
        </p:nvSpPr>
        <p:spPr/>
        <p:txBody>
          <a:bodyPr/>
          <a:lstStyle/>
          <a:p>
            <a:r>
              <a:rPr lang="en-US" dirty="0"/>
              <a:t>DOM: </a:t>
            </a:r>
            <a:r>
              <a:rPr lang="en-US" dirty="0" err="1"/>
              <a:t>getElementsByName</a:t>
            </a:r>
            <a:endParaRPr lang="fr-FR" dirty="0"/>
          </a:p>
        </p:txBody>
      </p:sp>
      <p:sp>
        <p:nvSpPr>
          <p:cNvPr id="3" name="Espace réservé du texte 2">
            <a:extLst>
              <a:ext uri="{FF2B5EF4-FFF2-40B4-BE49-F238E27FC236}">
                <a16:creationId xmlns:a16="http://schemas.microsoft.com/office/drawing/2014/main" id="{CE707916-BA81-4FD0-B369-32070E8E6354}"/>
              </a:ext>
            </a:extLst>
          </p:cNvPr>
          <p:cNvSpPr>
            <a:spLocks noGrp="1"/>
          </p:cNvSpPr>
          <p:nvPr>
            <p:ph type="body" idx="1"/>
          </p:nvPr>
        </p:nvSpPr>
        <p:spPr/>
        <p:txBody>
          <a:bodyPr/>
          <a:lstStyle/>
          <a:p>
            <a:endParaRPr lang="fr-FR"/>
          </a:p>
        </p:txBody>
      </p:sp>
      <p:pic>
        <p:nvPicPr>
          <p:cNvPr id="5" name="Image 4">
            <a:extLst>
              <a:ext uri="{FF2B5EF4-FFF2-40B4-BE49-F238E27FC236}">
                <a16:creationId xmlns:a16="http://schemas.microsoft.com/office/drawing/2014/main" id="{621498FA-4DBE-4B8D-9117-B22FAD2C667C}"/>
              </a:ext>
            </a:extLst>
          </p:cNvPr>
          <p:cNvPicPr>
            <a:picLocks noChangeAspect="1"/>
          </p:cNvPicPr>
          <p:nvPr/>
        </p:nvPicPr>
        <p:blipFill>
          <a:blip r:embed="rId2"/>
          <a:stretch>
            <a:fillRect/>
          </a:stretch>
        </p:blipFill>
        <p:spPr>
          <a:xfrm>
            <a:off x="685800" y="2056230"/>
            <a:ext cx="10515600" cy="3430170"/>
          </a:xfrm>
          <a:prstGeom prst="rect">
            <a:avLst/>
          </a:prstGeom>
        </p:spPr>
      </p:pic>
    </p:spTree>
    <p:extLst>
      <p:ext uri="{BB962C8B-B14F-4D97-AF65-F5344CB8AC3E}">
        <p14:creationId xmlns:p14="http://schemas.microsoft.com/office/powerpoint/2010/main" val="40905039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45ACE4-0CC2-4826-BFAD-C04A6CBE1DA5}"/>
              </a:ext>
            </a:extLst>
          </p:cNvPr>
          <p:cNvSpPr>
            <a:spLocks noGrp="1"/>
          </p:cNvSpPr>
          <p:nvPr>
            <p:ph type="title"/>
          </p:nvPr>
        </p:nvSpPr>
        <p:spPr/>
        <p:txBody>
          <a:bodyPr/>
          <a:lstStyle/>
          <a:p>
            <a:r>
              <a:rPr lang="en-US" dirty="0"/>
              <a:t>Les </a:t>
            </a:r>
            <a:r>
              <a:rPr lang="en-US" dirty="0" err="1"/>
              <a:t>évenements</a:t>
            </a:r>
            <a:r>
              <a:rPr lang="en-US" dirty="0"/>
              <a:t> </a:t>
            </a:r>
            <a:endParaRPr lang="fr-FR" dirty="0"/>
          </a:p>
        </p:txBody>
      </p:sp>
      <p:sp>
        <p:nvSpPr>
          <p:cNvPr id="3" name="Espace réservé du texte 2">
            <a:extLst>
              <a:ext uri="{FF2B5EF4-FFF2-40B4-BE49-F238E27FC236}">
                <a16:creationId xmlns:a16="http://schemas.microsoft.com/office/drawing/2014/main" id="{C289F523-90EA-4906-9E1A-ADFCE7807F94}"/>
              </a:ext>
            </a:extLst>
          </p:cNvPr>
          <p:cNvSpPr>
            <a:spLocks noGrp="1"/>
          </p:cNvSpPr>
          <p:nvPr>
            <p:ph type="body" idx="1"/>
          </p:nvPr>
        </p:nvSpPr>
        <p:spPr>
          <a:xfrm>
            <a:off x="685801" y="1651019"/>
            <a:ext cx="10394707" cy="3772628"/>
          </a:xfrm>
        </p:spPr>
        <p:txBody>
          <a:bodyPr/>
          <a:lstStyle/>
          <a:p>
            <a:r>
              <a:rPr lang="fr-FR" dirty="0"/>
              <a:t>Les évènements sont des actions qui se produisent et auxquelles on va pouvoir répondre en exécutant un code. </a:t>
            </a:r>
          </a:p>
          <a:p>
            <a:pPr lvl="1"/>
            <a:r>
              <a:rPr lang="fr-FR" dirty="0"/>
              <a:t>Par exemple, on va pouvoir afficher ou cacher du texte suite à un clic d’un utilisateur sur un élément, on change la taille d’un texte lors du passage de la souris d’un utilisateur sur un élément.</a:t>
            </a:r>
          </a:p>
          <a:p>
            <a:pPr lvl="1"/>
            <a:endParaRPr lang="fr-FR" dirty="0"/>
          </a:p>
          <a:p>
            <a:r>
              <a:rPr lang="fr-FR" dirty="0"/>
              <a:t>Les évènements et leur prise en charge sont l’un des mécanismes principaux du JavaScript qui vont nous permettre d’ajouter un vrai dynamisme à nos pages Web.</a:t>
            </a:r>
          </a:p>
        </p:txBody>
      </p:sp>
    </p:spTree>
    <p:extLst>
      <p:ext uri="{BB962C8B-B14F-4D97-AF65-F5344CB8AC3E}">
        <p14:creationId xmlns:p14="http://schemas.microsoft.com/office/powerpoint/2010/main" val="10689291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85AFF0-80A1-447A-8505-32CD95887894}"/>
              </a:ext>
            </a:extLst>
          </p:cNvPr>
          <p:cNvSpPr>
            <a:spLocks noGrp="1"/>
          </p:cNvSpPr>
          <p:nvPr>
            <p:ph type="title"/>
          </p:nvPr>
        </p:nvSpPr>
        <p:spPr>
          <a:xfrm>
            <a:off x="685801" y="685800"/>
            <a:ext cx="10396882" cy="721659"/>
          </a:xfrm>
        </p:spPr>
        <p:txBody>
          <a:bodyPr>
            <a:normAutofit fontScale="90000"/>
          </a:bodyPr>
          <a:lstStyle/>
          <a:p>
            <a:r>
              <a:rPr lang="en-US" dirty="0"/>
              <a:t>Les </a:t>
            </a:r>
            <a:r>
              <a:rPr lang="en-US" dirty="0" err="1"/>
              <a:t>évenements</a:t>
            </a:r>
            <a:endParaRPr lang="fr-FR" dirty="0"/>
          </a:p>
        </p:txBody>
      </p:sp>
      <p:sp>
        <p:nvSpPr>
          <p:cNvPr id="3" name="Espace réservé du texte 2">
            <a:extLst>
              <a:ext uri="{FF2B5EF4-FFF2-40B4-BE49-F238E27FC236}">
                <a16:creationId xmlns:a16="http://schemas.microsoft.com/office/drawing/2014/main" id="{B7B24935-186C-4987-A06C-AED603ECACFA}"/>
              </a:ext>
            </a:extLst>
          </p:cNvPr>
          <p:cNvSpPr>
            <a:spLocks noGrp="1"/>
          </p:cNvSpPr>
          <p:nvPr>
            <p:ph type="body" idx="1"/>
          </p:nvPr>
        </p:nvSpPr>
        <p:spPr>
          <a:xfrm>
            <a:off x="687975" y="1839279"/>
            <a:ext cx="10394707" cy="3311189"/>
          </a:xfrm>
        </p:spPr>
        <p:txBody>
          <a:bodyPr>
            <a:normAutofit/>
          </a:bodyPr>
          <a:lstStyle/>
          <a:p>
            <a:r>
              <a:rPr lang="fr-FR" dirty="0"/>
              <a:t>Il existe de nombreux évènements répertoriés en JavaScript (plus d’une centaine). Ces évènements peuvent être très différents les uns des autres :</a:t>
            </a:r>
          </a:p>
          <a:p>
            <a:r>
              <a:rPr lang="fr-FR" dirty="0"/>
              <a:t>Le chargement du document est un évènement :</a:t>
            </a:r>
          </a:p>
          <a:p>
            <a:pPr lvl="1"/>
            <a:r>
              <a:rPr lang="fr-FR" dirty="0"/>
              <a:t>Un clic sur un bouton effectué par un utilisateur est un évènement ;</a:t>
            </a:r>
          </a:p>
          <a:p>
            <a:pPr lvl="1"/>
            <a:r>
              <a:rPr lang="fr-FR" dirty="0"/>
              <a:t>Le survol d’un élément par la souris d’un utilisateur est un évènement ;</a:t>
            </a:r>
          </a:p>
          <a:p>
            <a:pPr lvl="1"/>
            <a:r>
              <a:rPr lang="fr-FR" dirty="0"/>
              <a:t>Etc.</a:t>
            </a:r>
          </a:p>
          <a:p>
            <a:endParaRPr lang="fr-FR" dirty="0"/>
          </a:p>
          <a:p>
            <a:endParaRPr lang="fr-FR" dirty="0"/>
          </a:p>
        </p:txBody>
      </p:sp>
    </p:spTree>
    <p:extLst>
      <p:ext uri="{BB962C8B-B14F-4D97-AF65-F5344CB8AC3E}">
        <p14:creationId xmlns:p14="http://schemas.microsoft.com/office/powerpoint/2010/main" val="11249761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417ECF-3C25-4EEC-AE9D-7944BF020DFB}"/>
              </a:ext>
            </a:extLst>
          </p:cNvPr>
          <p:cNvSpPr>
            <a:spLocks noGrp="1"/>
          </p:cNvSpPr>
          <p:nvPr>
            <p:ph type="title"/>
          </p:nvPr>
        </p:nvSpPr>
        <p:spPr>
          <a:xfrm>
            <a:off x="524436" y="147919"/>
            <a:ext cx="10396882" cy="793376"/>
          </a:xfrm>
        </p:spPr>
        <p:txBody>
          <a:bodyPr>
            <a:normAutofit fontScale="90000"/>
          </a:bodyPr>
          <a:lstStyle/>
          <a:p>
            <a:r>
              <a:rPr lang="en-US" dirty="0"/>
              <a:t>Les </a:t>
            </a:r>
            <a:r>
              <a:rPr lang="en-US" dirty="0" err="1"/>
              <a:t>évenements</a:t>
            </a:r>
            <a:endParaRPr lang="fr-FR" dirty="0"/>
          </a:p>
        </p:txBody>
      </p:sp>
      <p:sp>
        <p:nvSpPr>
          <p:cNvPr id="3" name="Espace réservé du texte 2">
            <a:extLst>
              <a:ext uri="{FF2B5EF4-FFF2-40B4-BE49-F238E27FC236}">
                <a16:creationId xmlns:a16="http://schemas.microsoft.com/office/drawing/2014/main" id="{4B711AAC-C558-45E0-93F8-60A8D872A812}"/>
              </a:ext>
            </a:extLst>
          </p:cNvPr>
          <p:cNvSpPr>
            <a:spLocks noGrp="1"/>
          </p:cNvSpPr>
          <p:nvPr>
            <p:ph type="body" idx="1"/>
          </p:nvPr>
        </p:nvSpPr>
        <p:spPr>
          <a:xfrm>
            <a:off x="524436" y="1002441"/>
            <a:ext cx="10753164" cy="3311189"/>
          </a:xfrm>
        </p:spPr>
        <p:txBody>
          <a:bodyPr>
            <a:normAutofit/>
          </a:bodyPr>
          <a:lstStyle/>
          <a:p>
            <a:r>
              <a:rPr lang="fr-FR" dirty="0"/>
              <a:t>Ces attributs HTML de « type évènement » possèdent souvent le nom de l’évènement qu’ils doivent écouter et gérer précédé par « on » comme par exemple :</a:t>
            </a:r>
          </a:p>
          <a:p>
            <a:pPr lvl="2"/>
            <a:r>
              <a:rPr lang="fr-FR" dirty="0"/>
              <a:t>L’attribut </a:t>
            </a:r>
            <a:r>
              <a:rPr lang="fr-FR" dirty="0" err="1"/>
              <a:t>onclick</a:t>
            </a:r>
            <a:r>
              <a:rPr lang="fr-FR" dirty="0"/>
              <a:t> pour l’évènement « clic sur un élément » ;</a:t>
            </a:r>
          </a:p>
          <a:p>
            <a:pPr lvl="2"/>
            <a:r>
              <a:rPr lang="fr-FR" dirty="0"/>
              <a:t>L’attribut </a:t>
            </a:r>
            <a:r>
              <a:rPr lang="fr-FR" dirty="0" err="1"/>
              <a:t>onmouseover</a:t>
            </a:r>
            <a:r>
              <a:rPr lang="fr-FR" dirty="0"/>
              <a:t> pour l’évènement « passage de la souris sur un élément » ;</a:t>
            </a:r>
          </a:p>
          <a:p>
            <a:pPr lvl="2"/>
            <a:r>
              <a:rPr lang="fr-FR" dirty="0"/>
              <a:t>L’attribut </a:t>
            </a:r>
            <a:r>
              <a:rPr lang="fr-FR" dirty="0" err="1"/>
              <a:t>onmouseout</a:t>
            </a:r>
            <a:r>
              <a:rPr lang="fr-FR" dirty="0"/>
              <a:t> pour l’évènement « sortie de la souris d’élément » ;</a:t>
            </a:r>
          </a:p>
          <a:p>
            <a:pPr lvl="2"/>
            <a:r>
              <a:rPr lang="fr-FR" dirty="0"/>
              <a:t>Etc.</a:t>
            </a:r>
          </a:p>
        </p:txBody>
      </p:sp>
      <p:pic>
        <p:nvPicPr>
          <p:cNvPr id="6" name="Image 5">
            <a:extLst>
              <a:ext uri="{FF2B5EF4-FFF2-40B4-BE49-F238E27FC236}">
                <a16:creationId xmlns:a16="http://schemas.microsoft.com/office/drawing/2014/main" id="{1F59DE73-132C-4E09-9B79-94025F5C0C76}"/>
              </a:ext>
            </a:extLst>
          </p:cNvPr>
          <p:cNvPicPr>
            <a:picLocks noChangeAspect="1"/>
          </p:cNvPicPr>
          <p:nvPr/>
        </p:nvPicPr>
        <p:blipFill>
          <a:blip r:embed="rId2"/>
          <a:stretch>
            <a:fillRect/>
          </a:stretch>
        </p:blipFill>
        <p:spPr>
          <a:xfrm>
            <a:off x="2068639" y="4132729"/>
            <a:ext cx="7308475" cy="2259105"/>
          </a:xfrm>
          <a:prstGeom prst="rect">
            <a:avLst/>
          </a:prstGeom>
        </p:spPr>
      </p:pic>
    </p:spTree>
    <p:extLst>
      <p:ext uri="{BB962C8B-B14F-4D97-AF65-F5344CB8AC3E}">
        <p14:creationId xmlns:p14="http://schemas.microsoft.com/office/powerpoint/2010/main" val="42945575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4BEA0E-7D0D-45B4-896B-4D237A9FF792}"/>
              </a:ext>
            </a:extLst>
          </p:cNvPr>
          <p:cNvSpPr>
            <a:spLocks noGrp="1"/>
          </p:cNvSpPr>
          <p:nvPr>
            <p:ph type="title"/>
          </p:nvPr>
        </p:nvSpPr>
        <p:spPr>
          <a:xfrm>
            <a:off x="685801" y="685800"/>
            <a:ext cx="10396882" cy="542365"/>
          </a:xfrm>
        </p:spPr>
        <p:txBody>
          <a:bodyPr>
            <a:normAutofit fontScale="90000"/>
          </a:bodyPr>
          <a:lstStyle/>
          <a:p>
            <a:r>
              <a:rPr lang="en-US" dirty="0"/>
              <a:t>La </a:t>
            </a:r>
            <a:r>
              <a:rPr lang="en-US" dirty="0" err="1"/>
              <a:t>fonction</a:t>
            </a:r>
            <a:r>
              <a:rPr lang="en-US" dirty="0"/>
              <a:t> </a:t>
            </a:r>
            <a:r>
              <a:rPr lang="en-US" dirty="0" err="1"/>
              <a:t>addEventListener</a:t>
            </a:r>
            <a:endParaRPr lang="fr-FR" dirty="0"/>
          </a:p>
        </p:txBody>
      </p:sp>
      <p:sp>
        <p:nvSpPr>
          <p:cNvPr id="3" name="Espace réservé du texte 2">
            <a:extLst>
              <a:ext uri="{FF2B5EF4-FFF2-40B4-BE49-F238E27FC236}">
                <a16:creationId xmlns:a16="http://schemas.microsoft.com/office/drawing/2014/main" id="{AE469A6F-FCD6-4910-A666-4180639FCB8A}"/>
              </a:ext>
            </a:extLst>
          </p:cNvPr>
          <p:cNvSpPr>
            <a:spLocks noGrp="1"/>
          </p:cNvSpPr>
          <p:nvPr>
            <p:ph type="body" idx="1"/>
          </p:nvPr>
        </p:nvSpPr>
        <p:spPr>
          <a:xfrm>
            <a:off x="683626" y="1633091"/>
            <a:ext cx="10394707" cy="1558345"/>
          </a:xfrm>
        </p:spPr>
        <p:txBody>
          <a:bodyPr>
            <a:normAutofit fontScale="92500" lnSpcReduction="20000"/>
          </a:bodyPr>
          <a:lstStyle/>
          <a:p>
            <a:r>
              <a:rPr lang="fr-FR" dirty="0"/>
              <a:t>La méthode </a:t>
            </a:r>
            <a:r>
              <a:rPr lang="fr-FR" dirty="0" err="1"/>
              <a:t>addEventListener</a:t>
            </a:r>
            <a:r>
              <a:rPr lang="fr-FR" dirty="0"/>
              <a:t>() d'</a:t>
            </a:r>
            <a:r>
              <a:rPr lang="fr-FR" dirty="0" err="1"/>
              <a:t>EventTarget</a:t>
            </a:r>
            <a:r>
              <a:rPr lang="fr-FR" dirty="0"/>
              <a:t> installe une fonction à appeler chaque fois que l'événement spécifié est envoyé à la cible. </a:t>
            </a:r>
          </a:p>
          <a:p>
            <a:r>
              <a:rPr lang="fr-FR" dirty="0"/>
              <a:t>Elle permet d’ajouter un </a:t>
            </a:r>
            <a:r>
              <a:rPr lang="fr-FR" dirty="0" err="1"/>
              <a:t>évenement</a:t>
            </a:r>
            <a:r>
              <a:rPr lang="fr-FR" dirty="0"/>
              <a:t> vu </a:t>
            </a:r>
            <a:r>
              <a:rPr lang="fr-FR" dirty="0" err="1"/>
              <a:t>précedennement</a:t>
            </a:r>
            <a:r>
              <a:rPr lang="fr-FR" dirty="0"/>
              <a:t> c’est-à-dire un </a:t>
            </a:r>
            <a:r>
              <a:rPr lang="fr-FR" dirty="0" err="1"/>
              <a:t>évenement</a:t>
            </a:r>
            <a:r>
              <a:rPr lang="fr-FR" dirty="0"/>
              <a:t> au click, </a:t>
            </a:r>
            <a:r>
              <a:rPr lang="fr-FR" dirty="0" err="1"/>
              <a:t>clavier,lié</a:t>
            </a:r>
            <a:r>
              <a:rPr lang="fr-FR" dirty="0"/>
              <a:t> au document</a:t>
            </a:r>
          </a:p>
        </p:txBody>
      </p:sp>
      <p:pic>
        <p:nvPicPr>
          <p:cNvPr id="6" name="Image 5">
            <a:extLst>
              <a:ext uri="{FF2B5EF4-FFF2-40B4-BE49-F238E27FC236}">
                <a16:creationId xmlns:a16="http://schemas.microsoft.com/office/drawing/2014/main" id="{74A061D5-DB4E-4D52-B242-2B9444138D10}"/>
              </a:ext>
            </a:extLst>
          </p:cNvPr>
          <p:cNvPicPr>
            <a:picLocks noChangeAspect="1"/>
          </p:cNvPicPr>
          <p:nvPr/>
        </p:nvPicPr>
        <p:blipFill>
          <a:blip r:embed="rId2"/>
          <a:stretch>
            <a:fillRect/>
          </a:stretch>
        </p:blipFill>
        <p:spPr>
          <a:xfrm>
            <a:off x="1033247" y="3429000"/>
            <a:ext cx="9914965" cy="2432727"/>
          </a:xfrm>
          <a:prstGeom prst="rect">
            <a:avLst/>
          </a:prstGeom>
        </p:spPr>
      </p:pic>
    </p:spTree>
    <p:extLst>
      <p:ext uri="{BB962C8B-B14F-4D97-AF65-F5344CB8AC3E}">
        <p14:creationId xmlns:p14="http://schemas.microsoft.com/office/powerpoint/2010/main" val="12220649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9A33ED-E1A6-49F8-B973-F6C66E9D44F1}"/>
              </a:ext>
            </a:extLst>
          </p:cNvPr>
          <p:cNvSpPr>
            <a:spLocks noGrp="1"/>
          </p:cNvSpPr>
          <p:nvPr>
            <p:ph type="title"/>
          </p:nvPr>
        </p:nvSpPr>
        <p:spPr>
          <a:xfrm>
            <a:off x="685800" y="461683"/>
            <a:ext cx="10396882" cy="694764"/>
          </a:xfrm>
        </p:spPr>
        <p:txBody>
          <a:bodyPr>
            <a:normAutofit fontScale="90000"/>
          </a:bodyPr>
          <a:lstStyle/>
          <a:p>
            <a:r>
              <a:rPr lang="en-US" dirty="0"/>
              <a:t>La </a:t>
            </a:r>
            <a:r>
              <a:rPr lang="en-US" dirty="0" err="1"/>
              <a:t>fonction</a:t>
            </a:r>
            <a:r>
              <a:rPr lang="en-US" dirty="0"/>
              <a:t> </a:t>
            </a:r>
            <a:r>
              <a:rPr lang="en-US" dirty="0" err="1"/>
              <a:t>addEventListener</a:t>
            </a:r>
            <a:endParaRPr lang="fr-FR" dirty="0"/>
          </a:p>
        </p:txBody>
      </p:sp>
      <p:sp>
        <p:nvSpPr>
          <p:cNvPr id="3" name="Espace réservé du texte 2">
            <a:extLst>
              <a:ext uri="{FF2B5EF4-FFF2-40B4-BE49-F238E27FC236}">
                <a16:creationId xmlns:a16="http://schemas.microsoft.com/office/drawing/2014/main" id="{F3A8B91D-BA5B-4926-B68D-D9C66D08682F}"/>
              </a:ext>
            </a:extLst>
          </p:cNvPr>
          <p:cNvSpPr>
            <a:spLocks noGrp="1"/>
          </p:cNvSpPr>
          <p:nvPr>
            <p:ph type="body" idx="1"/>
          </p:nvPr>
        </p:nvSpPr>
        <p:spPr/>
        <p:txBody>
          <a:bodyPr/>
          <a:lstStyle/>
          <a:p>
            <a:endParaRPr lang="fr-FR"/>
          </a:p>
        </p:txBody>
      </p:sp>
      <p:pic>
        <p:nvPicPr>
          <p:cNvPr id="5" name="Image 4">
            <a:extLst>
              <a:ext uri="{FF2B5EF4-FFF2-40B4-BE49-F238E27FC236}">
                <a16:creationId xmlns:a16="http://schemas.microsoft.com/office/drawing/2014/main" id="{BA16A651-D93B-475A-90CA-974EE1F5B8B2}"/>
              </a:ext>
            </a:extLst>
          </p:cNvPr>
          <p:cNvPicPr>
            <a:picLocks noChangeAspect="1"/>
          </p:cNvPicPr>
          <p:nvPr/>
        </p:nvPicPr>
        <p:blipFill>
          <a:blip r:embed="rId2"/>
          <a:stretch>
            <a:fillRect/>
          </a:stretch>
        </p:blipFill>
        <p:spPr>
          <a:xfrm>
            <a:off x="605118" y="1604682"/>
            <a:ext cx="10798604" cy="3899647"/>
          </a:xfrm>
          <a:prstGeom prst="rect">
            <a:avLst/>
          </a:prstGeom>
        </p:spPr>
      </p:pic>
    </p:spTree>
    <p:extLst>
      <p:ext uri="{BB962C8B-B14F-4D97-AF65-F5344CB8AC3E}">
        <p14:creationId xmlns:p14="http://schemas.microsoft.com/office/powerpoint/2010/main" val="22370678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CCAC23-F188-485E-9F65-38A05C4A60E0}"/>
              </a:ext>
            </a:extLst>
          </p:cNvPr>
          <p:cNvSpPr>
            <a:spLocks noGrp="1"/>
          </p:cNvSpPr>
          <p:nvPr>
            <p:ph type="title"/>
          </p:nvPr>
        </p:nvSpPr>
        <p:spPr>
          <a:xfrm>
            <a:off x="685801" y="685800"/>
            <a:ext cx="10396882" cy="676835"/>
          </a:xfrm>
        </p:spPr>
        <p:txBody>
          <a:bodyPr>
            <a:normAutofit fontScale="90000"/>
          </a:bodyPr>
          <a:lstStyle/>
          <a:p>
            <a:r>
              <a:rPr lang="en-US" dirty="0"/>
              <a:t>this</a:t>
            </a:r>
            <a:endParaRPr lang="fr-FR" dirty="0"/>
          </a:p>
        </p:txBody>
      </p:sp>
      <p:sp>
        <p:nvSpPr>
          <p:cNvPr id="3" name="Espace réservé du texte 2">
            <a:extLst>
              <a:ext uri="{FF2B5EF4-FFF2-40B4-BE49-F238E27FC236}">
                <a16:creationId xmlns:a16="http://schemas.microsoft.com/office/drawing/2014/main" id="{F4D377C7-1D17-4053-9D07-E6EB91E95B2C}"/>
              </a:ext>
            </a:extLst>
          </p:cNvPr>
          <p:cNvSpPr>
            <a:spLocks noGrp="1"/>
          </p:cNvSpPr>
          <p:nvPr>
            <p:ph type="body" idx="1"/>
          </p:nvPr>
        </p:nvSpPr>
        <p:spPr>
          <a:xfrm>
            <a:off x="683625" y="1731702"/>
            <a:ext cx="10394707" cy="1764533"/>
          </a:xfrm>
        </p:spPr>
        <p:txBody>
          <a:bodyPr>
            <a:normAutofit lnSpcReduction="10000"/>
          </a:bodyPr>
          <a:lstStyle/>
          <a:p>
            <a:r>
              <a:rPr lang="en-US" dirty="0"/>
              <a:t>Le mot </a:t>
            </a:r>
            <a:r>
              <a:rPr lang="en-US" dirty="0" err="1"/>
              <a:t>clé</a:t>
            </a:r>
            <a:r>
              <a:rPr lang="en-US" dirty="0"/>
              <a:t> this </a:t>
            </a:r>
            <a:r>
              <a:rPr lang="en-US" dirty="0" err="1"/>
              <a:t>est</a:t>
            </a:r>
            <a:r>
              <a:rPr lang="en-US" dirty="0"/>
              <a:t> </a:t>
            </a:r>
            <a:r>
              <a:rPr lang="en-US" dirty="0" err="1"/>
              <a:t>trés</a:t>
            </a:r>
            <a:r>
              <a:rPr lang="en-US" dirty="0"/>
              <a:t> important </a:t>
            </a:r>
            <a:r>
              <a:rPr lang="en-US" dirty="0" err="1"/>
              <a:t>en</a:t>
            </a:r>
            <a:r>
              <a:rPr lang="en-US" dirty="0"/>
              <a:t> JS, </a:t>
            </a:r>
            <a:r>
              <a:rPr lang="en-US" dirty="0" err="1"/>
              <a:t>en</a:t>
            </a:r>
            <a:r>
              <a:rPr lang="en-US" dirty="0"/>
              <a:t> </a:t>
            </a:r>
            <a:r>
              <a:rPr lang="en-US" dirty="0" err="1"/>
              <a:t>effet</a:t>
            </a:r>
            <a:r>
              <a:rPr lang="en-US" dirty="0"/>
              <a:t> </a:t>
            </a:r>
            <a:r>
              <a:rPr lang="en-US" dirty="0" err="1"/>
              <a:t>celui</a:t>
            </a:r>
            <a:r>
              <a:rPr lang="en-US" dirty="0"/>
              <a:t>-ci </a:t>
            </a:r>
            <a:r>
              <a:rPr lang="en-US" dirty="0" err="1"/>
              <a:t>permet</a:t>
            </a:r>
            <a:r>
              <a:rPr lang="en-US" dirty="0"/>
              <a:t> de </a:t>
            </a:r>
            <a:r>
              <a:rPr lang="en-US" dirty="0" err="1"/>
              <a:t>trouver</a:t>
            </a:r>
            <a:r>
              <a:rPr lang="en-US" dirty="0"/>
              <a:t> un </a:t>
            </a:r>
            <a:r>
              <a:rPr lang="en-US" dirty="0" err="1"/>
              <a:t>chemin</a:t>
            </a:r>
            <a:r>
              <a:rPr lang="en-US" dirty="0"/>
              <a:t>  d’un </a:t>
            </a:r>
            <a:r>
              <a:rPr lang="en-US" dirty="0" err="1"/>
              <a:t>élément</a:t>
            </a:r>
            <a:r>
              <a:rPr lang="en-US" dirty="0"/>
              <a:t> précis du DOM sans </a:t>
            </a:r>
            <a:r>
              <a:rPr lang="en-US" dirty="0" err="1"/>
              <a:t>même</a:t>
            </a:r>
            <a:r>
              <a:rPr lang="en-US" dirty="0"/>
              <a:t> le specifier.</a:t>
            </a:r>
          </a:p>
          <a:p>
            <a:r>
              <a:rPr lang="fr-FR" dirty="0"/>
              <a:t> la variable </a:t>
            </a:r>
            <a:r>
              <a:rPr lang="fr-FR" dirty="0" err="1"/>
              <a:t>this</a:t>
            </a:r>
            <a:r>
              <a:rPr lang="fr-FR" dirty="0"/>
              <a:t> a comme valeur l’objet qui est en train d’être construit.</a:t>
            </a:r>
            <a:br>
              <a:rPr lang="en-US" dirty="0"/>
            </a:br>
            <a:endParaRPr lang="fr-FR" dirty="0"/>
          </a:p>
        </p:txBody>
      </p:sp>
      <p:pic>
        <p:nvPicPr>
          <p:cNvPr id="5" name="Image 4">
            <a:extLst>
              <a:ext uri="{FF2B5EF4-FFF2-40B4-BE49-F238E27FC236}">
                <a16:creationId xmlns:a16="http://schemas.microsoft.com/office/drawing/2014/main" id="{B673EDB2-CE7C-4AEB-A02C-C9B0436D5231}"/>
              </a:ext>
            </a:extLst>
          </p:cNvPr>
          <p:cNvPicPr>
            <a:picLocks noChangeAspect="1"/>
          </p:cNvPicPr>
          <p:nvPr/>
        </p:nvPicPr>
        <p:blipFill>
          <a:blip r:embed="rId2"/>
          <a:stretch>
            <a:fillRect/>
          </a:stretch>
        </p:blipFill>
        <p:spPr>
          <a:xfrm>
            <a:off x="685800" y="3429000"/>
            <a:ext cx="10475259" cy="2924674"/>
          </a:xfrm>
          <a:prstGeom prst="rect">
            <a:avLst/>
          </a:prstGeom>
        </p:spPr>
      </p:pic>
    </p:spTree>
    <p:extLst>
      <p:ext uri="{BB962C8B-B14F-4D97-AF65-F5344CB8AC3E}">
        <p14:creationId xmlns:p14="http://schemas.microsoft.com/office/powerpoint/2010/main" val="8062251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513FD9-2CB9-4AC3-B18A-4A8C715B25DC}"/>
              </a:ext>
            </a:extLst>
          </p:cNvPr>
          <p:cNvSpPr>
            <a:spLocks noGrp="1"/>
          </p:cNvSpPr>
          <p:nvPr>
            <p:ph type="title"/>
          </p:nvPr>
        </p:nvSpPr>
        <p:spPr>
          <a:xfrm>
            <a:off x="685801" y="546847"/>
            <a:ext cx="10396882" cy="493060"/>
          </a:xfrm>
        </p:spPr>
        <p:txBody>
          <a:bodyPr>
            <a:normAutofit fontScale="90000"/>
          </a:bodyPr>
          <a:lstStyle/>
          <a:p>
            <a:r>
              <a:rPr lang="en-US" dirty="0" err="1"/>
              <a:t>L’objet</a:t>
            </a:r>
            <a:r>
              <a:rPr lang="en-US" dirty="0"/>
              <a:t>: event</a:t>
            </a:r>
            <a:endParaRPr lang="fr-FR" dirty="0"/>
          </a:p>
        </p:txBody>
      </p:sp>
      <p:sp>
        <p:nvSpPr>
          <p:cNvPr id="3" name="Espace réservé du texte 2">
            <a:extLst>
              <a:ext uri="{FF2B5EF4-FFF2-40B4-BE49-F238E27FC236}">
                <a16:creationId xmlns:a16="http://schemas.microsoft.com/office/drawing/2014/main" id="{49B8D809-E53A-468A-B9F7-5F03A7CDB2E2}"/>
              </a:ext>
            </a:extLst>
          </p:cNvPr>
          <p:cNvSpPr>
            <a:spLocks noGrp="1"/>
          </p:cNvSpPr>
          <p:nvPr>
            <p:ph type="body" idx="1"/>
          </p:nvPr>
        </p:nvSpPr>
        <p:spPr/>
        <p:txBody>
          <a:bodyPr/>
          <a:lstStyle/>
          <a:p>
            <a:endParaRPr lang="fr-FR"/>
          </a:p>
        </p:txBody>
      </p:sp>
      <p:pic>
        <p:nvPicPr>
          <p:cNvPr id="5" name="Image 4">
            <a:extLst>
              <a:ext uri="{FF2B5EF4-FFF2-40B4-BE49-F238E27FC236}">
                <a16:creationId xmlns:a16="http://schemas.microsoft.com/office/drawing/2014/main" id="{64A3E401-90B2-40BE-94B1-D7DC3D479CEC}"/>
              </a:ext>
            </a:extLst>
          </p:cNvPr>
          <p:cNvPicPr>
            <a:picLocks noChangeAspect="1"/>
          </p:cNvPicPr>
          <p:nvPr/>
        </p:nvPicPr>
        <p:blipFill>
          <a:blip r:embed="rId2"/>
          <a:stretch>
            <a:fillRect/>
          </a:stretch>
        </p:blipFill>
        <p:spPr>
          <a:xfrm>
            <a:off x="322729" y="1338601"/>
            <a:ext cx="11059120" cy="4180798"/>
          </a:xfrm>
          <a:prstGeom prst="rect">
            <a:avLst/>
          </a:prstGeom>
        </p:spPr>
      </p:pic>
    </p:spTree>
    <p:extLst>
      <p:ext uri="{BB962C8B-B14F-4D97-AF65-F5344CB8AC3E}">
        <p14:creationId xmlns:p14="http://schemas.microsoft.com/office/powerpoint/2010/main" val="19058719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C33FD3-2EE3-44FC-BF94-BF0D9B37B056}"/>
              </a:ext>
            </a:extLst>
          </p:cNvPr>
          <p:cNvSpPr>
            <a:spLocks noGrp="1"/>
          </p:cNvSpPr>
          <p:nvPr>
            <p:ph type="title"/>
          </p:nvPr>
        </p:nvSpPr>
        <p:spPr>
          <a:xfrm>
            <a:off x="685800" y="381001"/>
            <a:ext cx="10396882" cy="587188"/>
          </a:xfrm>
        </p:spPr>
        <p:txBody>
          <a:bodyPr>
            <a:normAutofit fontScale="90000"/>
          </a:bodyPr>
          <a:lstStyle/>
          <a:p>
            <a:r>
              <a:rPr lang="en-US" dirty="0" err="1"/>
              <a:t>L’objet</a:t>
            </a:r>
            <a:r>
              <a:rPr lang="en-US" dirty="0"/>
              <a:t>: event</a:t>
            </a:r>
            <a:endParaRPr lang="fr-FR" dirty="0"/>
          </a:p>
        </p:txBody>
      </p:sp>
      <p:sp>
        <p:nvSpPr>
          <p:cNvPr id="3" name="Espace réservé du texte 2">
            <a:extLst>
              <a:ext uri="{FF2B5EF4-FFF2-40B4-BE49-F238E27FC236}">
                <a16:creationId xmlns:a16="http://schemas.microsoft.com/office/drawing/2014/main" id="{C5B90825-AC13-4DBD-96FC-59FFF6426B42}"/>
              </a:ext>
            </a:extLst>
          </p:cNvPr>
          <p:cNvSpPr>
            <a:spLocks noGrp="1"/>
          </p:cNvSpPr>
          <p:nvPr>
            <p:ph type="body" idx="1"/>
          </p:nvPr>
        </p:nvSpPr>
        <p:spPr/>
        <p:txBody>
          <a:bodyPr/>
          <a:lstStyle/>
          <a:p>
            <a:endParaRPr lang="fr-FR"/>
          </a:p>
        </p:txBody>
      </p:sp>
      <p:pic>
        <p:nvPicPr>
          <p:cNvPr id="5" name="Image 4">
            <a:extLst>
              <a:ext uri="{FF2B5EF4-FFF2-40B4-BE49-F238E27FC236}">
                <a16:creationId xmlns:a16="http://schemas.microsoft.com/office/drawing/2014/main" id="{B4CB72EC-FAF5-4D28-B6F8-7B51866BEC03}"/>
              </a:ext>
            </a:extLst>
          </p:cNvPr>
          <p:cNvPicPr>
            <a:picLocks noChangeAspect="1"/>
          </p:cNvPicPr>
          <p:nvPr/>
        </p:nvPicPr>
        <p:blipFill>
          <a:blip r:embed="rId2"/>
          <a:stretch>
            <a:fillRect/>
          </a:stretch>
        </p:blipFill>
        <p:spPr>
          <a:xfrm>
            <a:off x="517777" y="1158648"/>
            <a:ext cx="10730752" cy="4298144"/>
          </a:xfrm>
          <a:prstGeom prst="rect">
            <a:avLst/>
          </a:prstGeom>
        </p:spPr>
      </p:pic>
    </p:spTree>
    <p:extLst>
      <p:ext uri="{BB962C8B-B14F-4D97-AF65-F5344CB8AC3E}">
        <p14:creationId xmlns:p14="http://schemas.microsoft.com/office/powerpoint/2010/main" val="337143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860"/>
              <a:buFont typeface="Impact"/>
              <a:buNone/>
            </a:pPr>
            <a:r>
              <a:rPr lang="en-US" sz="4860"/>
              <a:t>LES FONCTIONS TYPE “BOITE DE DIALOGUE” </a:t>
            </a:r>
            <a:endParaRPr/>
          </a:p>
        </p:txBody>
      </p:sp>
      <p:pic>
        <p:nvPicPr>
          <p:cNvPr id="183" name="Google Shape;183;p6"/>
          <p:cNvPicPr preferRelativeResize="0">
            <a:picLocks noGrp="1"/>
          </p:cNvPicPr>
          <p:nvPr>
            <p:ph type="body" idx="1"/>
          </p:nvPr>
        </p:nvPicPr>
        <p:blipFill rotWithShape="1">
          <a:blip r:embed="rId3">
            <a:alphaModFix/>
          </a:blip>
          <a:srcRect/>
          <a:stretch/>
        </p:blipFill>
        <p:spPr>
          <a:xfrm>
            <a:off x="1216057" y="1988335"/>
            <a:ext cx="9049733" cy="3469784"/>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281976-8041-4DB1-BF52-DEEBDEE52475}"/>
              </a:ext>
            </a:extLst>
          </p:cNvPr>
          <p:cNvSpPr>
            <a:spLocks noGrp="1"/>
          </p:cNvSpPr>
          <p:nvPr>
            <p:ph type="title"/>
          </p:nvPr>
        </p:nvSpPr>
        <p:spPr>
          <a:xfrm>
            <a:off x="683625" y="197981"/>
            <a:ext cx="10396882" cy="590914"/>
          </a:xfrm>
        </p:spPr>
        <p:txBody>
          <a:bodyPr>
            <a:normAutofit fontScale="90000"/>
          </a:bodyPr>
          <a:lstStyle/>
          <a:p>
            <a:r>
              <a:rPr lang="en-US" dirty="0"/>
              <a:t>Interface node: </a:t>
            </a:r>
            <a:r>
              <a:rPr lang="en-US" dirty="0" err="1"/>
              <a:t>propriétés</a:t>
            </a:r>
            <a:r>
              <a:rPr lang="en-US" dirty="0"/>
              <a:t> et </a:t>
            </a:r>
            <a:r>
              <a:rPr lang="en-US" dirty="0" err="1"/>
              <a:t>méthodes</a:t>
            </a:r>
            <a:endParaRPr lang="fr-FR" dirty="0"/>
          </a:p>
        </p:txBody>
      </p:sp>
      <p:sp>
        <p:nvSpPr>
          <p:cNvPr id="3" name="Espace réservé du texte 2">
            <a:extLst>
              <a:ext uri="{FF2B5EF4-FFF2-40B4-BE49-F238E27FC236}">
                <a16:creationId xmlns:a16="http://schemas.microsoft.com/office/drawing/2014/main" id="{FEA9990D-A7BB-48D0-AE2C-E36B07E7DC41}"/>
              </a:ext>
            </a:extLst>
          </p:cNvPr>
          <p:cNvSpPr>
            <a:spLocks noGrp="1"/>
          </p:cNvSpPr>
          <p:nvPr>
            <p:ph type="body" idx="1"/>
          </p:nvPr>
        </p:nvSpPr>
        <p:spPr/>
        <p:txBody>
          <a:bodyPr/>
          <a:lstStyle/>
          <a:p>
            <a:endParaRPr lang="fr-FR"/>
          </a:p>
        </p:txBody>
      </p:sp>
      <p:pic>
        <p:nvPicPr>
          <p:cNvPr id="5" name="Image 4">
            <a:extLst>
              <a:ext uri="{FF2B5EF4-FFF2-40B4-BE49-F238E27FC236}">
                <a16:creationId xmlns:a16="http://schemas.microsoft.com/office/drawing/2014/main" id="{47E303F1-8B80-4B6F-821D-3CAEC8D6B673}"/>
              </a:ext>
            </a:extLst>
          </p:cNvPr>
          <p:cNvPicPr>
            <a:picLocks noChangeAspect="1"/>
          </p:cNvPicPr>
          <p:nvPr/>
        </p:nvPicPr>
        <p:blipFill>
          <a:blip r:embed="rId2"/>
          <a:stretch>
            <a:fillRect/>
          </a:stretch>
        </p:blipFill>
        <p:spPr>
          <a:xfrm>
            <a:off x="465752" y="1228166"/>
            <a:ext cx="10832628" cy="4211788"/>
          </a:xfrm>
          <a:prstGeom prst="rect">
            <a:avLst/>
          </a:prstGeom>
        </p:spPr>
      </p:pic>
    </p:spTree>
    <p:extLst>
      <p:ext uri="{BB962C8B-B14F-4D97-AF65-F5344CB8AC3E}">
        <p14:creationId xmlns:p14="http://schemas.microsoft.com/office/powerpoint/2010/main" val="10823065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E21301-6447-4E8E-A4E3-72F76DB88DF0}"/>
              </a:ext>
            </a:extLst>
          </p:cNvPr>
          <p:cNvSpPr>
            <a:spLocks noGrp="1"/>
          </p:cNvSpPr>
          <p:nvPr>
            <p:ph type="title"/>
          </p:nvPr>
        </p:nvSpPr>
        <p:spPr>
          <a:xfrm>
            <a:off x="685801" y="685801"/>
            <a:ext cx="10396882" cy="658906"/>
          </a:xfrm>
        </p:spPr>
        <p:txBody>
          <a:bodyPr>
            <a:normAutofit fontScale="90000"/>
          </a:bodyPr>
          <a:lstStyle/>
          <a:p>
            <a:r>
              <a:rPr lang="en-US" dirty="0" err="1"/>
              <a:t>Exemple</a:t>
            </a:r>
            <a:r>
              <a:rPr lang="en-US" dirty="0"/>
              <a:t> </a:t>
            </a:r>
            <a:endParaRPr lang="fr-FR" dirty="0"/>
          </a:p>
        </p:txBody>
      </p:sp>
      <p:sp>
        <p:nvSpPr>
          <p:cNvPr id="3" name="Espace réservé du texte 2">
            <a:extLst>
              <a:ext uri="{FF2B5EF4-FFF2-40B4-BE49-F238E27FC236}">
                <a16:creationId xmlns:a16="http://schemas.microsoft.com/office/drawing/2014/main" id="{3C5CD73B-65DA-431E-B20B-6AB927BCCE3A}"/>
              </a:ext>
            </a:extLst>
          </p:cNvPr>
          <p:cNvSpPr>
            <a:spLocks noGrp="1"/>
          </p:cNvSpPr>
          <p:nvPr>
            <p:ph type="body" idx="1"/>
          </p:nvPr>
        </p:nvSpPr>
        <p:spPr/>
        <p:txBody>
          <a:bodyPr/>
          <a:lstStyle/>
          <a:p>
            <a:endParaRPr lang="fr-FR"/>
          </a:p>
        </p:txBody>
      </p:sp>
      <p:pic>
        <p:nvPicPr>
          <p:cNvPr id="5" name="Image 4">
            <a:extLst>
              <a:ext uri="{FF2B5EF4-FFF2-40B4-BE49-F238E27FC236}">
                <a16:creationId xmlns:a16="http://schemas.microsoft.com/office/drawing/2014/main" id="{941E299D-7031-45E0-AABE-83F49A0476C9}"/>
              </a:ext>
            </a:extLst>
          </p:cNvPr>
          <p:cNvPicPr>
            <a:picLocks noChangeAspect="1"/>
          </p:cNvPicPr>
          <p:nvPr/>
        </p:nvPicPr>
        <p:blipFill>
          <a:blip r:embed="rId2"/>
          <a:stretch>
            <a:fillRect/>
          </a:stretch>
        </p:blipFill>
        <p:spPr>
          <a:xfrm>
            <a:off x="286870" y="1954096"/>
            <a:ext cx="11219330" cy="3559198"/>
          </a:xfrm>
          <a:prstGeom prst="rect">
            <a:avLst/>
          </a:prstGeom>
        </p:spPr>
      </p:pic>
    </p:spTree>
    <p:extLst>
      <p:ext uri="{BB962C8B-B14F-4D97-AF65-F5344CB8AC3E}">
        <p14:creationId xmlns:p14="http://schemas.microsoft.com/office/powerpoint/2010/main" val="1625440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5E3340-630F-4BFB-926B-7E2288A81C37}"/>
              </a:ext>
            </a:extLst>
          </p:cNvPr>
          <p:cNvSpPr>
            <a:spLocks noGrp="1"/>
          </p:cNvSpPr>
          <p:nvPr>
            <p:ph type="title"/>
          </p:nvPr>
        </p:nvSpPr>
        <p:spPr>
          <a:xfrm>
            <a:off x="683625" y="363071"/>
            <a:ext cx="10396882" cy="605118"/>
          </a:xfrm>
        </p:spPr>
        <p:txBody>
          <a:bodyPr>
            <a:noAutofit/>
          </a:bodyPr>
          <a:lstStyle/>
          <a:p>
            <a:r>
              <a:rPr lang="en-US" sz="4400" dirty="0"/>
              <a:t>Interface node: </a:t>
            </a:r>
            <a:r>
              <a:rPr lang="en-US" sz="4400" dirty="0" err="1"/>
              <a:t>nextSibling</a:t>
            </a:r>
            <a:r>
              <a:rPr lang="en-US" sz="4400" dirty="0"/>
              <a:t>, </a:t>
            </a:r>
            <a:r>
              <a:rPr lang="en-US" sz="4400" dirty="0" err="1"/>
              <a:t>previousSibling</a:t>
            </a:r>
            <a:endParaRPr lang="fr-FR" sz="4400" dirty="0"/>
          </a:p>
        </p:txBody>
      </p:sp>
      <p:sp>
        <p:nvSpPr>
          <p:cNvPr id="3" name="Espace réservé du texte 2">
            <a:extLst>
              <a:ext uri="{FF2B5EF4-FFF2-40B4-BE49-F238E27FC236}">
                <a16:creationId xmlns:a16="http://schemas.microsoft.com/office/drawing/2014/main" id="{17F3515F-DA78-4E48-B75A-F589E82D8447}"/>
              </a:ext>
            </a:extLst>
          </p:cNvPr>
          <p:cNvSpPr>
            <a:spLocks noGrp="1"/>
          </p:cNvSpPr>
          <p:nvPr>
            <p:ph type="body" idx="1"/>
          </p:nvPr>
        </p:nvSpPr>
        <p:spPr/>
        <p:txBody>
          <a:bodyPr/>
          <a:lstStyle/>
          <a:p>
            <a:endParaRPr lang="fr-FR"/>
          </a:p>
        </p:txBody>
      </p:sp>
      <p:pic>
        <p:nvPicPr>
          <p:cNvPr id="5" name="Image 4">
            <a:extLst>
              <a:ext uri="{FF2B5EF4-FFF2-40B4-BE49-F238E27FC236}">
                <a16:creationId xmlns:a16="http://schemas.microsoft.com/office/drawing/2014/main" id="{4B1303AA-24D5-44B9-901D-918955D45290}"/>
              </a:ext>
            </a:extLst>
          </p:cNvPr>
          <p:cNvPicPr>
            <a:picLocks noChangeAspect="1"/>
          </p:cNvPicPr>
          <p:nvPr/>
        </p:nvPicPr>
        <p:blipFill>
          <a:blip r:embed="rId2"/>
          <a:stretch>
            <a:fillRect/>
          </a:stretch>
        </p:blipFill>
        <p:spPr>
          <a:xfrm>
            <a:off x="219634" y="1407460"/>
            <a:ext cx="11147613" cy="4177552"/>
          </a:xfrm>
          <a:prstGeom prst="rect">
            <a:avLst/>
          </a:prstGeom>
        </p:spPr>
      </p:pic>
    </p:spTree>
    <p:extLst>
      <p:ext uri="{BB962C8B-B14F-4D97-AF65-F5344CB8AC3E}">
        <p14:creationId xmlns:p14="http://schemas.microsoft.com/office/powerpoint/2010/main" val="35808011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79885F-62E5-49B4-981A-19F8FE216B37}"/>
              </a:ext>
            </a:extLst>
          </p:cNvPr>
          <p:cNvSpPr>
            <a:spLocks noGrp="1"/>
          </p:cNvSpPr>
          <p:nvPr>
            <p:ph type="title"/>
          </p:nvPr>
        </p:nvSpPr>
        <p:spPr>
          <a:xfrm>
            <a:off x="685801" y="685801"/>
            <a:ext cx="10396882" cy="649952"/>
          </a:xfrm>
        </p:spPr>
        <p:txBody>
          <a:bodyPr>
            <a:normAutofit fontScale="90000"/>
          </a:bodyPr>
          <a:lstStyle/>
          <a:p>
            <a:r>
              <a:rPr lang="en-US" dirty="0"/>
              <a:t>Interface node:  </a:t>
            </a:r>
            <a:r>
              <a:rPr lang="en-US" dirty="0" err="1"/>
              <a:t>appendChild</a:t>
            </a:r>
            <a:endParaRPr lang="fr-FR" dirty="0"/>
          </a:p>
        </p:txBody>
      </p:sp>
      <p:sp>
        <p:nvSpPr>
          <p:cNvPr id="3" name="Espace réservé du texte 2">
            <a:extLst>
              <a:ext uri="{FF2B5EF4-FFF2-40B4-BE49-F238E27FC236}">
                <a16:creationId xmlns:a16="http://schemas.microsoft.com/office/drawing/2014/main" id="{2B4A38FA-854F-48FA-8F6B-C83FC3D984CA}"/>
              </a:ext>
            </a:extLst>
          </p:cNvPr>
          <p:cNvSpPr>
            <a:spLocks noGrp="1"/>
          </p:cNvSpPr>
          <p:nvPr>
            <p:ph type="body" idx="1"/>
          </p:nvPr>
        </p:nvSpPr>
        <p:spPr/>
        <p:txBody>
          <a:bodyPr/>
          <a:lstStyle/>
          <a:p>
            <a:endParaRPr lang="fr-FR" dirty="0"/>
          </a:p>
        </p:txBody>
      </p:sp>
      <p:pic>
        <p:nvPicPr>
          <p:cNvPr id="5" name="Image 4">
            <a:extLst>
              <a:ext uri="{FF2B5EF4-FFF2-40B4-BE49-F238E27FC236}">
                <a16:creationId xmlns:a16="http://schemas.microsoft.com/office/drawing/2014/main" id="{4B3406F7-A7C1-4FB0-A427-81CB77863BB7}"/>
              </a:ext>
            </a:extLst>
          </p:cNvPr>
          <p:cNvPicPr>
            <a:picLocks noChangeAspect="1"/>
          </p:cNvPicPr>
          <p:nvPr/>
        </p:nvPicPr>
        <p:blipFill>
          <a:blip r:embed="rId2"/>
          <a:stretch>
            <a:fillRect/>
          </a:stretch>
        </p:blipFill>
        <p:spPr>
          <a:xfrm>
            <a:off x="244353" y="1586758"/>
            <a:ext cx="11277600" cy="3890677"/>
          </a:xfrm>
          <a:prstGeom prst="rect">
            <a:avLst/>
          </a:prstGeom>
        </p:spPr>
      </p:pic>
    </p:spTree>
    <p:extLst>
      <p:ext uri="{BB962C8B-B14F-4D97-AF65-F5344CB8AC3E}">
        <p14:creationId xmlns:p14="http://schemas.microsoft.com/office/powerpoint/2010/main" val="21032154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39C92A-C942-4CBA-93B7-118B83F09C75}"/>
              </a:ext>
            </a:extLst>
          </p:cNvPr>
          <p:cNvSpPr>
            <a:spLocks noGrp="1"/>
          </p:cNvSpPr>
          <p:nvPr>
            <p:ph type="title"/>
          </p:nvPr>
        </p:nvSpPr>
        <p:spPr>
          <a:xfrm>
            <a:off x="685800" y="551331"/>
            <a:ext cx="10396882" cy="680456"/>
          </a:xfrm>
        </p:spPr>
        <p:txBody>
          <a:bodyPr>
            <a:normAutofit fontScale="90000"/>
          </a:bodyPr>
          <a:lstStyle/>
          <a:p>
            <a:r>
              <a:rPr lang="en-US" dirty="0"/>
              <a:t>Interface node: </a:t>
            </a:r>
            <a:r>
              <a:rPr lang="en-US" dirty="0" err="1"/>
              <a:t>insertBefore</a:t>
            </a:r>
            <a:endParaRPr lang="fr-FR" dirty="0"/>
          </a:p>
        </p:txBody>
      </p:sp>
      <p:sp>
        <p:nvSpPr>
          <p:cNvPr id="3" name="Espace réservé du texte 2">
            <a:extLst>
              <a:ext uri="{FF2B5EF4-FFF2-40B4-BE49-F238E27FC236}">
                <a16:creationId xmlns:a16="http://schemas.microsoft.com/office/drawing/2014/main" id="{F514F170-3375-48EF-A092-582B6B8B4775}"/>
              </a:ext>
            </a:extLst>
          </p:cNvPr>
          <p:cNvSpPr>
            <a:spLocks noGrp="1"/>
          </p:cNvSpPr>
          <p:nvPr>
            <p:ph type="body" idx="1"/>
          </p:nvPr>
        </p:nvSpPr>
        <p:spPr/>
        <p:txBody>
          <a:bodyPr/>
          <a:lstStyle/>
          <a:p>
            <a:endParaRPr lang="fr-FR"/>
          </a:p>
        </p:txBody>
      </p:sp>
      <p:pic>
        <p:nvPicPr>
          <p:cNvPr id="5" name="Image 4">
            <a:extLst>
              <a:ext uri="{FF2B5EF4-FFF2-40B4-BE49-F238E27FC236}">
                <a16:creationId xmlns:a16="http://schemas.microsoft.com/office/drawing/2014/main" id="{9EC3BE5B-1051-4CF3-8ACC-52CAD218A86F}"/>
              </a:ext>
            </a:extLst>
          </p:cNvPr>
          <p:cNvPicPr>
            <a:picLocks noChangeAspect="1"/>
          </p:cNvPicPr>
          <p:nvPr/>
        </p:nvPicPr>
        <p:blipFill>
          <a:blip r:embed="rId2"/>
          <a:stretch>
            <a:fillRect/>
          </a:stretch>
        </p:blipFill>
        <p:spPr>
          <a:xfrm>
            <a:off x="531223" y="1577788"/>
            <a:ext cx="10703859" cy="4008329"/>
          </a:xfrm>
          <a:prstGeom prst="rect">
            <a:avLst/>
          </a:prstGeom>
        </p:spPr>
      </p:pic>
    </p:spTree>
    <p:extLst>
      <p:ext uri="{BB962C8B-B14F-4D97-AF65-F5344CB8AC3E}">
        <p14:creationId xmlns:p14="http://schemas.microsoft.com/office/powerpoint/2010/main" val="11902187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53B349-CCAC-4183-BCCE-6FC6EEF7A5EA}"/>
              </a:ext>
            </a:extLst>
          </p:cNvPr>
          <p:cNvSpPr>
            <a:spLocks noGrp="1"/>
          </p:cNvSpPr>
          <p:nvPr>
            <p:ph type="title"/>
          </p:nvPr>
        </p:nvSpPr>
        <p:spPr/>
        <p:txBody>
          <a:bodyPr/>
          <a:lstStyle/>
          <a:p>
            <a:r>
              <a:rPr lang="en-US" dirty="0"/>
              <a:t>EXERCICES + TPS</a:t>
            </a:r>
            <a:endParaRPr lang="fr-FR" dirty="0"/>
          </a:p>
        </p:txBody>
      </p:sp>
      <p:sp>
        <p:nvSpPr>
          <p:cNvPr id="3" name="Espace réservé du texte 2">
            <a:extLst>
              <a:ext uri="{FF2B5EF4-FFF2-40B4-BE49-F238E27FC236}">
                <a16:creationId xmlns:a16="http://schemas.microsoft.com/office/drawing/2014/main" id="{BD8B74C5-C1CD-46AB-8633-EF789245F686}"/>
              </a:ext>
            </a:extLst>
          </p:cNvPr>
          <p:cNvSpPr>
            <a:spLocks noGrp="1"/>
          </p:cNvSpPr>
          <p:nvPr>
            <p:ph type="body" idx="1"/>
          </p:nvPr>
        </p:nvSpPr>
        <p:spPr/>
        <p:txBody>
          <a:bodyPr/>
          <a:lstStyle/>
          <a:p>
            <a:r>
              <a:rPr lang="en-US" dirty="0"/>
              <a:t>Un </a:t>
            </a:r>
            <a:r>
              <a:rPr lang="en-US" dirty="0" err="1"/>
              <a:t>peu</a:t>
            </a:r>
            <a:r>
              <a:rPr lang="en-US" dirty="0"/>
              <a:t> </a:t>
            </a:r>
            <a:r>
              <a:rPr lang="en-US" dirty="0" err="1"/>
              <a:t>d’xercices</a:t>
            </a:r>
            <a:r>
              <a:rPr lang="en-US" dirty="0"/>
              <a:t> et </a:t>
            </a:r>
            <a:r>
              <a:rPr lang="en-US" dirty="0" err="1"/>
              <a:t>tps</a:t>
            </a:r>
            <a:r>
              <a:rPr lang="en-US" dirty="0"/>
              <a:t> </a:t>
            </a:r>
            <a:r>
              <a:rPr lang="en-US" dirty="0" err="1"/>
              <a:t>sont</a:t>
            </a:r>
            <a:r>
              <a:rPr lang="en-US" dirty="0"/>
              <a:t> les </a:t>
            </a:r>
            <a:r>
              <a:rPr lang="en-US" dirty="0" err="1"/>
              <a:t>bienvenus</a:t>
            </a:r>
            <a:endParaRPr lang="fr-FR" dirty="0"/>
          </a:p>
        </p:txBody>
      </p:sp>
    </p:spTree>
    <p:extLst>
      <p:ext uri="{BB962C8B-B14F-4D97-AF65-F5344CB8AC3E}">
        <p14:creationId xmlns:p14="http://schemas.microsoft.com/office/powerpoint/2010/main" val="2299177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7"/>
          <p:cNvSpPr txBox="1">
            <a:spLocks noGrp="1"/>
          </p:cNvSpPr>
          <p:nvPr>
            <p:ph type="title"/>
          </p:nvPr>
        </p:nvSpPr>
        <p:spPr>
          <a:xfrm>
            <a:off x="693642" y="685800"/>
            <a:ext cx="9317623" cy="85076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Impact"/>
              <a:buNone/>
            </a:pPr>
            <a:r>
              <a:rPr lang="en-US"/>
              <a:t>LES FONCTIONS TYPE “BOITE DE DIALOGUE” </a:t>
            </a:r>
            <a:endParaRPr/>
          </a:p>
        </p:txBody>
      </p:sp>
      <p:pic>
        <p:nvPicPr>
          <p:cNvPr id="189" name="Google Shape;189;p7"/>
          <p:cNvPicPr preferRelativeResize="0">
            <a:picLocks noGrp="1"/>
          </p:cNvPicPr>
          <p:nvPr>
            <p:ph type="body" idx="1"/>
          </p:nvPr>
        </p:nvPicPr>
        <p:blipFill rotWithShape="1">
          <a:blip r:embed="rId3">
            <a:alphaModFix/>
          </a:blip>
          <a:srcRect/>
          <a:stretch/>
        </p:blipFill>
        <p:spPr>
          <a:xfrm>
            <a:off x="7013886" y="2679851"/>
            <a:ext cx="4189412" cy="1644052"/>
          </a:xfrm>
          <a:prstGeom prst="rect">
            <a:avLst/>
          </a:prstGeom>
          <a:noFill/>
          <a:ln>
            <a:noFill/>
          </a:ln>
        </p:spPr>
      </p:pic>
      <p:sp>
        <p:nvSpPr>
          <p:cNvPr id="190" name="Google Shape;190;p7"/>
          <p:cNvSpPr txBox="1">
            <a:spLocks noGrp="1"/>
          </p:cNvSpPr>
          <p:nvPr>
            <p:ph type="body" idx="2"/>
          </p:nvPr>
        </p:nvSpPr>
        <p:spPr>
          <a:xfrm>
            <a:off x="693642" y="2208512"/>
            <a:ext cx="5744865" cy="3166074"/>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880"/>
              <a:buNone/>
            </a:pPr>
            <a:r>
              <a:rPr lang="en-US">
                <a:solidFill>
                  <a:schemeClr val="accent1"/>
                </a:solidFill>
              </a:rPr>
              <a:t>CONSOLE.LOG</a:t>
            </a:r>
            <a:endParaRPr/>
          </a:p>
          <a:p>
            <a:pPr marL="0" lvl="0" indent="0" algn="l" rtl="0">
              <a:lnSpc>
                <a:spcPct val="120000"/>
              </a:lnSpc>
              <a:spcBef>
                <a:spcPts val="1000"/>
              </a:spcBef>
              <a:spcAft>
                <a:spcPts val="0"/>
              </a:spcAft>
              <a:buSzPts val="2880"/>
              <a:buNone/>
            </a:pPr>
            <a:r>
              <a:rPr lang="en-US" b="1">
                <a:latin typeface="Calibri"/>
                <a:ea typeface="Calibri"/>
                <a:cs typeface="Calibri"/>
                <a:sym typeface="Calibri"/>
              </a:rPr>
              <a:t>CETTE FONCTION NOUS PERMET DE FAIRE DES TESTS, VOIR DE DEBUGGER NOS CODES DIRECTEMENT DANS LE  NAVIGATEUR.</a:t>
            </a:r>
            <a:endParaRPr/>
          </a:p>
          <a:p>
            <a:pPr marL="0" lvl="0" indent="0" algn="l" rtl="0">
              <a:lnSpc>
                <a:spcPct val="120000"/>
              </a:lnSpc>
              <a:spcBef>
                <a:spcPts val="1000"/>
              </a:spcBef>
              <a:spcAft>
                <a:spcPts val="0"/>
              </a:spcAft>
              <a:buSzPts val="2880"/>
              <a:buNone/>
            </a:pPr>
            <a:r>
              <a:rPr lang="en-US" b="1">
                <a:latin typeface="Calibri"/>
                <a:ea typeface="Calibri"/>
                <a:cs typeface="Calibri"/>
                <a:sym typeface="Calibri"/>
              </a:rPr>
              <a:t>ESSAYONS UN SIMPLE CALCUL ARITHMÉTIQUE, ET OUI ! </a:t>
            </a:r>
            <a:endParaRPr/>
          </a:p>
          <a:p>
            <a:pPr marL="0" lvl="0" indent="0" algn="l" rtl="0">
              <a:lnSpc>
                <a:spcPct val="120000"/>
              </a:lnSpc>
              <a:spcBef>
                <a:spcPts val="1000"/>
              </a:spcBef>
              <a:spcAft>
                <a:spcPts val="0"/>
              </a:spcAft>
              <a:buSzPts val="2880"/>
              <a:buNone/>
            </a:pPr>
            <a:r>
              <a:rPr lang="en-US" b="1">
                <a:latin typeface="Calibri"/>
                <a:ea typeface="Calibri"/>
                <a:cs typeface="Calibri"/>
                <a:sym typeface="Calibri"/>
              </a:rPr>
              <a:t>LES MATHS ÇA MARCHE AVEC JAVASCRIPT :</a:t>
            </a:r>
            <a:endParaRPr/>
          </a:p>
          <a:p>
            <a:pPr marL="0" lvl="0" indent="0" algn="l" rtl="0">
              <a:lnSpc>
                <a:spcPct val="120000"/>
              </a:lnSpc>
              <a:spcBef>
                <a:spcPts val="1000"/>
              </a:spcBef>
              <a:spcAft>
                <a:spcPts val="0"/>
              </a:spcAft>
              <a:buSzPts val="2880"/>
              <a:buNone/>
            </a:pPr>
            <a:r>
              <a:rPr lang="en-US"/>
              <a:t>	</a:t>
            </a:r>
            <a:r>
              <a:rPr lang="en-US">
                <a:solidFill>
                  <a:schemeClr val="accent1"/>
                </a:solidFill>
              </a:rPr>
              <a:t>CONSOLE.LOG(5 * 2);</a:t>
            </a:r>
            <a:endParaRPr>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693642" y="685800"/>
            <a:ext cx="9930365" cy="82786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Impact"/>
              <a:buNone/>
            </a:pPr>
            <a:r>
              <a:rPr lang="en-US"/>
              <a:t>LES FONCTIONS TYPE “BOITE DE DIALOGUE” </a:t>
            </a:r>
            <a:endParaRPr/>
          </a:p>
        </p:txBody>
      </p:sp>
      <p:pic>
        <p:nvPicPr>
          <p:cNvPr id="196" name="Google Shape;196;p8"/>
          <p:cNvPicPr preferRelativeResize="0">
            <a:picLocks noGrp="1"/>
          </p:cNvPicPr>
          <p:nvPr>
            <p:ph type="body" idx="1"/>
          </p:nvPr>
        </p:nvPicPr>
        <p:blipFill rotWithShape="1">
          <a:blip r:embed="rId3">
            <a:alphaModFix/>
          </a:blip>
          <a:srcRect/>
          <a:stretch/>
        </p:blipFill>
        <p:spPr>
          <a:xfrm>
            <a:off x="7419369" y="1762812"/>
            <a:ext cx="3105150" cy="1190625"/>
          </a:xfrm>
          <a:prstGeom prst="rect">
            <a:avLst/>
          </a:prstGeom>
          <a:noFill/>
          <a:ln>
            <a:noFill/>
          </a:ln>
        </p:spPr>
      </p:pic>
      <p:sp>
        <p:nvSpPr>
          <p:cNvPr id="197" name="Google Shape;197;p8"/>
          <p:cNvSpPr txBox="1">
            <a:spLocks noGrp="1"/>
          </p:cNvSpPr>
          <p:nvPr>
            <p:ph type="body" idx="2"/>
          </p:nvPr>
        </p:nvSpPr>
        <p:spPr>
          <a:xfrm>
            <a:off x="693642" y="1762812"/>
            <a:ext cx="5980535" cy="3611773"/>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920"/>
              <a:buNone/>
            </a:pPr>
            <a:r>
              <a:rPr lang="en-US" sz="1200" b="1">
                <a:latin typeface="Calibri"/>
                <a:ea typeface="Calibri"/>
                <a:cs typeface="Calibri"/>
                <a:sym typeface="Calibri"/>
              </a:rPr>
              <a:t>LA FONCTION ALERT :</a:t>
            </a:r>
            <a:endParaRPr/>
          </a:p>
          <a:p>
            <a:pPr marL="0" lvl="0" indent="0" algn="l" rtl="0">
              <a:lnSpc>
                <a:spcPct val="120000"/>
              </a:lnSpc>
              <a:spcBef>
                <a:spcPts val="1000"/>
              </a:spcBef>
              <a:spcAft>
                <a:spcPts val="0"/>
              </a:spcAft>
              <a:buSzPts val="1920"/>
              <a:buNone/>
            </a:pPr>
            <a:r>
              <a:rPr lang="en-US" sz="1200" b="1">
                <a:latin typeface="Calibri"/>
                <a:ea typeface="Calibri"/>
                <a:cs typeface="Calibri"/>
                <a:sym typeface="Calibri"/>
              </a:rPr>
              <a:t>PERMET L'OUVERTURE D'UN POP-UP ET AFFICHE LE TEXTE ENTRE LES GUILLEMETS.</a:t>
            </a:r>
            <a:endParaRPr/>
          </a:p>
          <a:p>
            <a:pPr marL="0" lvl="0" indent="0" algn="l" rtl="0">
              <a:lnSpc>
                <a:spcPct val="120000"/>
              </a:lnSpc>
              <a:spcBef>
                <a:spcPts val="1000"/>
              </a:spcBef>
              <a:spcAft>
                <a:spcPts val="0"/>
              </a:spcAft>
              <a:buSzPts val="1920"/>
              <a:buNone/>
            </a:pPr>
            <a:r>
              <a:rPr lang="en-US" sz="1200" b="1">
                <a:latin typeface="Calibri"/>
                <a:ea typeface="Calibri"/>
                <a:cs typeface="Calibri"/>
                <a:sym typeface="Calibri"/>
              </a:rPr>
              <a:t>ALERT(“HELLO WORLD”);</a:t>
            </a:r>
            <a:endParaRPr/>
          </a:p>
          <a:p>
            <a:pPr marL="0" lvl="0" indent="0" algn="l" rtl="0">
              <a:lnSpc>
                <a:spcPct val="120000"/>
              </a:lnSpc>
              <a:spcBef>
                <a:spcPts val="1000"/>
              </a:spcBef>
              <a:spcAft>
                <a:spcPts val="0"/>
              </a:spcAft>
              <a:buSzPts val="1920"/>
              <a:buNone/>
            </a:pPr>
            <a:endParaRPr sz="1200" b="1">
              <a:latin typeface="Calibri"/>
              <a:ea typeface="Calibri"/>
              <a:cs typeface="Calibri"/>
              <a:sym typeface="Calibri"/>
            </a:endParaRPr>
          </a:p>
          <a:p>
            <a:pPr marL="0" lvl="0" indent="0" algn="l" rtl="0">
              <a:lnSpc>
                <a:spcPct val="120000"/>
              </a:lnSpc>
              <a:spcBef>
                <a:spcPts val="1000"/>
              </a:spcBef>
              <a:spcAft>
                <a:spcPts val="0"/>
              </a:spcAft>
              <a:buSzPts val="1920"/>
              <a:buNone/>
            </a:pPr>
            <a:r>
              <a:rPr lang="en-US" sz="1200" b="1">
                <a:latin typeface="Calibri"/>
                <a:ea typeface="Calibri"/>
                <a:cs typeface="Calibri"/>
                <a:sym typeface="Calibri"/>
              </a:rPr>
              <a:t>LES COMMENTAIRES :</a:t>
            </a:r>
            <a:endParaRPr/>
          </a:p>
          <a:p>
            <a:pPr marL="0" lvl="0" indent="0" algn="l" rtl="0">
              <a:lnSpc>
                <a:spcPct val="120000"/>
              </a:lnSpc>
              <a:spcBef>
                <a:spcPts val="1000"/>
              </a:spcBef>
              <a:spcAft>
                <a:spcPts val="0"/>
              </a:spcAft>
              <a:buSzPts val="1920"/>
              <a:buNone/>
            </a:pPr>
            <a:r>
              <a:rPr lang="en-US" sz="1200" b="1">
                <a:latin typeface="Calibri"/>
                <a:ea typeface="Calibri"/>
                <a:cs typeface="Calibri"/>
                <a:sym typeface="Calibri"/>
              </a:rPr>
              <a:t>UN COMMENTAIRE NE SE VOIT PAS DANS LE NAVIGATEUR C'EST UNE AIDE POUR LES</a:t>
            </a:r>
            <a:endParaRPr/>
          </a:p>
          <a:p>
            <a:pPr marL="0" lvl="0" indent="0" algn="l" rtl="0">
              <a:lnSpc>
                <a:spcPct val="120000"/>
              </a:lnSpc>
              <a:spcBef>
                <a:spcPts val="1000"/>
              </a:spcBef>
              <a:spcAft>
                <a:spcPts val="0"/>
              </a:spcAft>
              <a:buSzPts val="1920"/>
              <a:buNone/>
            </a:pPr>
            <a:r>
              <a:rPr lang="en-US" sz="1200" b="1">
                <a:latin typeface="Calibri"/>
                <a:ea typeface="Calibri"/>
                <a:cs typeface="Calibri"/>
                <a:sym typeface="Calibri"/>
              </a:rPr>
              <a:t>DÉVELOPPEUR POUR SAVOIR CE QUE TU DOIS FAIRE.</a:t>
            </a:r>
            <a:endParaRPr/>
          </a:p>
          <a:p>
            <a:pPr marL="0" lvl="0" indent="0" algn="l" rtl="0">
              <a:lnSpc>
                <a:spcPct val="120000"/>
              </a:lnSpc>
              <a:spcBef>
                <a:spcPts val="1000"/>
              </a:spcBef>
              <a:spcAft>
                <a:spcPts val="0"/>
              </a:spcAft>
              <a:buSzPts val="1920"/>
              <a:buNone/>
            </a:pPr>
            <a:r>
              <a:rPr lang="en-US" sz="1200" b="1">
                <a:latin typeface="Calibri"/>
                <a:ea typeface="Calibri"/>
                <a:cs typeface="Calibri"/>
                <a:sym typeface="Calibri"/>
              </a:rPr>
              <a:t>// EXEMPLE DE COMMENTAIRE SUR UNE SEULE LIGNE</a:t>
            </a:r>
            <a:endParaRPr/>
          </a:p>
          <a:p>
            <a:pPr marL="0" lvl="0" indent="0" algn="l" rtl="0">
              <a:lnSpc>
                <a:spcPct val="120000"/>
              </a:lnSpc>
              <a:spcBef>
                <a:spcPts val="1000"/>
              </a:spcBef>
              <a:spcAft>
                <a:spcPts val="0"/>
              </a:spcAft>
              <a:buSzPts val="1920"/>
              <a:buNone/>
            </a:pPr>
            <a:r>
              <a:rPr lang="en-US" sz="1200" b="1">
                <a:latin typeface="Calibri"/>
                <a:ea typeface="Calibri"/>
                <a:cs typeface="Calibri"/>
                <a:sym typeface="Calibri"/>
              </a:rPr>
              <a:t>/* COMMENTAIRE SUR PLUSIEURS</a:t>
            </a:r>
            <a:endParaRPr/>
          </a:p>
          <a:p>
            <a:pPr marL="0" lvl="0" indent="0" algn="l" rtl="0">
              <a:lnSpc>
                <a:spcPct val="120000"/>
              </a:lnSpc>
              <a:spcBef>
                <a:spcPts val="1000"/>
              </a:spcBef>
              <a:spcAft>
                <a:spcPts val="0"/>
              </a:spcAft>
              <a:buSzPts val="1920"/>
              <a:buNone/>
            </a:pPr>
            <a:r>
              <a:rPr lang="en-US" sz="1200" b="1">
                <a:latin typeface="Calibri"/>
                <a:ea typeface="Calibri"/>
                <a:cs typeface="Calibri"/>
                <a:sym typeface="Calibri"/>
              </a:rPr>
              <a:t>LIGNE */</a:t>
            </a:r>
            <a:endParaRPr sz="1200" b="1">
              <a:latin typeface="Calibri"/>
              <a:ea typeface="Calibri"/>
              <a:cs typeface="Calibri"/>
              <a:sym typeface="Calibri"/>
            </a:endParaRPr>
          </a:p>
        </p:txBody>
      </p:sp>
      <p:pic>
        <p:nvPicPr>
          <p:cNvPr id="198" name="Google Shape;198;p8"/>
          <p:cNvPicPr preferRelativeResize="0"/>
          <p:nvPr/>
        </p:nvPicPr>
        <p:blipFill rotWithShape="1">
          <a:blip r:embed="rId4">
            <a:alphaModFix/>
          </a:blip>
          <a:srcRect/>
          <a:stretch/>
        </p:blipFill>
        <p:spPr>
          <a:xfrm>
            <a:off x="7419369" y="3202582"/>
            <a:ext cx="3204639" cy="2172003"/>
          </a:xfrm>
          <a:prstGeom prst="rect">
            <a:avLst/>
          </a:prstGeom>
          <a:noFill/>
          <a:ln>
            <a:noFill/>
          </a:ln>
        </p:spPr>
      </p:pic>
    </p:spTree>
  </p:cSld>
  <p:clrMapOvr>
    <a:masterClrMapping/>
  </p:clrMapOvr>
</p:sld>
</file>

<file path=ppt/theme/theme1.xml><?xml version="1.0" encoding="utf-8"?>
<a:theme xmlns:a="http://schemas.openxmlformats.org/drawingml/2006/main" name="Main Event">
  <a:themeElements>
    <a:clrScheme name="Main Event">
      <a:dk1>
        <a:srgbClr val="000000"/>
      </a:dk1>
      <a:lt1>
        <a:srgbClr val="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ain Event">
    <a:dk1>
      <a:srgbClr val="000000"/>
    </a:dk1>
    <a:lt1>
      <a:srgbClr val="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themeOverride>
</file>

<file path=docProps/app.xml><?xml version="1.0" encoding="utf-8"?>
<Properties xmlns="http://schemas.openxmlformats.org/officeDocument/2006/extended-properties" xmlns:vt="http://schemas.openxmlformats.org/officeDocument/2006/docPropsVTypes">
  <Template/>
  <TotalTime>23133</TotalTime>
  <Words>4720</Words>
  <Application>Microsoft Office PowerPoint</Application>
  <PresentationFormat>Grand écran</PresentationFormat>
  <Paragraphs>378</Paragraphs>
  <Slides>75</Slides>
  <Notes>55</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75</vt:i4>
      </vt:variant>
    </vt:vector>
  </HeadingPairs>
  <TitlesOfParts>
    <vt:vector size="82" baseType="lpstr">
      <vt:lpstr>Arial</vt:lpstr>
      <vt:lpstr>Calibri</vt:lpstr>
      <vt:lpstr>Impact</vt:lpstr>
      <vt:lpstr>Montserrat</vt:lpstr>
      <vt:lpstr>Noto Sans Symbols</vt:lpstr>
      <vt:lpstr>Wingdings</vt:lpstr>
      <vt:lpstr>Main Event</vt:lpstr>
      <vt:lpstr>JAVASCRIPT </vt:lpstr>
      <vt:lpstr>JAVASCRIPT - INITIATION</vt:lpstr>
      <vt:lpstr>JAVASCRIPT - HISTOIRE</vt:lpstr>
      <vt:lpstr>JAVASCRIPT - EN QUELQUES LIGNES</vt:lpstr>
      <vt:lpstr>JAVASCRIPT - EN QUELQUES LIGNES</vt:lpstr>
      <vt:lpstr>JAVASCRIPT - EN QUELQUES LIGNES</vt:lpstr>
      <vt:lpstr>LES FONCTIONS TYPE “BOITE DE DIALOGUE” </vt:lpstr>
      <vt:lpstr>LES FONCTIONS TYPE “BOITE DE DIALOGUE” </vt:lpstr>
      <vt:lpstr>LES FONCTIONS TYPE “BOITE DE DIALOGUE” </vt:lpstr>
      <vt:lpstr>LA FONCTION PROMPT()</vt:lpstr>
      <vt:lpstr>JAVASCRIPT – LES BASES</vt:lpstr>
      <vt:lpstr>JAVASCRIPT – LES BASES</vt:lpstr>
      <vt:lpstr>LES PORTÉES DE VARIABLES</vt:lpstr>
      <vt:lpstr>JAVASCRIPT – LES BASES</vt:lpstr>
      <vt:lpstr>JAVASCRIPT – LES BASES - OPERATEURS</vt:lpstr>
      <vt:lpstr>LES OPÉRATEURS DE COMPARAISON</vt:lpstr>
      <vt:lpstr>LES OPÉRATEURS LOGIQUES</vt:lpstr>
      <vt:lpstr>LA CONCATÉNATION</vt:lpstr>
      <vt:lpstr>JAVASCRIPT – LES BASES</vt:lpstr>
      <vt:lpstr>LES STRUCTURES CONDITIONNELLES - IF</vt:lpstr>
      <vt:lpstr>LES STRUCTURES CONDITIONNELLES - IF &amp; ELSE</vt:lpstr>
      <vt:lpstr>LES STRUCTURES CONDITIONNELLES - IF &amp; ELSE IF &amp; ELSE</vt:lpstr>
      <vt:lpstr>LES STRUCTURES CONDITIONNELLES - SWITCH CASE</vt:lpstr>
      <vt:lpstr>JAVASCRIPT – LES BASES</vt:lpstr>
      <vt:lpstr>LES CARACTÈRES D’ÉCHAPPEMENTS</vt:lpstr>
      <vt:lpstr>JAVASCRIPT – LES BASES</vt:lpstr>
      <vt:lpstr>LES BOUCLES – WHILE (TANT QUE)</vt:lpstr>
      <vt:lpstr>LES BOUCLES - FOR</vt:lpstr>
      <vt:lpstr>LES BOUCLES - LE DO WHILE (FAIT TANT QUE)</vt:lpstr>
      <vt:lpstr>JAVASCRIPT -  LES TABLEAUX</vt:lpstr>
      <vt:lpstr>JAVASCRIPT -  LES TABLEAUX</vt:lpstr>
      <vt:lpstr>JAVASCRIPT -  LES TABLEAUX - EXEMPLES</vt:lpstr>
      <vt:lpstr>JAVASCRIPT – LES OBJETS</vt:lpstr>
      <vt:lpstr>Présentation PowerPoint</vt:lpstr>
      <vt:lpstr>Présentation PowerPoint</vt:lpstr>
      <vt:lpstr>Présentation PowerPoint</vt:lpstr>
      <vt:lpstr>JAVASCRIPT – LES FONCTIONS</vt:lpstr>
      <vt:lpstr>Présentation PowerPoint</vt:lpstr>
      <vt:lpstr>Présentation PowerPoint</vt:lpstr>
      <vt:lpstr>JAVASCRIPT – LES FONCTIONS AVEC PARAMETRES</vt:lpstr>
      <vt:lpstr>JAVASCRIPT – LES FONCTIONS AVEC PARAMETRES</vt:lpstr>
      <vt:lpstr>JAVASCRIPT – LES FONCTIONS AVEC PARAMETRES</vt:lpstr>
      <vt:lpstr>JAVASCRIPT – LES FONCTIONS AVEC PARAMETRES</vt:lpstr>
      <vt:lpstr>JAVASCRIPT -  LES OBJETS PRÉDÉFINIS </vt:lpstr>
      <vt:lpstr>JAVASCRIPT -  LES OBJETS PRÉDÉFINIS </vt:lpstr>
      <vt:lpstr>LES OBJETS PRÉDÉFINIS TYPE STRING</vt:lpstr>
      <vt:lpstr>LES OBJETS PRÉDÉFINIS TYPE ARRAY (TABLEAU)</vt:lpstr>
      <vt:lpstr>LES OBJETS PRÉDÉFINIS TYPE ARRAY (TABLEAU)</vt:lpstr>
      <vt:lpstr>LES OBJETS PRÉDÉFINIS TYPE DATE</vt:lpstr>
      <vt:lpstr>LES OBJETS PRÉDÉFINIS TYPE NAVIGATOR</vt:lpstr>
      <vt:lpstr>LA MANIPULATION DU DOM</vt:lpstr>
      <vt:lpstr>ACCÉDER AUX ÉLÉMENTS DU DOM</vt:lpstr>
      <vt:lpstr>ACCÉDER AUX ÉLÉMENTS DU DOM</vt:lpstr>
      <vt:lpstr>ACCÉDER AUX ÉLÉMENTS DU DOM</vt:lpstr>
      <vt:lpstr>ACCÉDER AUX ÉLÉMENTS DU DOM</vt:lpstr>
      <vt:lpstr>ACCÉDER AUX ÉLÉMENTS DU DOM</vt:lpstr>
      <vt:lpstr>LA MANIPULATION DU DOM</vt:lpstr>
      <vt:lpstr>DOM:getElementById &amp; innerHTML</vt:lpstr>
      <vt:lpstr>DOM: getElementsByClass</vt:lpstr>
      <vt:lpstr>DOM: getElementByTagName</vt:lpstr>
      <vt:lpstr>DOM: getElementsByName</vt:lpstr>
      <vt:lpstr>Les évenements </vt:lpstr>
      <vt:lpstr>Les évenements</vt:lpstr>
      <vt:lpstr>Les évenements</vt:lpstr>
      <vt:lpstr>La fonction addEventListener</vt:lpstr>
      <vt:lpstr>La fonction addEventListener</vt:lpstr>
      <vt:lpstr>this</vt:lpstr>
      <vt:lpstr>L’objet: event</vt:lpstr>
      <vt:lpstr>L’objet: event</vt:lpstr>
      <vt:lpstr>Interface node: propriétés et méthodes</vt:lpstr>
      <vt:lpstr>Exemple </vt:lpstr>
      <vt:lpstr>Interface node: nextSibling, previousSibling</vt:lpstr>
      <vt:lpstr>Interface node:  appendChild</vt:lpstr>
      <vt:lpstr>Interface node: insertBefore</vt:lpstr>
      <vt:lpstr>EXERCICES + TPS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Moussa</dc:creator>
  <cp:lastModifiedBy>Camara Moussa</cp:lastModifiedBy>
  <cp:revision>62</cp:revision>
  <dcterms:created xsi:type="dcterms:W3CDTF">2017-09-30T13:25:50Z</dcterms:created>
  <dcterms:modified xsi:type="dcterms:W3CDTF">2021-01-13T18:00:27Z</dcterms:modified>
</cp:coreProperties>
</file>