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4"/>
  </p:sldMasterIdLst>
  <p:notesMasterIdLst>
    <p:notesMasterId r:id="rId30"/>
  </p:notesMasterIdLst>
  <p:sldIdLst>
    <p:sldId id="297" r:id="rId5"/>
    <p:sldId id="298" r:id="rId6"/>
    <p:sldId id="299" r:id="rId7"/>
    <p:sldId id="304" r:id="rId8"/>
    <p:sldId id="305" r:id="rId9"/>
    <p:sldId id="311" r:id="rId10"/>
    <p:sldId id="300" r:id="rId11"/>
    <p:sldId id="309" r:id="rId12"/>
    <p:sldId id="310" r:id="rId13"/>
    <p:sldId id="301" r:id="rId14"/>
    <p:sldId id="312" r:id="rId15"/>
    <p:sldId id="314" r:id="rId16"/>
    <p:sldId id="313" r:id="rId17"/>
    <p:sldId id="302" r:id="rId18"/>
    <p:sldId id="322" r:id="rId19"/>
    <p:sldId id="321" r:id="rId20"/>
    <p:sldId id="324" r:id="rId21"/>
    <p:sldId id="303" r:id="rId22"/>
    <p:sldId id="316" r:id="rId23"/>
    <p:sldId id="325" r:id="rId24"/>
    <p:sldId id="317" r:id="rId25"/>
    <p:sldId id="319" r:id="rId26"/>
    <p:sldId id="320" r:id="rId27"/>
    <p:sldId id="306" r:id="rId28"/>
    <p:sldId id="30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C5EC"/>
    <a:srgbClr val="A86ED4"/>
    <a:srgbClr val="321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B0F00C-6229-4931-833E-FCBC616CA87C}" v="505" dt="2023-01-13T14:08:20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DAR Saad" userId="S::saad.handar.21@neoma-bs.com::0d98d33d-c9cf-4dc9-9fb0-be75afd1e722" providerId="AD" clId="Web-{CB84881C-F87A-4C7D-BFC5-7794D1AADC81}"/>
    <pc:docChg chg="addSld modSld">
      <pc:chgData name="HANDAR Saad" userId="S::saad.handar.21@neoma-bs.com::0d98d33d-c9cf-4dc9-9fb0-be75afd1e722" providerId="AD" clId="Web-{CB84881C-F87A-4C7D-BFC5-7794D1AADC81}" dt="2021-12-15T20:11:58.116" v="51" actId="1076"/>
      <pc:docMkLst>
        <pc:docMk/>
      </pc:docMkLst>
      <pc:sldChg chg="addSp delSp modSp">
        <pc:chgData name="HANDAR Saad" userId="S::saad.handar.21@neoma-bs.com::0d98d33d-c9cf-4dc9-9fb0-be75afd1e722" providerId="AD" clId="Web-{CB84881C-F87A-4C7D-BFC5-7794D1AADC81}" dt="2021-12-15T20:07:33.235" v="4" actId="1076"/>
        <pc:sldMkLst>
          <pc:docMk/>
          <pc:sldMk cId="499743570" sldId="264"/>
        </pc:sldMkLst>
        <pc:picChg chg="add mod">
          <ac:chgData name="HANDAR Saad" userId="S::saad.handar.21@neoma-bs.com::0d98d33d-c9cf-4dc9-9fb0-be75afd1e722" providerId="AD" clId="Web-{CB84881C-F87A-4C7D-BFC5-7794D1AADC81}" dt="2021-12-15T20:07:33.235" v="4" actId="1076"/>
          <ac:picMkLst>
            <pc:docMk/>
            <pc:sldMk cId="499743570" sldId="264"/>
            <ac:picMk id="10" creationId="{49D5D78B-B039-45C7-9628-34E9408AB0E0}"/>
          </ac:picMkLst>
        </pc:picChg>
        <pc:picChg chg="del">
          <ac:chgData name="HANDAR Saad" userId="S::saad.handar.21@neoma-bs.com::0d98d33d-c9cf-4dc9-9fb0-be75afd1e722" providerId="AD" clId="Web-{CB84881C-F87A-4C7D-BFC5-7794D1AADC81}" dt="2021-12-15T20:07:25.172" v="1"/>
          <ac:picMkLst>
            <pc:docMk/>
            <pc:sldMk cId="499743570" sldId="264"/>
            <ac:picMk id="14" creationId="{258DDDCB-8139-47AA-925D-BDC5D3A68F4F}"/>
          </ac:picMkLst>
        </pc:picChg>
        <pc:picChg chg="del">
          <ac:chgData name="HANDAR Saad" userId="S::saad.handar.21@neoma-bs.com::0d98d33d-c9cf-4dc9-9fb0-be75afd1e722" providerId="AD" clId="Web-{CB84881C-F87A-4C7D-BFC5-7794D1AADC81}" dt="2021-12-15T20:07:23.422" v="0"/>
          <ac:picMkLst>
            <pc:docMk/>
            <pc:sldMk cId="499743570" sldId="264"/>
            <ac:picMk id="16" creationId="{DBF5EC8A-5C0A-475B-B1BE-2361B87E9E5A}"/>
          </ac:picMkLst>
        </pc:picChg>
      </pc:sldChg>
      <pc:sldChg chg="addSp delSp modSp">
        <pc:chgData name="HANDAR Saad" userId="S::saad.handar.21@neoma-bs.com::0d98d33d-c9cf-4dc9-9fb0-be75afd1e722" providerId="AD" clId="Web-{CB84881C-F87A-4C7D-BFC5-7794D1AADC81}" dt="2021-12-15T20:08:56.659" v="11" actId="1076"/>
        <pc:sldMkLst>
          <pc:docMk/>
          <pc:sldMk cId="1774796874" sldId="268"/>
        </pc:sldMkLst>
        <pc:picChg chg="del">
          <ac:chgData name="HANDAR Saad" userId="S::saad.handar.21@neoma-bs.com::0d98d33d-c9cf-4dc9-9fb0-be75afd1e722" providerId="AD" clId="Web-{CB84881C-F87A-4C7D-BFC5-7794D1AADC81}" dt="2021-12-15T20:08:40.955" v="5"/>
          <ac:picMkLst>
            <pc:docMk/>
            <pc:sldMk cId="1774796874" sldId="268"/>
            <ac:picMk id="7" creationId="{F1745A65-815E-4325-B5A4-A007ED57669E}"/>
          </ac:picMkLst>
        </pc:picChg>
        <pc:picChg chg="add mod">
          <ac:chgData name="HANDAR Saad" userId="S::saad.handar.21@neoma-bs.com::0d98d33d-c9cf-4dc9-9fb0-be75afd1e722" providerId="AD" clId="Web-{CB84881C-F87A-4C7D-BFC5-7794D1AADC81}" dt="2021-12-15T20:08:56.659" v="11" actId="1076"/>
          <ac:picMkLst>
            <pc:docMk/>
            <pc:sldMk cId="1774796874" sldId="268"/>
            <ac:picMk id="15" creationId="{FF1E8534-03E0-4169-89A5-1146B011F580}"/>
          </ac:picMkLst>
        </pc:picChg>
      </pc:sldChg>
      <pc:sldChg chg="addSp delSp modSp">
        <pc:chgData name="HANDAR Saad" userId="S::saad.handar.21@neoma-bs.com::0d98d33d-c9cf-4dc9-9fb0-be75afd1e722" providerId="AD" clId="Web-{CB84881C-F87A-4C7D-BFC5-7794D1AADC81}" dt="2021-12-15T20:09:27.409" v="15" actId="1076"/>
        <pc:sldMkLst>
          <pc:docMk/>
          <pc:sldMk cId="2575450136" sldId="269"/>
        </pc:sldMkLst>
        <pc:picChg chg="del">
          <ac:chgData name="HANDAR Saad" userId="S::saad.handar.21@neoma-bs.com::0d98d33d-c9cf-4dc9-9fb0-be75afd1e722" providerId="AD" clId="Web-{CB84881C-F87A-4C7D-BFC5-7794D1AADC81}" dt="2021-12-15T20:09:20.941" v="12"/>
          <ac:picMkLst>
            <pc:docMk/>
            <pc:sldMk cId="2575450136" sldId="269"/>
            <ac:picMk id="7" creationId="{99783FBA-F84C-4EE1-BCA0-6034D2667EDE}"/>
          </ac:picMkLst>
        </pc:picChg>
        <pc:picChg chg="add mod">
          <ac:chgData name="HANDAR Saad" userId="S::saad.handar.21@neoma-bs.com::0d98d33d-c9cf-4dc9-9fb0-be75afd1e722" providerId="AD" clId="Web-{CB84881C-F87A-4C7D-BFC5-7794D1AADC81}" dt="2021-12-15T20:09:27.409" v="15" actId="1076"/>
          <ac:picMkLst>
            <pc:docMk/>
            <pc:sldMk cId="2575450136" sldId="269"/>
            <ac:picMk id="14" creationId="{ACC42BBB-5CD7-4CD2-A981-858C45C8C4E6}"/>
          </ac:picMkLst>
        </pc:picChg>
      </pc:sldChg>
      <pc:sldChg chg="addSp delSp modSp add replId">
        <pc:chgData name="HANDAR Saad" userId="S::saad.handar.21@neoma-bs.com::0d98d33d-c9cf-4dc9-9fb0-be75afd1e722" providerId="AD" clId="Web-{CB84881C-F87A-4C7D-BFC5-7794D1AADC81}" dt="2021-12-15T20:11:58.116" v="51" actId="1076"/>
        <pc:sldMkLst>
          <pc:docMk/>
          <pc:sldMk cId="3515385845" sldId="275"/>
        </pc:sldMkLst>
        <pc:spChg chg="mod">
          <ac:chgData name="HANDAR Saad" userId="S::saad.handar.21@neoma-bs.com::0d98d33d-c9cf-4dc9-9fb0-be75afd1e722" providerId="AD" clId="Web-{CB84881C-F87A-4C7D-BFC5-7794D1AADC81}" dt="2021-12-15T20:11:48.162" v="47" actId="1076"/>
          <ac:spMkLst>
            <pc:docMk/>
            <pc:sldMk cId="3515385845" sldId="275"/>
            <ac:spMk id="7" creationId="{BAEF29D8-C0A0-48FA-ABBF-B690B4935C46}"/>
          </ac:spMkLst>
        </pc:spChg>
        <pc:picChg chg="del">
          <ac:chgData name="HANDAR Saad" userId="S::saad.handar.21@neoma-bs.com::0d98d33d-c9cf-4dc9-9fb0-be75afd1e722" providerId="AD" clId="Web-{CB84881C-F87A-4C7D-BFC5-7794D1AADC81}" dt="2021-12-15T20:10:49.661" v="43"/>
          <ac:picMkLst>
            <pc:docMk/>
            <pc:sldMk cId="3515385845" sldId="275"/>
            <ac:picMk id="6" creationId="{4AA896E4-1503-472D-965A-0F39E8EB6832}"/>
          </ac:picMkLst>
        </pc:picChg>
        <pc:picChg chg="add mod">
          <ac:chgData name="HANDAR Saad" userId="S::saad.handar.21@neoma-bs.com::0d98d33d-c9cf-4dc9-9fb0-be75afd1e722" providerId="AD" clId="Web-{CB84881C-F87A-4C7D-BFC5-7794D1AADC81}" dt="2021-12-15T20:11:58.116" v="51" actId="1076"/>
          <ac:picMkLst>
            <pc:docMk/>
            <pc:sldMk cId="3515385845" sldId="275"/>
            <ac:picMk id="20" creationId="{1513F084-ED16-4C72-9BAD-E7EAF1A0CD59}"/>
          </ac:picMkLst>
        </pc:picChg>
      </pc:sldChg>
    </pc:docChg>
  </pc:docChgLst>
  <pc:docChgLst>
    <pc:chgData name="Cédric Randrianarivélo" userId="843410475e7793a5" providerId="LiveId" clId="{68C35509-1546-4F30-92BC-08D71BA00D87}"/>
    <pc:docChg chg="undo custSel modSld">
      <pc:chgData name="Cédric Randrianarivélo" userId="843410475e7793a5" providerId="LiveId" clId="{68C35509-1546-4F30-92BC-08D71BA00D87}" dt="2022-11-01T19:17:59.451" v="181" actId="2710"/>
      <pc:docMkLst>
        <pc:docMk/>
      </pc:docMkLst>
      <pc:sldChg chg="modSp mod">
        <pc:chgData name="Cédric Randrianarivélo" userId="843410475e7793a5" providerId="LiveId" clId="{68C35509-1546-4F30-92BC-08D71BA00D87}" dt="2022-11-01T19:11:28.004" v="45" actId="113"/>
        <pc:sldMkLst>
          <pc:docMk/>
          <pc:sldMk cId="4141269595" sldId="290"/>
        </pc:sldMkLst>
        <pc:spChg chg="mod">
          <ac:chgData name="Cédric Randrianarivélo" userId="843410475e7793a5" providerId="LiveId" clId="{68C35509-1546-4F30-92BC-08D71BA00D87}" dt="2022-11-01T19:11:28.004" v="45" actId="113"/>
          <ac:spMkLst>
            <pc:docMk/>
            <pc:sldMk cId="4141269595" sldId="290"/>
            <ac:spMk id="9" creationId="{F774B496-7668-AFF1-2EAC-26DA3F3D0B4F}"/>
          </ac:spMkLst>
        </pc:spChg>
      </pc:sldChg>
      <pc:sldChg chg="modSp mod">
        <pc:chgData name="Cédric Randrianarivélo" userId="843410475e7793a5" providerId="LiveId" clId="{68C35509-1546-4F30-92BC-08D71BA00D87}" dt="2022-11-01T19:11:43.294" v="47" actId="113"/>
        <pc:sldMkLst>
          <pc:docMk/>
          <pc:sldMk cId="1399537618" sldId="291"/>
        </pc:sldMkLst>
        <pc:spChg chg="mod">
          <ac:chgData name="Cédric Randrianarivélo" userId="843410475e7793a5" providerId="LiveId" clId="{68C35509-1546-4F30-92BC-08D71BA00D87}" dt="2022-11-01T19:11:43.294" v="47" actId="113"/>
          <ac:spMkLst>
            <pc:docMk/>
            <pc:sldMk cId="1399537618" sldId="291"/>
            <ac:spMk id="9" creationId="{F774B496-7668-AFF1-2EAC-26DA3F3D0B4F}"/>
          </ac:spMkLst>
        </pc:spChg>
      </pc:sldChg>
      <pc:sldChg chg="addSp delSp modSp mod">
        <pc:chgData name="Cédric Randrianarivélo" userId="843410475e7793a5" providerId="LiveId" clId="{68C35509-1546-4F30-92BC-08D71BA00D87}" dt="2022-11-01T19:10:54.833" v="30" actId="26606"/>
        <pc:sldMkLst>
          <pc:docMk/>
          <pc:sldMk cId="3660889335" sldId="301"/>
        </pc:sldMkLst>
        <pc:spChg chg="mod">
          <ac:chgData name="Cédric Randrianarivélo" userId="843410475e7793a5" providerId="LiveId" clId="{68C35509-1546-4F30-92BC-08D71BA00D87}" dt="2022-11-01T19:10:33.629" v="0" actId="26606"/>
          <ac:spMkLst>
            <pc:docMk/>
            <pc:sldMk cId="3660889335" sldId="301"/>
            <ac:spMk id="2" creationId="{2F4729C0-7BCF-4887-971C-E189919204DB}"/>
          </ac:spMkLst>
        </pc:spChg>
        <pc:spChg chg="mod">
          <ac:chgData name="Cédric Randrianarivélo" userId="843410475e7793a5" providerId="LiveId" clId="{68C35509-1546-4F30-92BC-08D71BA00D87}" dt="2022-11-01T19:10:54.833" v="30" actId="26606"/>
          <ac:spMkLst>
            <pc:docMk/>
            <pc:sldMk cId="3660889335" sldId="301"/>
            <ac:spMk id="11" creationId="{723E36F6-11EE-4A8A-9B1E-F600E2F11A87}"/>
          </ac:spMkLst>
        </pc:spChg>
        <pc:spChg chg="del">
          <ac:chgData name="Cédric Randrianarivélo" userId="843410475e7793a5" providerId="LiveId" clId="{68C35509-1546-4F30-92BC-08D71BA00D87}" dt="2022-11-01T19:10:33.629" v="0" actId="26606"/>
          <ac:spMkLst>
            <pc:docMk/>
            <pc:sldMk cId="3660889335" sldId="301"/>
            <ac:spMk id="16" creationId="{50666DC1-CD27-4874-9484-9D06C59FE4D0}"/>
          </ac:spMkLst>
        </pc:spChg>
        <pc:spChg chg="del">
          <ac:chgData name="Cédric Randrianarivélo" userId="843410475e7793a5" providerId="LiveId" clId="{68C35509-1546-4F30-92BC-08D71BA00D87}" dt="2022-11-01T19:10:33.629" v="0" actId="26606"/>
          <ac:spMkLst>
            <pc:docMk/>
            <pc:sldMk cId="3660889335" sldId="301"/>
            <ac:spMk id="18" creationId="{0BE66D35-6371-4809-9433-1EBF879150EC}"/>
          </ac:spMkLst>
        </pc:spChg>
        <pc:spChg chg="del">
          <ac:chgData name="Cédric Randrianarivélo" userId="843410475e7793a5" providerId="LiveId" clId="{68C35509-1546-4F30-92BC-08D71BA00D87}" dt="2022-11-01T19:10:33.629" v="0" actId="26606"/>
          <ac:spMkLst>
            <pc:docMk/>
            <pc:sldMk cId="3660889335" sldId="301"/>
            <ac:spMk id="20" creationId="{72EF3F9A-9717-4ACB-A30D-96694842C4F7}"/>
          </ac:spMkLst>
        </pc:spChg>
        <pc:spChg chg="add del">
          <ac:chgData name="Cédric Randrianarivélo" userId="843410475e7793a5" providerId="LiveId" clId="{68C35509-1546-4F30-92BC-08D71BA00D87}" dt="2022-11-01T19:10:54.833" v="30" actId="26606"/>
          <ac:spMkLst>
            <pc:docMk/>
            <pc:sldMk cId="3660889335" sldId="301"/>
            <ac:spMk id="29" creationId="{50666DC1-CD27-4874-9484-9D06C59FE4D0}"/>
          </ac:spMkLst>
        </pc:spChg>
        <pc:spChg chg="add del">
          <ac:chgData name="Cédric Randrianarivélo" userId="843410475e7793a5" providerId="LiveId" clId="{68C35509-1546-4F30-92BC-08D71BA00D87}" dt="2022-11-01T19:10:54.833" v="30" actId="26606"/>
          <ac:spMkLst>
            <pc:docMk/>
            <pc:sldMk cId="3660889335" sldId="301"/>
            <ac:spMk id="31" creationId="{61FBAA32-A972-4299-98FA-631C80F4D8F5}"/>
          </ac:spMkLst>
        </pc:spChg>
        <pc:spChg chg="add del">
          <ac:chgData name="Cédric Randrianarivélo" userId="843410475e7793a5" providerId="LiveId" clId="{68C35509-1546-4F30-92BC-08D71BA00D87}" dt="2022-11-01T19:10:54.833" v="30" actId="26606"/>
          <ac:spMkLst>
            <pc:docMk/>
            <pc:sldMk cId="3660889335" sldId="301"/>
            <ac:spMk id="33" creationId="{72EF3F9A-9717-4ACB-A30D-96694842C4F7}"/>
          </ac:spMkLst>
        </pc:spChg>
        <pc:spChg chg="add">
          <ac:chgData name="Cédric Randrianarivélo" userId="843410475e7793a5" providerId="LiveId" clId="{68C35509-1546-4F30-92BC-08D71BA00D87}" dt="2022-11-01T19:10:54.833" v="30" actId="26606"/>
          <ac:spMkLst>
            <pc:docMk/>
            <pc:sldMk cId="3660889335" sldId="301"/>
            <ac:spMk id="38" creationId="{50666DC1-CD27-4874-9484-9D06C59FE4D0}"/>
          </ac:spMkLst>
        </pc:spChg>
        <pc:spChg chg="add">
          <ac:chgData name="Cédric Randrianarivélo" userId="843410475e7793a5" providerId="LiveId" clId="{68C35509-1546-4F30-92BC-08D71BA00D87}" dt="2022-11-01T19:10:54.833" v="30" actId="26606"/>
          <ac:spMkLst>
            <pc:docMk/>
            <pc:sldMk cId="3660889335" sldId="301"/>
            <ac:spMk id="40" creationId="{61FBAA32-A972-4299-98FA-631C80F4D8F5}"/>
          </ac:spMkLst>
        </pc:spChg>
        <pc:spChg chg="add">
          <ac:chgData name="Cédric Randrianarivélo" userId="843410475e7793a5" providerId="LiveId" clId="{68C35509-1546-4F30-92BC-08D71BA00D87}" dt="2022-11-01T19:10:54.833" v="30" actId="26606"/>
          <ac:spMkLst>
            <pc:docMk/>
            <pc:sldMk cId="3660889335" sldId="301"/>
            <ac:spMk id="42" creationId="{72EF3F9A-9717-4ACB-A30D-96694842C4F7}"/>
          </ac:spMkLst>
        </pc:spChg>
        <pc:grpChg chg="del">
          <ac:chgData name="Cédric Randrianarivélo" userId="843410475e7793a5" providerId="LiveId" clId="{68C35509-1546-4F30-92BC-08D71BA00D87}" dt="2022-11-01T19:10:33.629" v="0" actId="26606"/>
          <ac:grpSpMkLst>
            <pc:docMk/>
            <pc:sldMk cId="3660889335" sldId="301"/>
            <ac:grpSpMk id="22" creationId="{0EB82B4C-9249-4CFC-A372-7B0FF5E36EA8}"/>
          </ac:grpSpMkLst>
        </pc:grpChg>
        <pc:picChg chg="mod">
          <ac:chgData name="Cédric Randrianarivélo" userId="843410475e7793a5" providerId="LiveId" clId="{68C35509-1546-4F30-92BC-08D71BA00D87}" dt="2022-11-01T19:10:33.629" v="0" actId="26606"/>
          <ac:picMkLst>
            <pc:docMk/>
            <pc:sldMk cId="3660889335" sldId="301"/>
            <ac:picMk id="3" creationId="{2A8D28A4-8019-53FA-1B4B-42F4B15FCF6F}"/>
          </ac:picMkLst>
        </pc:picChg>
      </pc:sldChg>
      <pc:sldChg chg="modSp mod">
        <pc:chgData name="Cédric Randrianarivélo" userId="843410475e7793a5" providerId="LiveId" clId="{68C35509-1546-4F30-92BC-08D71BA00D87}" dt="2022-11-01T19:12:18.271" v="52" actId="1076"/>
        <pc:sldMkLst>
          <pc:docMk/>
          <pc:sldMk cId="2524297971" sldId="304"/>
        </pc:sldMkLst>
        <pc:spChg chg="mod">
          <ac:chgData name="Cédric Randrianarivélo" userId="843410475e7793a5" providerId="LiveId" clId="{68C35509-1546-4F30-92BC-08D71BA00D87}" dt="2022-11-01T19:12:18.271" v="52" actId="1076"/>
          <ac:spMkLst>
            <pc:docMk/>
            <pc:sldMk cId="2524297971" sldId="304"/>
            <ac:spMk id="12" creationId="{E0A3EDBC-9187-2645-479D-C62D0F94B1CC}"/>
          </ac:spMkLst>
        </pc:spChg>
        <pc:graphicFrameChg chg="mod">
          <ac:chgData name="Cédric Randrianarivélo" userId="843410475e7793a5" providerId="LiveId" clId="{68C35509-1546-4F30-92BC-08D71BA00D87}" dt="2022-11-01T19:12:09.007" v="48" actId="1076"/>
          <ac:graphicFrameMkLst>
            <pc:docMk/>
            <pc:sldMk cId="2524297971" sldId="304"/>
            <ac:graphicFrameMk id="11" creationId="{9554FC7A-2D6D-0315-F85E-9D88B6E2E51F}"/>
          </ac:graphicFrameMkLst>
        </pc:graphicFrameChg>
      </pc:sldChg>
      <pc:sldChg chg="modSp mod">
        <pc:chgData name="Cédric Randrianarivélo" userId="843410475e7793a5" providerId="LiveId" clId="{68C35509-1546-4F30-92BC-08D71BA00D87}" dt="2022-11-01T19:13:22.555" v="81" actId="2710"/>
        <pc:sldMkLst>
          <pc:docMk/>
          <pc:sldMk cId="2823534535" sldId="305"/>
        </pc:sldMkLst>
        <pc:spChg chg="mod">
          <ac:chgData name="Cédric Randrianarivélo" userId="843410475e7793a5" providerId="LiveId" clId="{68C35509-1546-4F30-92BC-08D71BA00D87}" dt="2022-11-01T19:13:22.555" v="81" actId="2710"/>
          <ac:spMkLst>
            <pc:docMk/>
            <pc:sldMk cId="2823534535" sldId="305"/>
            <ac:spMk id="12" creationId="{839202E4-3DEB-5F23-17EE-FF7AD8C5ECCD}"/>
          </ac:spMkLst>
        </pc:spChg>
      </pc:sldChg>
      <pc:sldChg chg="modSp mod">
        <pc:chgData name="Cédric Randrianarivélo" userId="843410475e7793a5" providerId="LiveId" clId="{68C35509-1546-4F30-92BC-08D71BA00D87}" dt="2022-11-01T19:14:10.457" v="91" actId="1076"/>
        <pc:sldMkLst>
          <pc:docMk/>
          <pc:sldMk cId="4065158104" sldId="307"/>
        </pc:sldMkLst>
        <pc:spChg chg="mod">
          <ac:chgData name="Cédric Randrianarivélo" userId="843410475e7793a5" providerId="LiveId" clId="{68C35509-1546-4F30-92BC-08D71BA00D87}" dt="2022-11-01T19:13:59.872" v="87" actId="1076"/>
          <ac:spMkLst>
            <pc:docMk/>
            <pc:sldMk cId="4065158104" sldId="307"/>
            <ac:spMk id="13" creationId="{5C27A230-1F4B-A3AC-3B9B-4B72EE8BDE29}"/>
          </ac:spMkLst>
        </pc:spChg>
        <pc:picChg chg="mod">
          <ac:chgData name="Cédric Randrianarivélo" userId="843410475e7793a5" providerId="LiveId" clId="{68C35509-1546-4F30-92BC-08D71BA00D87}" dt="2022-11-01T19:14:10.457" v="91" actId="1076"/>
          <ac:picMkLst>
            <pc:docMk/>
            <pc:sldMk cId="4065158104" sldId="307"/>
            <ac:picMk id="12" creationId="{C7D12F96-605E-CDA6-C3F2-518896FB7603}"/>
          </ac:picMkLst>
        </pc:picChg>
      </pc:sldChg>
      <pc:sldChg chg="modSp mod">
        <pc:chgData name="Cédric Randrianarivélo" userId="843410475e7793a5" providerId="LiveId" clId="{68C35509-1546-4F30-92BC-08D71BA00D87}" dt="2022-11-01T19:13:45.665" v="85" actId="113"/>
        <pc:sldMkLst>
          <pc:docMk/>
          <pc:sldMk cId="4111036653" sldId="308"/>
        </pc:sldMkLst>
        <pc:spChg chg="mod">
          <ac:chgData name="Cédric Randrianarivélo" userId="843410475e7793a5" providerId="LiveId" clId="{68C35509-1546-4F30-92BC-08D71BA00D87}" dt="2022-11-01T19:13:45.665" v="85" actId="113"/>
          <ac:spMkLst>
            <pc:docMk/>
            <pc:sldMk cId="4111036653" sldId="308"/>
            <ac:spMk id="20" creationId="{4C2993D5-68C7-3CEC-996F-A27C4253D322}"/>
          </ac:spMkLst>
        </pc:spChg>
      </pc:sldChg>
      <pc:sldChg chg="modSp mod">
        <pc:chgData name="Cédric Randrianarivélo" userId="843410475e7793a5" providerId="LiveId" clId="{68C35509-1546-4F30-92BC-08D71BA00D87}" dt="2022-11-01T19:14:24.709" v="96" actId="20577"/>
        <pc:sldMkLst>
          <pc:docMk/>
          <pc:sldMk cId="948371213" sldId="309"/>
        </pc:sldMkLst>
        <pc:spChg chg="mod">
          <ac:chgData name="Cédric Randrianarivélo" userId="843410475e7793a5" providerId="LiveId" clId="{68C35509-1546-4F30-92BC-08D71BA00D87}" dt="2022-11-01T19:14:24.709" v="96" actId="20577"/>
          <ac:spMkLst>
            <pc:docMk/>
            <pc:sldMk cId="948371213" sldId="309"/>
            <ac:spMk id="8" creationId="{81C37971-CC17-CA91-B3D3-0F429A282497}"/>
          </ac:spMkLst>
        </pc:spChg>
        <pc:picChg chg="mod">
          <ac:chgData name="Cédric Randrianarivélo" userId="843410475e7793a5" providerId="LiveId" clId="{68C35509-1546-4F30-92BC-08D71BA00D87}" dt="2022-11-01T19:14:20.392" v="94" actId="1076"/>
          <ac:picMkLst>
            <pc:docMk/>
            <pc:sldMk cId="948371213" sldId="309"/>
            <ac:picMk id="22" creationId="{02157E61-3BE8-5212-5A73-224D0EBEB762}"/>
          </ac:picMkLst>
        </pc:picChg>
        <pc:picChg chg="mod">
          <ac:chgData name="Cédric Randrianarivélo" userId="843410475e7793a5" providerId="LiveId" clId="{68C35509-1546-4F30-92BC-08D71BA00D87}" dt="2022-11-01T19:14:22.266" v="95" actId="1076"/>
          <ac:picMkLst>
            <pc:docMk/>
            <pc:sldMk cId="948371213" sldId="309"/>
            <ac:picMk id="26" creationId="{763F6BFF-460C-7B9A-69DB-A4272D20440C}"/>
          </ac:picMkLst>
        </pc:picChg>
      </pc:sldChg>
      <pc:sldChg chg="modSp mod">
        <pc:chgData name="Cédric Randrianarivélo" userId="843410475e7793a5" providerId="LiveId" clId="{68C35509-1546-4F30-92BC-08D71BA00D87}" dt="2022-11-01T19:14:33.156" v="97" actId="20577"/>
        <pc:sldMkLst>
          <pc:docMk/>
          <pc:sldMk cId="4273062629" sldId="312"/>
        </pc:sldMkLst>
        <pc:spChg chg="mod">
          <ac:chgData name="Cédric Randrianarivélo" userId="843410475e7793a5" providerId="LiveId" clId="{68C35509-1546-4F30-92BC-08D71BA00D87}" dt="2022-11-01T19:14:33.156" v="97" actId="20577"/>
          <ac:spMkLst>
            <pc:docMk/>
            <pc:sldMk cId="4273062629" sldId="312"/>
            <ac:spMk id="7" creationId="{5B9E3177-3A30-8039-C8BA-A301DB105598}"/>
          </ac:spMkLst>
        </pc:spChg>
      </pc:sldChg>
      <pc:sldChg chg="modSp mod">
        <pc:chgData name="Cédric Randrianarivélo" userId="843410475e7793a5" providerId="LiveId" clId="{68C35509-1546-4F30-92BC-08D71BA00D87}" dt="2022-11-01T19:15:00.287" v="101" actId="113"/>
        <pc:sldMkLst>
          <pc:docMk/>
          <pc:sldMk cId="1309895314" sldId="315"/>
        </pc:sldMkLst>
        <pc:spChg chg="mod">
          <ac:chgData name="Cédric Randrianarivélo" userId="843410475e7793a5" providerId="LiveId" clId="{68C35509-1546-4F30-92BC-08D71BA00D87}" dt="2022-11-01T19:15:00.287" v="101" actId="113"/>
          <ac:spMkLst>
            <pc:docMk/>
            <pc:sldMk cId="1309895314" sldId="315"/>
            <ac:spMk id="10" creationId="{C2179D27-6FC3-9B0D-3D90-23F858BCE358}"/>
          </ac:spMkLst>
        </pc:spChg>
      </pc:sldChg>
      <pc:sldChg chg="modSp mod">
        <pc:chgData name="Cédric Randrianarivélo" userId="843410475e7793a5" providerId="LiveId" clId="{68C35509-1546-4F30-92BC-08D71BA00D87}" dt="2022-11-01T19:15:14.363" v="103" actId="113"/>
        <pc:sldMkLst>
          <pc:docMk/>
          <pc:sldMk cId="3932393177" sldId="318"/>
        </pc:sldMkLst>
        <pc:spChg chg="mod">
          <ac:chgData name="Cédric Randrianarivélo" userId="843410475e7793a5" providerId="LiveId" clId="{68C35509-1546-4F30-92BC-08D71BA00D87}" dt="2022-11-01T19:15:14.363" v="103" actId="113"/>
          <ac:spMkLst>
            <pc:docMk/>
            <pc:sldMk cId="3932393177" sldId="318"/>
            <ac:spMk id="7" creationId="{6B125724-CBDC-6681-D905-6975DBFF9BF9}"/>
          </ac:spMkLst>
        </pc:spChg>
      </pc:sldChg>
      <pc:sldChg chg="modSp mod">
        <pc:chgData name="Cédric Randrianarivélo" userId="843410475e7793a5" providerId="LiveId" clId="{68C35509-1546-4F30-92BC-08D71BA00D87}" dt="2022-11-01T19:15:43.581" v="107" actId="313"/>
        <pc:sldMkLst>
          <pc:docMk/>
          <pc:sldMk cId="1333218411" sldId="320"/>
        </pc:sldMkLst>
        <pc:spChg chg="mod">
          <ac:chgData name="Cédric Randrianarivélo" userId="843410475e7793a5" providerId="LiveId" clId="{68C35509-1546-4F30-92BC-08D71BA00D87}" dt="2022-11-01T19:15:43.581" v="107" actId="313"/>
          <ac:spMkLst>
            <pc:docMk/>
            <pc:sldMk cId="1333218411" sldId="320"/>
            <ac:spMk id="9" creationId="{A60837A1-4DC5-2300-F60F-B4C14AE39D0B}"/>
          </ac:spMkLst>
        </pc:spChg>
      </pc:sldChg>
      <pc:sldChg chg="modSp mod">
        <pc:chgData name="Cédric Randrianarivélo" userId="843410475e7793a5" providerId="LiveId" clId="{68C35509-1546-4F30-92BC-08D71BA00D87}" dt="2022-11-01T19:16:39.856" v="117" actId="113"/>
        <pc:sldMkLst>
          <pc:docMk/>
          <pc:sldMk cId="3284628982" sldId="322"/>
        </pc:sldMkLst>
        <pc:spChg chg="mod">
          <ac:chgData name="Cédric Randrianarivélo" userId="843410475e7793a5" providerId="LiveId" clId="{68C35509-1546-4F30-92BC-08D71BA00D87}" dt="2022-11-01T19:16:39.856" v="117" actId="113"/>
          <ac:spMkLst>
            <pc:docMk/>
            <pc:sldMk cId="3284628982" sldId="322"/>
            <ac:spMk id="10" creationId="{8B69305C-B899-0565-EB32-1E4413FBBA4D}"/>
          </ac:spMkLst>
        </pc:spChg>
      </pc:sldChg>
      <pc:sldChg chg="modSp mod">
        <pc:chgData name="Cédric Randrianarivélo" userId="843410475e7793a5" providerId="LiveId" clId="{68C35509-1546-4F30-92BC-08D71BA00D87}" dt="2022-11-01T19:17:17.202" v="168" actId="113"/>
        <pc:sldMkLst>
          <pc:docMk/>
          <pc:sldMk cId="3946091440" sldId="324"/>
        </pc:sldMkLst>
        <pc:spChg chg="mod">
          <ac:chgData name="Cédric Randrianarivélo" userId="843410475e7793a5" providerId="LiveId" clId="{68C35509-1546-4F30-92BC-08D71BA00D87}" dt="2022-11-01T19:17:17.202" v="168" actId="113"/>
          <ac:spMkLst>
            <pc:docMk/>
            <pc:sldMk cId="3946091440" sldId="324"/>
            <ac:spMk id="7" creationId="{0322A2CA-8C61-F70C-AEAF-8984B2535401}"/>
          </ac:spMkLst>
        </pc:spChg>
      </pc:sldChg>
      <pc:sldChg chg="modSp mod">
        <pc:chgData name="Cédric Randrianarivélo" userId="843410475e7793a5" providerId="LiveId" clId="{68C35509-1546-4F30-92BC-08D71BA00D87}" dt="2022-11-01T19:17:59.451" v="181" actId="2710"/>
        <pc:sldMkLst>
          <pc:docMk/>
          <pc:sldMk cId="953700631" sldId="325"/>
        </pc:sldMkLst>
        <pc:spChg chg="mod">
          <ac:chgData name="Cédric Randrianarivélo" userId="843410475e7793a5" providerId="LiveId" clId="{68C35509-1546-4F30-92BC-08D71BA00D87}" dt="2022-11-01T19:17:59.451" v="181" actId="2710"/>
          <ac:spMkLst>
            <pc:docMk/>
            <pc:sldMk cId="953700631" sldId="325"/>
            <ac:spMk id="17" creationId="{55D9D77E-7958-53CE-8D87-644D4A3C0953}"/>
          </ac:spMkLst>
        </pc:spChg>
      </pc:sldChg>
    </pc:docChg>
  </pc:docChgLst>
  <pc:docChgLst>
    <pc:chgData name="Cédric Randrianarivélo" userId="843410475e7793a5" providerId="LiveId" clId="{2F9AF371-5D40-4567-8C49-92C28C905DFF}"/>
    <pc:docChg chg="undo custSel addSld delSld modSld sldOrd">
      <pc:chgData name="Cédric Randrianarivélo" userId="843410475e7793a5" providerId="LiveId" clId="{2F9AF371-5D40-4567-8C49-92C28C905DFF}" dt="2022-11-01T09:32:59.666" v="7249" actId="115"/>
      <pc:docMkLst>
        <pc:docMk/>
      </pc:docMkLst>
      <pc:sldChg chg="del">
        <pc:chgData name="Cédric Randrianarivélo" userId="843410475e7793a5" providerId="LiveId" clId="{2F9AF371-5D40-4567-8C49-92C28C905DFF}" dt="2022-10-28T08:17:59.490" v="190" actId="47"/>
        <pc:sldMkLst>
          <pc:docMk/>
          <pc:sldMk cId="1619730919" sldId="259"/>
        </pc:sldMkLst>
      </pc:sldChg>
      <pc:sldChg chg="del">
        <pc:chgData name="Cédric Randrianarivélo" userId="843410475e7793a5" providerId="LiveId" clId="{2F9AF371-5D40-4567-8C49-92C28C905DFF}" dt="2022-11-01T09:24:51.117" v="6566" actId="47"/>
        <pc:sldMkLst>
          <pc:docMk/>
          <pc:sldMk cId="2098668635" sldId="261"/>
        </pc:sldMkLst>
      </pc:sldChg>
      <pc:sldChg chg="del">
        <pc:chgData name="Cédric Randrianarivélo" userId="843410475e7793a5" providerId="LiveId" clId="{2F9AF371-5D40-4567-8C49-92C28C905DFF}" dt="2022-11-01T09:24:50.810" v="6565" actId="47"/>
        <pc:sldMkLst>
          <pc:docMk/>
          <pc:sldMk cId="1897847447" sldId="262"/>
        </pc:sldMkLst>
      </pc:sldChg>
      <pc:sldChg chg="del">
        <pc:chgData name="Cédric Randrianarivélo" userId="843410475e7793a5" providerId="LiveId" clId="{2F9AF371-5D40-4567-8C49-92C28C905DFF}" dt="2022-11-01T09:24:50.037" v="6564" actId="47"/>
        <pc:sldMkLst>
          <pc:docMk/>
          <pc:sldMk cId="258020103" sldId="263"/>
        </pc:sldMkLst>
      </pc:sldChg>
      <pc:sldChg chg="del">
        <pc:chgData name="Cédric Randrianarivélo" userId="843410475e7793a5" providerId="LiveId" clId="{2F9AF371-5D40-4567-8C49-92C28C905DFF}" dt="2022-11-01T09:24:50.006" v="6563" actId="47"/>
        <pc:sldMkLst>
          <pc:docMk/>
          <pc:sldMk cId="499743570" sldId="264"/>
        </pc:sldMkLst>
      </pc:sldChg>
      <pc:sldChg chg="modSp del">
        <pc:chgData name="Cédric Randrianarivélo" userId="843410475e7793a5" providerId="LiveId" clId="{2F9AF371-5D40-4567-8C49-92C28C905DFF}" dt="2022-10-28T08:28:23.330" v="535" actId="47"/>
        <pc:sldMkLst>
          <pc:docMk/>
          <pc:sldMk cId="706120131" sldId="267"/>
        </pc:sldMkLst>
        <pc:graphicFrameChg chg="mod">
          <ac:chgData name="Cédric Randrianarivélo" userId="843410475e7793a5" providerId="LiveId" clId="{2F9AF371-5D40-4567-8C49-92C28C905DFF}" dt="2022-10-28T08:24:20.023" v="490" actId="13782"/>
          <ac:graphicFrameMkLst>
            <pc:docMk/>
            <pc:sldMk cId="706120131" sldId="267"/>
            <ac:graphicFrameMk id="18" creationId="{E29B0914-C8C2-4B60-B80F-FAEBDB80946B}"/>
          </ac:graphicFrameMkLst>
        </pc:graphicFrameChg>
      </pc:sldChg>
      <pc:sldChg chg="del">
        <pc:chgData name="Cédric Randrianarivélo" userId="843410475e7793a5" providerId="LiveId" clId="{2F9AF371-5D40-4567-8C49-92C28C905DFF}" dt="2022-11-01T09:24:49.977" v="6562" actId="47"/>
        <pc:sldMkLst>
          <pc:docMk/>
          <pc:sldMk cId="1774796874" sldId="268"/>
        </pc:sldMkLst>
      </pc:sldChg>
      <pc:sldChg chg="del">
        <pc:chgData name="Cédric Randrianarivélo" userId="843410475e7793a5" providerId="LiveId" clId="{2F9AF371-5D40-4567-8C49-92C28C905DFF}" dt="2022-11-01T09:24:49.894" v="6560" actId="47"/>
        <pc:sldMkLst>
          <pc:docMk/>
          <pc:sldMk cId="2575450136" sldId="269"/>
        </pc:sldMkLst>
      </pc:sldChg>
      <pc:sldChg chg="del">
        <pc:chgData name="Cédric Randrianarivélo" userId="843410475e7793a5" providerId="LiveId" clId="{2F9AF371-5D40-4567-8C49-92C28C905DFF}" dt="2022-11-01T09:24:49.392" v="6559" actId="47"/>
        <pc:sldMkLst>
          <pc:docMk/>
          <pc:sldMk cId="1800395360" sldId="270"/>
        </pc:sldMkLst>
      </pc:sldChg>
      <pc:sldChg chg="del">
        <pc:chgData name="Cédric Randrianarivélo" userId="843410475e7793a5" providerId="LiveId" clId="{2F9AF371-5D40-4567-8C49-92C28C905DFF}" dt="2022-11-01T09:24:49.080" v="6558" actId="47"/>
        <pc:sldMkLst>
          <pc:docMk/>
          <pc:sldMk cId="139053070" sldId="271"/>
        </pc:sldMkLst>
      </pc:sldChg>
      <pc:sldChg chg="del">
        <pc:chgData name="Cédric Randrianarivélo" userId="843410475e7793a5" providerId="LiveId" clId="{2F9AF371-5D40-4567-8C49-92C28C905DFF}" dt="2022-11-01T09:24:48.923" v="6556" actId="47"/>
        <pc:sldMkLst>
          <pc:docMk/>
          <pc:sldMk cId="346360869" sldId="272"/>
        </pc:sldMkLst>
      </pc:sldChg>
      <pc:sldChg chg="del">
        <pc:chgData name="Cédric Randrianarivélo" userId="843410475e7793a5" providerId="LiveId" clId="{2F9AF371-5D40-4567-8C49-92C28C905DFF}" dt="2022-11-01T09:24:48.076" v="6550" actId="47"/>
        <pc:sldMkLst>
          <pc:docMk/>
          <pc:sldMk cId="3002280545" sldId="274"/>
        </pc:sldMkLst>
      </pc:sldChg>
      <pc:sldChg chg="del">
        <pc:chgData name="Cédric Randrianarivélo" userId="843410475e7793a5" providerId="LiveId" clId="{2F9AF371-5D40-4567-8C49-92C28C905DFF}" dt="2022-11-01T09:24:48.962" v="6557" actId="47"/>
        <pc:sldMkLst>
          <pc:docMk/>
          <pc:sldMk cId="3515385845" sldId="275"/>
        </pc:sldMkLst>
      </pc:sldChg>
      <pc:sldChg chg="delSp del mod">
        <pc:chgData name="Cédric Randrianarivélo" userId="843410475e7793a5" providerId="LiveId" clId="{2F9AF371-5D40-4567-8C49-92C28C905DFF}" dt="2022-11-01T09:24:48.892" v="6555" actId="47"/>
        <pc:sldMkLst>
          <pc:docMk/>
          <pc:sldMk cId="3156960331" sldId="277"/>
        </pc:sldMkLst>
        <pc:picChg chg="del">
          <ac:chgData name="Cédric Randrianarivélo" userId="843410475e7793a5" providerId="LiveId" clId="{2F9AF371-5D40-4567-8C49-92C28C905DFF}" dt="2022-10-28T08:10:11.869" v="7" actId="478"/>
          <ac:picMkLst>
            <pc:docMk/>
            <pc:sldMk cId="3156960331" sldId="277"/>
            <ac:picMk id="104" creationId="{403D34EB-1BB1-4BB9-8147-4762CB45B7F8}"/>
          </ac:picMkLst>
        </pc:picChg>
        <pc:picChg chg="del">
          <ac:chgData name="Cédric Randrianarivélo" userId="843410475e7793a5" providerId="LiveId" clId="{2F9AF371-5D40-4567-8C49-92C28C905DFF}" dt="2022-10-28T08:10:12.308" v="8" actId="478"/>
          <ac:picMkLst>
            <pc:docMk/>
            <pc:sldMk cId="3156960331" sldId="277"/>
            <ac:picMk id="105" creationId="{4612E6F9-F06D-431F-939D-DBCD7A4A1E7C}"/>
          </ac:picMkLst>
        </pc:picChg>
      </pc:sldChg>
      <pc:sldChg chg="del">
        <pc:chgData name="Cédric Randrianarivélo" userId="843410475e7793a5" providerId="LiveId" clId="{2F9AF371-5D40-4567-8C49-92C28C905DFF}" dt="2022-11-01T09:24:47.773" v="6549" actId="47"/>
        <pc:sldMkLst>
          <pc:docMk/>
          <pc:sldMk cId="2057580388" sldId="278"/>
        </pc:sldMkLst>
      </pc:sldChg>
      <pc:sldChg chg="delSp del mod">
        <pc:chgData name="Cédric Randrianarivélo" userId="843410475e7793a5" providerId="LiveId" clId="{2F9AF371-5D40-4567-8C49-92C28C905DFF}" dt="2022-11-01T09:24:48.862" v="6554" actId="47"/>
        <pc:sldMkLst>
          <pc:docMk/>
          <pc:sldMk cId="2180380455" sldId="280"/>
        </pc:sldMkLst>
        <pc:picChg chg="del">
          <ac:chgData name="Cédric Randrianarivélo" userId="843410475e7793a5" providerId="LiveId" clId="{2F9AF371-5D40-4567-8C49-92C28C905DFF}" dt="2022-10-28T08:10:09.036" v="5" actId="478"/>
          <ac:picMkLst>
            <pc:docMk/>
            <pc:sldMk cId="2180380455" sldId="280"/>
            <ac:picMk id="16" creationId="{0B7A5402-252C-4455-BA4D-B1F6DA66D8C6}"/>
          </ac:picMkLst>
        </pc:picChg>
        <pc:picChg chg="del">
          <ac:chgData name="Cédric Randrianarivélo" userId="843410475e7793a5" providerId="LiveId" clId="{2F9AF371-5D40-4567-8C49-92C28C905DFF}" dt="2022-10-28T08:10:09.499" v="6" actId="478"/>
          <ac:picMkLst>
            <pc:docMk/>
            <pc:sldMk cId="2180380455" sldId="280"/>
            <ac:picMk id="17" creationId="{4EBAF756-9CA9-4380-98A5-3AE00968260C}"/>
          </ac:picMkLst>
        </pc:picChg>
      </pc:sldChg>
      <pc:sldChg chg="delSp del mod">
        <pc:chgData name="Cédric Randrianarivélo" userId="843410475e7793a5" providerId="LiveId" clId="{2F9AF371-5D40-4567-8C49-92C28C905DFF}" dt="2022-11-01T09:24:48.296" v="6551" actId="47"/>
        <pc:sldMkLst>
          <pc:docMk/>
          <pc:sldMk cId="1806767762" sldId="281"/>
        </pc:sldMkLst>
        <pc:picChg chg="del">
          <ac:chgData name="Cédric Randrianarivélo" userId="843410475e7793a5" providerId="LiveId" clId="{2F9AF371-5D40-4567-8C49-92C28C905DFF}" dt="2022-10-28T08:10:03.406" v="1" actId="478"/>
          <ac:picMkLst>
            <pc:docMk/>
            <pc:sldMk cId="1806767762" sldId="281"/>
            <ac:picMk id="106" creationId="{CF3AB928-F901-44F0-91D4-CFCA54076277}"/>
          </ac:picMkLst>
        </pc:picChg>
        <pc:picChg chg="del">
          <ac:chgData name="Cédric Randrianarivélo" userId="843410475e7793a5" providerId="LiveId" clId="{2F9AF371-5D40-4567-8C49-92C28C905DFF}" dt="2022-10-28T08:10:02.593" v="0" actId="478"/>
          <ac:picMkLst>
            <pc:docMk/>
            <pc:sldMk cId="1806767762" sldId="281"/>
            <ac:picMk id="107" creationId="{7A095E8D-5E41-4788-A3B6-76CC8AABC608}"/>
          </ac:picMkLst>
        </pc:picChg>
      </pc:sldChg>
      <pc:sldChg chg="delSp del mod">
        <pc:chgData name="Cédric Randrianarivélo" userId="843410475e7793a5" providerId="LiveId" clId="{2F9AF371-5D40-4567-8C49-92C28C905DFF}" dt="2022-11-01T09:24:48.782" v="6552" actId="47"/>
        <pc:sldMkLst>
          <pc:docMk/>
          <pc:sldMk cId="2341638010" sldId="283"/>
        </pc:sldMkLst>
        <pc:picChg chg="del">
          <ac:chgData name="Cédric Randrianarivélo" userId="843410475e7793a5" providerId="LiveId" clId="{2F9AF371-5D40-4567-8C49-92C28C905DFF}" dt="2022-10-28T08:10:05.453" v="2" actId="478"/>
          <ac:picMkLst>
            <pc:docMk/>
            <pc:sldMk cId="2341638010" sldId="283"/>
            <ac:picMk id="5" creationId="{86A84E43-FE64-4712-9FA6-A5BF8B14C4E6}"/>
          </ac:picMkLst>
        </pc:picChg>
      </pc:sldChg>
      <pc:sldChg chg="del">
        <pc:chgData name="Cédric Randrianarivélo" userId="843410475e7793a5" providerId="LiveId" clId="{2F9AF371-5D40-4567-8C49-92C28C905DFF}" dt="2022-11-01T09:24:49.941" v="6561" actId="47"/>
        <pc:sldMkLst>
          <pc:docMk/>
          <pc:sldMk cId="3273320501" sldId="284"/>
        </pc:sldMkLst>
      </pc:sldChg>
      <pc:sldChg chg="addSp delSp modSp del mod">
        <pc:chgData name="Cédric Randrianarivélo" userId="843410475e7793a5" providerId="LiveId" clId="{2F9AF371-5D40-4567-8C49-92C28C905DFF}" dt="2022-11-01T09:24:48.829" v="6553" actId="47"/>
        <pc:sldMkLst>
          <pc:docMk/>
          <pc:sldMk cId="302915396" sldId="285"/>
        </pc:sldMkLst>
        <pc:spChg chg="add mod">
          <ac:chgData name="Cédric Randrianarivélo" userId="843410475e7793a5" providerId="LiveId" clId="{2F9AF371-5D40-4567-8C49-92C28C905DFF}" dt="2022-10-28T08:26:06.157" v="504"/>
          <ac:spMkLst>
            <pc:docMk/>
            <pc:sldMk cId="302915396" sldId="285"/>
            <ac:spMk id="10" creationId="{00353A28-A243-3490-4721-17E72FB445AA}"/>
          </ac:spMkLst>
        </pc:spChg>
        <pc:spChg chg="add mod">
          <ac:chgData name="Cédric Randrianarivélo" userId="843410475e7793a5" providerId="LiveId" clId="{2F9AF371-5D40-4567-8C49-92C28C905DFF}" dt="2022-10-28T08:26:06.157" v="504"/>
          <ac:spMkLst>
            <pc:docMk/>
            <pc:sldMk cId="302915396" sldId="285"/>
            <ac:spMk id="11" creationId="{409F28DB-EF6F-6EEE-9D32-813F5DA80417}"/>
          </ac:spMkLst>
        </pc:spChg>
        <pc:spChg chg="add mod">
          <ac:chgData name="Cédric Randrianarivélo" userId="843410475e7793a5" providerId="LiveId" clId="{2F9AF371-5D40-4567-8C49-92C28C905DFF}" dt="2022-10-28T08:26:06.157" v="504"/>
          <ac:spMkLst>
            <pc:docMk/>
            <pc:sldMk cId="302915396" sldId="285"/>
            <ac:spMk id="12" creationId="{191AC5FB-36D2-69A8-6910-84BC0C0A3C62}"/>
          </ac:spMkLst>
        </pc:spChg>
        <pc:spChg chg="add mod">
          <ac:chgData name="Cédric Randrianarivélo" userId="843410475e7793a5" providerId="LiveId" clId="{2F9AF371-5D40-4567-8C49-92C28C905DFF}" dt="2022-10-28T08:26:06.157" v="504"/>
          <ac:spMkLst>
            <pc:docMk/>
            <pc:sldMk cId="302915396" sldId="285"/>
            <ac:spMk id="13" creationId="{DF291315-3448-3690-C058-FAEA1DF7C341}"/>
          </ac:spMkLst>
        </pc:spChg>
        <pc:spChg chg="add mod">
          <ac:chgData name="Cédric Randrianarivélo" userId="843410475e7793a5" providerId="LiveId" clId="{2F9AF371-5D40-4567-8C49-92C28C905DFF}" dt="2022-10-28T08:26:06.157" v="504"/>
          <ac:spMkLst>
            <pc:docMk/>
            <pc:sldMk cId="302915396" sldId="285"/>
            <ac:spMk id="14" creationId="{2C5FB12F-410B-FB85-C650-BB4E5A1ABCC4}"/>
          </ac:spMkLst>
        </pc:spChg>
        <pc:spChg chg="add mod">
          <ac:chgData name="Cédric Randrianarivélo" userId="843410475e7793a5" providerId="LiveId" clId="{2F9AF371-5D40-4567-8C49-92C28C905DFF}" dt="2022-10-28T08:26:06.157" v="504"/>
          <ac:spMkLst>
            <pc:docMk/>
            <pc:sldMk cId="302915396" sldId="285"/>
            <ac:spMk id="15" creationId="{4BB39FB3-2F30-9F59-8AD8-CD759DE06DCC}"/>
          </ac:spMkLst>
        </pc:spChg>
        <pc:spChg chg="add mod">
          <ac:chgData name="Cédric Randrianarivélo" userId="843410475e7793a5" providerId="LiveId" clId="{2F9AF371-5D40-4567-8C49-92C28C905DFF}" dt="2022-10-28T08:26:06.157" v="504"/>
          <ac:spMkLst>
            <pc:docMk/>
            <pc:sldMk cId="302915396" sldId="285"/>
            <ac:spMk id="16" creationId="{91683DD6-2045-C174-83ED-ECB5562D4B49}"/>
          </ac:spMkLst>
        </pc:spChg>
        <pc:spChg chg="add mod">
          <ac:chgData name="Cédric Randrianarivélo" userId="843410475e7793a5" providerId="LiveId" clId="{2F9AF371-5D40-4567-8C49-92C28C905DFF}" dt="2022-10-28T08:26:06.157" v="504"/>
          <ac:spMkLst>
            <pc:docMk/>
            <pc:sldMk cId="302915396" sldId="285"/>
            <ac:spMk id="17" creationId="{D8487AAD-F4A6-AE18-6C35-C1D9A1A13C43}"/>
          </ac:spMkLst>
        </pc:spChg>
        <pc:spChg chg="add mod">
          <ac:chgData name="Cédric Randrianarivélo" userId="843410475e7793a5" providerId="LiveId" clId="{2F9AF371-5D40-4567-8C49-92C28C905DFF}" dt="2022-10-28T08:26:06.157" v="504"/>
          <ac:spMkLst>
            <pc:docMk/>
            <pc:sldMk cId="302915396" sldId="285"/>
            <ac:spMk id="18" creationId="{FE1A757D-0426-84CD-A684-79A6782E43BB}"/>
          </ac:spMkLst>
        </pc:spChg>
        <pc:spChg chg="add mod">
          <ac:chgData name="Cédric Randrianarivélo" userId="843410475e7793a5" providerId="LiveId" clId="{2F9AF371-5D40-4567-8C49-92C28C905DFF}" dt="2022-10-28T08:26:06.157" v="504"/>
          <ac:spMkLst>
            <pc:docMk/>
            <pc:sldMk cId="302915396" sldId="285"/>
            <ac:spMk id="21" creationId="{F54C0E72-8A82-14B8-9152-0038FDB3C2BD}"/>
          </ac:spMkLst>
        </pc:spChg>
        <pc:spChg chg="add mod">
          <ac:chgData name="Cédric Randrianarivélo" userId="843410475e7793a5" providerId="LiveId" clId="{2F9AF371-5D40-4567-8C49-92C28C905DFF}" dt="2022-10-28T08:26:06.157" v="504"/>
          <ac:spMkLst>
            <pc:docMk/>
            <pc:sldMk cId="302915396" sldId="285"/>
            <ac:spMk id="23" creationId="{A3AA817C-1AC0-19D7-970C-29FC735CAD72}"/>
          </ac:spMkLst>
        </pc:spChg>
        <pc:spChg chg="add mod">
          <ac:chgData name="Cédric Randrianarivélo" userId="843410475e7793a5" providerId="LiveId" clId="{2F9AF371-5D40-4567-8C49-92C28C905DFF}" dt="2022-10-28T08:26:06.157" v="504"/>
          <ac:spMkLst>
            <pc:docMk/>
            <pc:sldMk cId="302915396" sldId="285"/>
            <ac:spMk id="25" creationId="{210D99BD-F8A8-D008-7F76-F32292497B4D}"/>
          </ac:spMkLst>
        </pc:spChg>
        <pc:grpChg chg="add mod">
          <ac:chgData name="Cédric Randrianarivélo" userId="843410475e7793a5" providerId="LiveId" clId="{2F9AF371-5D40-4567-8C49-92C28C905DFF}" dt="2022-10-28T08:26:06.157" v="504"/>
          <ac:grpSpMkLst>
            <pc:docMk/>
            <pc:sldMk cId="302915396" sldId="285"/>
            <ac:grpSpMk id="2" creationId="{9846F794-5818-64DD-FAE9-57A2EC91E09D}"/>
          </ac:grpSpMkLst>
        </pc:grpChg>
        <pc:grpChg chg="add mod">
          <ac:chgData name="Cédric Randrianarivélo" userId="843410475e7793a5" providerId="LiveId" clId="{2F9AF371-5D40-4567-8C49-92C28C905DFF}" dt="2022-10-28T08:26:06.157" v="504"/>
          <ac:grpSpMkLst>
            <pc:docMk/>
            <pc:sldMk cId="302915396" sldId="285"/>
            <ac:grpSpMk id="5" creationId="{1B29F40F-A71B-A063-3390-D7B31467321C}"/>
          </ac:grpSpMkLst>
        </pc:grpChg>
        <pc:grpChg chg="add mod">
          <ac:chgData name="Cédric Randrianarivélo" userId="843410475e7793a5" providerId="LiveId" clId="{2F9AF371-5D40-4567-8C49-92C28C905DFF}" dt="2022-10-28T08:26:06.157" v="504"/>
          <ac:grpSpMkLst>
            <pc:docMk/>
            <pc:sldMk cId="302915396" sldId="285"/>
            <ac:grpSpMk id="6" creationId="{5AEB6570-18FB-97D4-02E2-ACC02EF16B94}"/>
          </ac:grpSpMkLst>
        </pc:grpChg>
        <pc:grpChg chg="add mod">
          <ac:chgData name="Cédric Randrianarivélo" userId="843410475e7793a5" providerId="LiveId" clId="{2F9AF371-5D40-4567-8C49-92C28C905DFF}" dt="2022-10-28T08:26:06.157" v="504"/>
          <ac:grpSpMkLst>
            <pc:docMk/>
            <pc:sldMk cId="302915396" sldId="285"/>
            <ac:grpSpMk id="7" creationId="{C66D86EF-4EA9-0142-A4E0-42F260673890}"/>
          </ac:grpSpMkLst>
        </pc:grpChg>
        <pc:grpChg chg="add mod">
          <ac:chgData name="Cédric Randrianarivélo" userId="843410475e7793a5" providerId="LiveId" clId="{2F9AF371-5D40-4567-8C49-92C28C905DFF}" dt="2022-10-28T08:26:06.157" v="504"/>
          <ac:grpSpMkLst>
            <pc:docMk/>
            <pc:sldMk cId="302915396" sldId="285"/>
            <ac:grpSpMk id="8" creationId="{A4123520-9B41-8118-CC4B-723C5F06AE10}"/>
          </ac:grpSpMkLst>
        </pc:grpChg>
        <pc:grpChg chg="add mod">
          <ac:chgData name="Cédric Randrianarivélo" userId="843410475e7793a5" providerId="LiveId" clId="{2F9AF371-5D40-4567-8C49-92C28C905DFF}" dt="2022-10-28T08:26:06.157" v="504"/>
          <ac:grpSpMkLst>
            <pc:docMk/>
            <pc:sldMk cId="302915396" sldId="285"/>
            <ac:grpSpMk id="9" creationId="{83AA3927-6CA3-4BD2-97E7-280D2CBFB706}"/>
          </ac:grpSpMkLst>
        </pc:grpChg>
        <pc:picChg chg="del">
          <ac:chgData name="Cédric Randrianarivélo" userId="843410475e7793a5" providerId="LiveId" clId="{2F9AF371-5D40-4567-8C49-92C28C905DFF}" dt="2022-10-28T08:10:07.053" v="3" actId="478"/>
          <ac:picMkLst>
            <pc:docMk/>
            <pc:sldMk cId="302915396" sldId="285"/>
            <ac:picMk id="22" creationId="{E9AE2FCA-557B-452F-9DF5-7BAA120440E8}"/>
          </ac:picMkLst>
        </pc:picChg>
        <pc:picChg chg="del">
          <ac:chgData name="Cédric Randrianarivélo" userId="843410475e7793a5" providerId="LiveId" clId="{2F9AF371-5D40-4567-8C49-92C28C905DFF}" dt="2022-10-28T08:10:07.493" v="4" actId="478"/>
          <ac:picMkLst>
            <pc:docMk/>
            <pc:sldMk cId="302915396" sldId="285"/>
            <ac:picMk id="31" creationId="{507A8DC0-6B04-4C57-8011-A8613B3EE9A6}"/>
          </ac:picMkLst>
        </pc:picChg>
      </pc:sldChg>
      <pc:sldChg chg="addSp delSp modSp new del mod ord setBg">
        <pc:chgData name="Cédric Randrianarivélo" userId="843410475e7793a5" providerId="LiveId" clId="{2F9AF371-5D40-4567-8C49-92C28C905DFF}" dt="2022-11-01T09:24:23.779" v="6548" actId="47"/>
        <pc:sldMkLst>
          <pc:docMk/>
          <pc:sldMk cId="3977873346" sldId="286"/>
        </pc:sldMkLst>
        <pc:spChg chg="mod ord">
          <ac:chgData name="Cédric Randrianarivélo" userId="843410475e7793a5" providerId="LiveId" clId="{2F9AF371-5D40-4567-8C49-92C28C905DFF}" dt="2022-10-28T08:11:26.683" v="15" actId="26606"/>
          <ac:spMkLst>
            <pc:docMk/>
            <pc:sldMk cId="3977873346" sldId="286"/>
            <ac:spMk id="2" creationId="{919ADF19-9814-A58C-68E8-F1350DF9EA31}"/>
          </ac:spMkLst>
        </pc:spChg>
        <pc:spChg chg="add mod">
          <ac:chgData name="Cédric Randrianarivélo" userId="843410475e7793a5" providerId="LiveId" clId="{2F9AF371-5D40-4567-8C49-92C28C905DFF}" dt="2022-10-28T08:11:37.876" v="18" actId="12"/>
          <ac:spMkLst>
            <pc:docMk/>
            <pc:sldMk cId="3977873346" sldId="286"/>
            <ac:spMk id="4" creationId="{AAF5152E-7929-2183-768F-C7FCA2A7ED10}"/>
          </ac:spMkLst>
        </pc:spChg>
        <pc:spChg chg="add del">
          <ac:chgData name="Cédric Randrianarivélo" userId="843410475e7793a5" providerId="LiveId" clId="{2F9AF371-5D40-4567-8C49-92C28C905DFF}" dt="2022-10-28T08:11:26.683" v="14" actId="26606"/>
          <ac:spMkLst>
            <pc:docMk/>
            <pc:sldMk cId="3977873346" sldId="286"/>
            <ac:spMk id="9" creationId="{EA26A151-13BF-4305-A6DC-9DC7C9877195}"/>
          </ac:spMkLst>
        </pc:spChg>
        <pc:spChg chg="add del">
          <ac:chgData name="Cédric Randrianarivélo" userId="843410475e7793a5" providerId="LiveId" clId="{2F9AF371-5D40-4567-8C49-92C28C905DFF}" dt="2022-10-28T08:11:26.683" v="14" actId="26606"/>
          <ac:spMkLst>
            <pc:docMk/>
            <pc:sldMk cId="3977873346" sldId="286"/>
            <ac:spMk id="11" creationId="{4AF15C8E-093E-4823-A12A-001BAA62B969}"/>
          </ac:spMkLst>
        </pc:spChg>
        <pc:spChg chg="add del">
          <ac:chgData name="Cédric Randrianarivélo" userId="843410475e7793a5" providerId="LiveId" clId="{2F9AF371-5D40-4567-8C49-92C28C905DFF}" dt="2022-10-28T08:11:26.683" v="14" actId="26606"/>
          <ac:spMkLst>
            <pc:docMk/>
            <pc:sldMk cId="3977873346" sldId="286"/>
            <ac:spMk id="17" creationId="{8DC60494-71A0-4561-A012-BA2338D0DC05}"/>
          </ac:spMkLst>
        </pc:spChg>
        <pc:spChg chg="add">
          <ac:chgData name="Cédric Randrianarivélo" userId="843410475e7793a5" providerId="LiveId" clId="{2F9AF371-5D40-4567-8C49-92C28C905DFF}" dt="2022-10-28T08:11:26.683" v="15" actId="26606"/>
          <ac:spMkLst>
            <pc:docMk/>
            <pc:sldMk cId="3977873346" sldId="286"/>
            <ac:spMk id="19" creationId="{EA26A151-13BF-4305-A6DC-9DC7C9877195}"/>
          </ac:spMkLst>
        </pc:spChg>
        <pc:spChg chg="add">
          <ac:chgData name="Cédric Randrianarivélo" userId="843410475e7793a5" providerId="LiveId" clId="{2F9AF371-5D40-4567-8C49-92C28C905DFF}" dt="2022-10-28T08:11:26.683" v="15" actId="26606"/>
          <ac:spMkLst>
            <pc:docMk/>
            <pc:sldMk cId="3977873346" sldId="286"/>
            <ac:spMk id="20" creationId="{4AF15C8E-093E-4823-A12A-001BAA62B969}"/>
          </ac:spMkLst>
        </pc:spChg>
        <pc:spChg chg="add">
          <ac:chgData name="Cédric Randrianarivélo" userId="843410475e7793a5" providerId="LiveId" clId="{2F9AF371-5D40-4567-8C49-92C28C905DFF}" dt="2022-10-28T08:11:26.683" v="15" actId="26606"/>
          <ac:spMkLst>
            <pc:docMk/>
            <pc:sldMk cId="3977873346" sldId="286"/>
            <ac:spMk id="24" creationId="{8DC60494-71A0-4561-A012-BA2338D0DC05}"/>
          </ac:spMkLst>
        </pc:spChg>
        <pc:grpChg chg="add del">
          <ac:chgData name="Cédric Randrianarivélo" userId="843410475e7793a5" providerId="LiveId" clId="{2F9AF371-5D40-4567-8C49-92C28C905DFF}" dt="2022-10-28T08:11:26.683" v="14" actId="26606"/>
          <ac:grpSpMkLst>
            <pc:docMk/>
            <pc:sldMk cId="3977873346" sldId="286"/>
            <ac:grpSpMk id="13" creationId="{DD60431E-798D-4248-A1D0-B87A35F899DA}"/>
          </ac:grpSpMkLst>
        </pc:grpChg>
        <pc:grpChg chg="add">
          <ac:chgData name="Cédric Randrianarivélo" userId="843410475e7793a5" providerId="LiveId" clId="{2F9AF371-5D40-4567-8C49-92C28C905DFF}" dt="2022-10-28T08:11:26.683" v="15" actId="26606"/>
          <ac:grpSpMkLst>
            <pc:docMk/>
            <pc:sldMk cId="3977873346" sldId="286"/>
            <ac:grpSpMk id="21" creationId="{F7D22140-517F-4F77-9243-170EF137F290}"/>
          </ac:grpSpMkLst>
        </pc:grpChg>
      </pc:sldChg>
      <pc:sldChg chg="addSp modSp new mod setBg">
        <pc:chgData name="Cédric Randrianarivélo" userId="843410475e7793a5" providerId="LiveId" clId="{2F9AF371-5D40-4567-8C49-92C28C905DFF}" dt="2022-10-28T08:17:50.866" v="189" actId="29295"/>
        <pc:sldMkLst>
          <pc:docMk/>
          <pc:sldMk cId="1850524039" sldId="287"/>
        </pc:sldMkLst>
        <pc:spChg chg="add mod">
          <ac:chgData name="Cédric Randrianarivélo" userId="843410475e7793a5" providerId="LiveId" clId="{2F9AF371-5D40-4567-8C49-92C28C905DFF}" dt="2022-10-28T08:16:55.922" v="89"/>
          <ac:spMkLst>
            <pc:docMk/>
            <pc:sldMk cId="1850524039" sldId="287"/>
            <ac:spMk id="4" creationId="{FEA97D1B-C072-A01C-A6C1-7EA7063DD0B3}"/>
          </ac:spMkLst>
        </pc:spChg>
        <pc:spChg chg="add mod">
          <ac:chgData name="Cédric Randrianarivélo" userId="843410475e7793a5" providerId="LiveId" clId="{2F9AF371-5D40-4567-8C49-92C28C905DFF}" dt="2022-10-28T08:16:50.585" v="88" actId="1076"/>
          <ac:spMkLst>
            <pc:docMk/>
            <pc:sldMk cId="1850524039" sldId="287"/>
            <ac:spMk id="6" creationId="{92DB8F52-A550-CC90-28BF-EAF49C7510D4}"/>
          </ac:spMkLst>
        </pc:spChg>
        <pc:picChg chg="add mod">
          <ac:chgData name="Cédric Randrianarivélo" userId="843410475e7793a5" providerId="LiveId" clId="{2F9AF371-5D40-4567-8C49-92C28C905DFF}" dt="2022-10-28T08:17:50.866" v="189" actId="29295"/>
          <ac:picMkLst>
            <pc:docMk/>
            <pc:sldMk cId="1850524039" sldId="287"/>
            <ac:picMk id="3" creationId="{B3B52D46-B915-B647-F8BB-A180A1580A32}"/>
          </ac:picMkLst>
        </pc:picChg>
        <pc:picChg chg="add mod">
          <ac:chgData name="Cédric Randrianarivélo" userId="843410475e7793a5" providerId="LiveId" clId="{2F9AF371-5D40-4567-8C49-92C28C905DFF}" dt="2022-10-28T08:15:11.854" v="25" actId="14100"/>
          <ac:picMkLst>
            <pc:docMk/>
            <pc:sldMk cId="1850524039" sldId="287"/>
            <ac:picMk id="5" creationId="{A59F9AE5-893E-5E98-B081-1A9E5DF03C3F}"/>
          </ac:picMkLst>
        </pc:picChg>
      </pc:sldChg>
      <pc:sldChg chg="addSp delSp modSp add mod setBg">
        <pc:chgData name="Cédric Randrianarivélo" userId="843410475e7793a5" providerId="LiveId" clId="{2F9AF371-5D40-4567-8C49-92C28C905DFF}" dt="2022-10-28T08:28:30.604" v="539"/>
        <pc:sldMkLst>
          <pc:docMk/>
          <pc:sldMk cId="2504204655" sldId="288"/>
        </pc:sldMkLst>
        <pc:spChg chg="del">
          <ac:chgData name="Cédric Randrianarivélo" userId="843410475e7793a5" providerId="LiveId" clId="{2F9AF371-5D40-4567-8C49-92C28C905DFF}" dt="2022-10-28T08:18:13.962" v="208" actId="478"/>
          <ac:spMkLst>
            <pc:docMk/>
            <pc:sldMk cId="2504204655" sldId="288"/>
            <ac:spMk id="4" creationId="{FEA97D1B-C072-A01C-A6C1-7EA7063DD0B3}"/>
          </ac:spMkLst>
        </pc:spChg>
        <pc:spChg chg="mod">
          <ac:chgData name="Cédric Randrianarivélo" userId="843410475e7793a5" providerId="LiveId" clId="{2F9AF371-5D40-4567-8C49-92C28C905DFF}" dt="2022-10-28T08:25:16.640" v="492" actId="207"/>
          <ac:spMkLst>
            <pc:docMk/>
            <pc:sldMk cId="2504204655" sldId="288"/>
            <ac:spMk id="6" creationId="{92DB8F52-A550-CC90-28BF-EAF49C7510D4}"/>
          </ac:spMkLst>
        </pc:spChg>
        <pc:spChg chg="add mod">
          <ac:chgData name="Cédric Randrianarivélo" userId="843410475e7793a5" providerId="LiveId" clId="{2F9AF371-5D40-4567-8C49-92C28C905DFF}" dt="2022-10-28T08:25:35.074" v="495"/>
          <ac:spMkLst>
            <pc:docMk/>
            <pc:sldMk cId="2504204655" sldId="288"/>
            <ac:spMk id="14" creationId="{FAD78D69-D0CC-123A-61F7-C9AC77CF68F4}"/>
          </ac:spMkLst>
        </pc:spChg>
        <pc:spChg chg="add mod">
          <ac:chgData name="Cédric Randrianarivélo" userId="843410475e7793a5" providerId="LiveId" clId="{2F9AF371-5D40-4567-8C49-92C28C905DFF}" dt="2022-10-28T08:25:35.074" v="495"/>
          <ac:spMkLst>
            <pc:docMk/>
            <pc:sldMk cId="2504204655" sldId="288"/>
            <ac:spMk id="15" creationId="{5E86BC6E-0590-6672-EE11-C913DB7E7EA2}"/>
          </ac:spMkLst>
        </pc:spChg>
        <pc:spChg chg="add mod">
          <ac:chgData name="Cédric Randrianarivélo" userId="843410475e7793a5" providerId="LiveId" clId="{2F9AF371-5D40-4567-8C49-92C28C905DFF}" dt="2022-10-28T08:25:35.074" v="495"/>
          <ac:spMkLst>
            <pc:docMk/>
            <pc:sldMk cId="2504204655" sldId="288"/>
            <ac:spMk id="16" creationId="{C1836E86-B122-190F-901A-69563CE1E972}"/>
          </ac:spMkLst>
        </pc:spChg>
        <pc:spChg chg="add mod">
          <ac:chgData name="Cédric Randrianarivélo" userId="843410475e7793a5" providerId="LiveId" clId="{2F9AF371-5D40-4567-8C49-92C28C905DFF}" dt="2022-10-28T08:25:35.074" v="495"/>
          <ac:spMkLst>
            <pc:docMk/>
            <pc:sldMk cId="2504204655" sldId="288"/>
            <ac:spMk id="17" creationId="{65F3F876-D9E3-59B3-7D56-A710132123CD}"/>
          </ac:spMkLst>
        </pc:spChg>
        <pc:spChg chg="add mod">
          <ac:chgData name="Cédric Randrianarivélo" userId="843410475e7793a5" providerId="LiveId" clId="{2F9AF371-5D40-4567-8C49-92C28C905DFF}" dt="2022-10-28T08:25:35.074" v="495"/>
          <ac:spMkLst>
            <pc:docMk/>
            <pc:sldMk cId="2504204655" sldId="288"/>
            <ac:spMk id="18" creationId="{F6C04436-5CD1-1652-97B6-17F5BADD280F}"/>
          </ac:spMkLst>
        </pc:spChg>
        <pc:spChg chg="add mod">
          <ac:chgData name="Cédric Randrianarivélo" userId="843410475e7793a5" providerId="LiveId" clId="{2F9AF371-5D40-4567-8C49-92C28C905DFF}" dt="2022-10-28T08:25:35.074" v="495"/>
          <ac:spMkLst>
            <pc:docMk/>
            <pc:sldMk cId="2504204655" sldId="288"/>
            <ac:spMk id="19" creationId="{888FC8EE-4C6D-23D1-C887-1652B5618B16}"/>
          </ac:spMkLst>
        </pc:spChg>
        <pc:spChg chg="add mod">
          <ac:chgData name="Cédric Randrianarivélo" userId="843410475e7793a5" providerId="LiveId" clId="{2F9AF371-5D40-4567-8C49-92C28C905DFF}" dt="2022-10-28T08:25:35.074" v="495"/>
          <ac:spMkLst>
            <pc:docMk/>
            <pc:sldMk cId="2504204655" sldId="288"/>
            <ac:spMk id="20" creationId="{04510A90-767F-4C9E-681E-0F0DC203C915}"/>
          </ac:spMkLst>
        </pc:spChg>
        <pc:spChg chg="add mod">
          <ac:chgData name="Cédric Randrianarivélo" userId="843410475e7793a5" providerId="LiveId" clId="{2F9AF371-5D40-4567-8C49-92C28C905DFF}" dt="2022-10-28T08:25:35.074" v="495"/>
          <ac:spMkLst>
            <pc:docMk/>
            <pc:sldMk cId="2504204655" sldId="288"/>
            <ac:spMk id="21" creationId="{80E4774C-9246-4563-25B3-CD19B5FEE304}"/>
          </ac:spMkLst>
        </pc:spChg>
        <pc:spChg chg="add mod">
          <ac:chgData name="Cédric Randrianarivélo" userId="843410475e7793a5" providerId="LiveId" clId="{2F9AF371-5D40-4567-8C49-92C28C905DFF}" dt="2022-10-28T08:25:35.074" v="495"/>
          <ac:spMkLst>
            <pc:docMk/>
            <pc:sldMk cId="2504204655" sldId="288"/>
            <ac:spMk id="22" creationId="{FE69DFE1-695D-CA3A-73F4-1A13324A929A}"/>
          </ac:spMkLst>
        </pc:spChg>
        <pc:spChg chg="add mod">
          <ac:chgData name="Cédric Randrianarivélo" userId="843410475e7793a5" providerId="LiveId" clId="{2F9AF371-5D40-4567-8C49-92C28C905DFF}" dt="2022-10-28T08:25:35.074" v="495"/>
          <ac:spMkLst>
            <pc:docMk/>
            <pc:sldMk cId="2504204655" sldId="288"/>
            <ac:spMk id="23" creationId="{CD088805-3490-62CA-43B0-D8CE9079D20B}"/>
          </ac:spMkLst>
        </pc:spChg>
        <pc:spChg chg="add mod">
          <ac:chgData name="Cédric Randrianarivélo" userId="843410475e7793a5" providerId="LiveId" clId="{2F9AF371-5D40-4567-8C49-92C28C905DFF}" dt="2022-10-28T08:25:35.074" v="495"/>
          <ac:spMkLst>
            <pc:docMk/>
            <pc:sldMk cId="2504204655" sldId="288"/>
            <ac:spMk id="24" creationId="{9E4CB26E-64B9-FFF7-AEF6-27515AE92268}"/>
          </ac:spMkLst>
        </pc:spChg>
        <pc:spChg chg="add mod">
          <ac:chgData name="Cédric Randrianarivélo" userId="843410475e7793a5" providerId="LiveId" clId="{2F9AF371-5D40-4567-8C49-92C28C905DFF}" dt="2022-10-28T08:25:35.074" v="495"/>
          <ac:spMkLst>
            <pc:docMk/>
            <pc:sldMk cId="2504204655" sldId="288"/>
            <ac:spMk id="25" creationId="{6B65F6A6-311E-7C7A-54B5-BA84A150DCEF}"/>
          </ac:spMkLst>
        </pc:spChg>
        <pc:spChg chg="add del mod">
          <ac:chgData name="Cédric Randrianarivélo" userId="843410475e7793a5" providerId="LiveId" clId="{2F9AF371-5D40-4567-8C49-92C28C905DFF}" dt="2022-10-28T08:25:56.841" v="502" actId="767"/>
          <ac:spMkLst>
            <pc:docMk/>
            <pc:sldMk cId="2504204655" sldId="288"/>
            <ac:spMk id="26" creationId="{083D2405-944B-CC6B-F01E-3F4C4E4F0AE4}"/>
          </ac:spMkLst>
        </pc:spChg>
        <pc:grpChg chg="add mod">
          <ac:chgData name="Cédric Randrianarivélo" userId="843410475e7793a5" providerId="LiveId" clId="{2F9AF371-5D40-4567-8C49-92C28C905DFF}" dt="2022-10-28T08:25:35.074" v="495"/>
          <ac:grpSpMkLst>
            <pc:docMk/>
            <pc:sldMk cId="2504204655" sldId="288"/>
            <ac:grpSpMk id="8" creationId="{D3BC7AC2-A4AE-E2BC-8FCE-4EAAF5B8F604}"/>
          </ac:grpSpMkLst>
        </pc:grpChg>
        <pc:grpChg chg="add mod">
          <ac:chgData name="Cédric Randrianarivélo" userId="843410475e7793a5" providerId="LiveId" clId="{2F9AF371-5D40-4567-8C49-92C28C905DFF}" dt="2022-10-28T08:25:35.074" v="495"/>
          <ac:grpSpMkLst>
            <pc:docMk/>
            <pc:sldMk cId="2504204655" sldId="288"/>
            <ac:grpSpMk id="9" creationId="{D12545A3-16B5-30E4-9687-C73A9B6B53B9}"/>
          </ac:grpSpMkLst>
        </pc:grpChg>
        <pc:grpChg chg="add mod">
          <ac:chgData name="Cédric Randrianarivélo" userId="843410475e7793a5" providerId="LiveId" clId="{2F9AF371-5D40-4567-8C49-92C28C905DFF}" dt="2022-10-28T08:25:35.074" v="495"/>
          <ac:grpSpMkLst>
            <pc:docMk/>
            <pc:sldMk cId="2504204655" sldId="288"/>
            <ac:grpSpMk id="10" creationId="{9F701728-181A-4677-BBEE-B80AF3F524D8}"/>
          </ac:grpSpMkLst>
        </pc:grpChg>
        <pc:grpChg chg="add mod">
          <ac:chgData name="Cédric Randrianarivélo" userId="843410475e7793a5" providerId="LiveId" clId="{2F9AF371-5D40-4567-8C49-92C28C905DFF}" dt="2022-10-28T08:25:35.074" v="495"/>
          <ac:grpSpMkLst>
            <pc:docMk/>
            <pc:sldMk cId="2504204655" sldId="288"/>
            <ac:grpSpMk id="11" creationId="{B155E96E-1E67-A5E1-62B3-02C1B8227A81}"/>
          </ac:grpSpMkLst>
        </pc:grpChg>
        <pc:grpChg chg="add mod">
          <ac:chgData name="Cédric Randrianarivélo" userId="843410475e7793a5" providerId="LiveId" clId="{2F9AF371-5D40-4567-8C49-92C28C905DFF}" dt="2022-10-28T08:25:35.074" v="495"/>
          <ac:grpSpMkLst>
            <pc:docMk/>
            <pc:sldMk cId="2504204655" sldId="288"/>
            <ac:grpSpMk id="12" creationId="{B140B9B5-267D-D145-07D3-D4A4559773A2}"/>
          </ac:grpSpMkLst>
        </pc:grpChg>
        <pc:grpChg chg="add mod">
          <ac:chgData name="Cédric Randrianarivélo" userId="843410475e7793a5" providerId="LiveId" clId="{2F9AF371-5D40-4567-8C49-92C28C905DFF}" dt="2022-10-28T08:25:35.074" v="495"/>
          <ac:grpSpMkLst>
            <pc:docMk/>
            <pc:sldMk cId="2504204655" sldId="288"/>
            <ac:grpSpMk id="13" creationId="{A577B95E-A788-1E19-7D0B-9A920F3C4EFF}"/>
          </ac:grpSpMkLst>
        </pc:grpChg>
        <pc:graphicFrameChg chg="add del mod modGraphic">
          <ac:chgData name="Cédric Randrianarivélo" userId="843410475e7793a5" providerId="LiveId" clId="{2F9AF371-5D40-4567-8C49-92C28C905DFF}" dt="2022-10-28T08:28:15.658" v="534" actId="1076"/>
          <ac:graphicFrameMkLst>
            <pc:docMk/>
            <pc:sldMk cId="2504204655" sldId="288"/>
            <ac:graphicFrameMk id="7" creationId="{67F6A37D-6949-EDD5-320A-0534953EC7A4}"/>
          </ac:graphicFrameMkLst>
        </pc:graphicFrameChg>
        <pc:picChg chg="mod">
          <ac:chgData name="Cédric Randrianarivélo" userId="843410475e7793a5" providerId="LiveId" clId="{2F9AF371-5D40-4567-8C49-92C28C905DFF}" dt="2022-10-28T08:23:18.511" v="472" actId="27614"/>
          <ac:picMkLst>
            <pc:docMk/>
            <pc:sldMk cId="2504204655" sldId="288"/>
            <ac:picMk id="3" creationId="{B3B52D46-B915-B647-F8BB-A180A1580A32}"/>
          </ac:picMkLst>
        </pc:picChg>
        <pc:picChg chg="add del mod">
          <ac:chgData name="Cédric Randrianarivélo" userId="843410475e7793a5" providerId="LiveId" clId="{2F9AF371-5D40-4567-8C49-92C28C905DFF}" dt="2022-10-28T08:28:28.107" v="537"/>
          <ac:picMkLst>
            <pc:docMk/>
            <pc:sldMk cId="2504204655" sldId="288"/>
            <ac:picMk id="27" creationId="{B3DB6DD6-4064-C826-9399-5329952EA32E}"/>
          </ac:picMkLst>
        </pc:picChg>
        <pc:picChg chg="add del mod">
          <ac:chgData name="Cédric Randrianarivélo" userId="843410475e7793a5" providerId="LiveId" clId="{2F9AF371-5D40-4567-8C49-92C28C905DFF}" dt="2022-10-28T08:28:30.604" v="539"/>
          <ac:picMkLst>
            <pc:docMk/>
            <pc:sldMk cId="2504204655" sldId="288"/>
            <ac:picMk id="28" creationId="{9F5065AC-E38B-6F10-11C8-61B95C32E6AA}"/>
          </ac:picMkLst>
        </pc:picChg>
      </pc:sldChg>
      <pc:sldChg chg="addSp delSp modSp add del mod">
        <pc:chgData name="Cédric Randrianarivélo" userId="843410475e7793a5" providerId="LiveId" clId="{2F9AF371-5D40-4567-8C49-92C28C905DFF}" dt="2022-10-28T08:42:19.113" v="753" actId="47"/>
        <pc:sldMkLst>
          <pc:docMk/>
          <pc:sldMk cId="1072360628" sldId="289"/>
        </pc:sldMkLst>
        <pc:spChg chg="add mod">
          <ac:chgData name="Cédric Randrianarivélo" userId="843410475e7793a5" providerId="LiveId" clId="{2F9AF371-5D40-4567-8C49-92C28C905DFF}" dt="2022-10-28T08:36:43.140" v="581" actId="20577"/>
          <ac:spMkLst>
            <pc:docMk/>
            <pc:sldMk cId="1072360628" sldId="289"/>
            <ac:spMk id="8" creationId="{81C37971-CC17-CA91-B3D3-0F429A282497}"/>
          </ac:spMkLst>
        </pc:spChg>
        <pc:spChg chg="add mod">
          <ac:chgData name="Cédric Randrianarivélo" userId="843410475e7793a5" providerId="LiveId" clId="{2F9AF371-5D40-4567-8C49-92C28C905DFF}" dt="2022-10-28T08:39:29.002" v="700" actId="113"/>
          <ac:spMkLst>
            <pc:docMk/>
            <pc:sldMk cId="1072360628" sldId="289"/>
            <ac:spMk id="9" creationId="{F774B496-7668-AFF1-2EAC-26DA3F3D0B4F}"/>
          </ac:spMkLst>
        </pc:spChg>
        <pc:spChg chg="add del">
          <ac:chgData name="Cédric Randrianarivélo" userId="843410475e7793a5" providerId="LiveId" clId="{2F9AF371-5D40-4567-8C49-92C28C905DFF}" dt="2022-10-28T08:39:47.588" v="702" actId="22"/>
          <ac:spMkLst>
            <pc:docMk/>
            <pc:sldMk cId="1072360628" sldId="289"/>
            <ac:spMk id="11" creationId="{A0D71CAA-801D-83BF-69E0-30A540A58236}"/>
          </ac:spMkLst>
        </pc:spChg>
        <pc:graphicFrameChg chg="add mod modGraphic">
          <ac:chgData name="Cédric Randrianarivélo" userId="843410475e7793a5" providerId="LiveId" clId="{2F9AF371-5D40-4567-8C49-92C28C905DFF}" dt="2022-10-28T08:34:12.608" v="568" actId="207"/>
          <ac:graphicFrameMkLst>
            <pc:docMk/>
            <pc:sldMk cId="1072360628" sldId="289"/>
            <ac:graphicFrameMk id="4" creationId="{15058AA9-CDA5-A8B0-06E1-2A8141E81A7A}"/>
          </ac:graphicFrameMkLst>
        </pc:graphicFrameChg>
        <pc:graphicFrameChg chg="del">
          <ac:chgData name="Cédric Randrianarivélo" userId="843410475e7793a5" providerId="LiveId" clId="{2F9AF371-5D40-4567-8C49-92C28C905DFF}" dt="2022-10-28T08:28:39.379" v="543" actId="478"/>
          <ac:graphicFrameMkLst>
            <pc:docMk/>
            <pc:sldMk cId="1072360628" sldId="289"/>
            <ac:graphicFrameMk id="7" creationId="{67F6A37D-6949-EDD5-320A-0534953EC7A4}"/>
          </ac:graphicFrameMkLst>
        </pc:graphicFrameChg>
        <pc:picChg chg="add del">
          <ac:chgData name="Cédric Randrianarivélo" userId="843410475e7793a5" providerId="LiveId" clId="{2F9AF371-5D40-4567-8C49-92C28C905DFF}" dt="2022-10-28T08:28:37.379" v="542" actId="478"/>
          <ac:picMkLst>
            <pc:docMk/>
            <pc:sldMk cId="1072360628" sldId="289"/>
            <ac:picMk id="3" creationId="{B3B52D46-B915-B647-F8BB-A180A1580A32}"/>
          </ac:picMkLst>
        </pc:picChg>
      </pc:sldChg>
      <pc:sldChg chg="addSp delSp modSp new del mod">
        <pc:chgData name="Cédric Randrianarivélo" userId="843410475e7793a5" providerId="LiveId" clId="{2F9AF371-5D40-4567-8C49-92C28C905DFF}" dt="2022-10-28T08:26:40.182" v="521" actId="680"/>
        <pc:sldMkLst>
          <pc:docMk/>
          <pc:sldMk cId="2060340582" sldId="289"/>
        </pc:sldMkLst>
        <pc:spChg chg="add mod">
          <ac:chgData name="Cédric Randrianarivélo" userId="843410475e7793a5" providerId="LiveId" clId="{2F9AF371-5D40-4567-8C49-92C28C905DFF}" dt="2022-10-28T08:26:11.465" v="507"/>
          <ac:spMkLst>
            <pc:docMk/>
            <pc:sldMk cId="2060340582" sldId="289"/>
            <ac:spMk id="9" creationId="{DFA41B06-1BEF-1B8E-9116-A5DDF81FCDFD}"/>
          </ac:spMkLst>
        </pc:spChg>
        <pc:spChg chg="add mod">
          <ac:chgData name="Cédric Randrianarivélo" userId="843410475e7793a5" providerId="LiveId" clId="{2F9AF371-5D40-4567-8C49-92C28C905DFF}" dt="2022-10-28T08:26:11.465" v="507"/>
          <ac:spMkLst>
            <pc:docMk/>
            <pc:sldMk cId="2060340582" sldId="289"/>
            <ac:spMk id="10" creationId="{2EDB0D4C-862A-A3BD-7228-939FF2378567}"/>
          </ac:spMkLst>
        </pc:spChg>
        <pc:spChg chg="add mod">
          <ac:chgData name="Cédric Randrianarivélo" userId="843410475e7793a5" providerId="LiveId" clId="{2F9AF371-5D40-4567-8C49-92C28C905DFF}" dt="2022-10-28T08:26:11.465" v="507"/>
          <ac:spMkLst>
            <pc:docMk/>
            <pc:sldMk cId="2060340582" sldId="289"/>
            <ac:spMk id="11" creationId="{AAADF82E-8497-42B7-483A-D934452443E0}"/>
          </ac:spMkLst>
        </pc:spChg>
        <pc:spChg chg="add mod">
          <ac:chgData name="Cédric Randrianarivélo" userId="843410475e7793a5" providerId="LiveId" clId="{2F9AF371-5D40-4567-8C49-92C28C905DFF}" dt="2022-10-28T08:26:11.465" v="507"/>
          <ac:spMkLst>
            <pc:docMk/>
            <pc:sldMk cId="2060340582" sldId="289"/>
            <ac:spMk id="12" creationId="{8748877B-26FD-3EF3-4A95-565BEB4B2756}"/>
          </ac:spMkLst>
        </pc:spChg>
        <pc:spChg chg="add mod">
          <ac:chgData name="Cédric Randrianarivélo" userId="843410475e7793a5" providerId="LiveId" clId="{2F9AF371-5D40-4567-8C49-92C28C905DFF}" dt="2022-10-28T08:26:11.465" v="507"/>
          <ac:spMkLst>
            <pc:docMk/>
            <pc:sldMk cId="2060340582" sldId="289"/>
            <ac:spMk id="13" creationId="{D2AF4384-7D08-32A7-F007-720D63396134}"/>
          </ac:spMkLst>
        </pc:spChg>
        <pc:spChg chg="add mod">
          <ac:chgData name="Cédric Randrianarivélo" userId="843410475e7793a5" providerId="LiveId" clId="{2F9AF371-5D40-4567-8C49-92C28C905DFF}" dt="2022-10-28T08:26:11.465" v="507"/>
          <ac:spMkLst>
            <pc:docMk/>
            <pc:sldMk cId="2060340582" sldId="289"/>
            <ac:spMk id="14" creationId="{ED7E126E-46EE-3577-8A94-B2364B76F98D}"/>
          </ac:spMkLst>
        </pc:spChg>
        <pc:spChg chg="add mod">
          <ac:chgData name="Cédric Randrianarivélo" userId="843410475e7793a5" providerId="LiveId" clId="{2F9AF371-5D40-4567-8C49-92C28C905DFF}" dt="2022-10-28T08:26:11.465" v="507"/>
          <ac:spMkLst>
            <pc:docMk/>
            <pc:sldMk cId="2060340582" sldId="289"/>
            <ac:spMk id="15" creationId="{29B5E309-CC2E-E9AD-2045-2E351B3CC0F2}"/>
          </ac:spMkLst>
        </pc:spChg>
        <pc:spChg chg="add mod">
          <ac:chgData name="Cédric Randrianarivélo" userId="843410475e7793a5" providerId="LiveId" clId="{2F9AF371-5D40-4567-8C49-92C28C905DFF}" dt="2022-10-28T08:26:11.465" v="507"/>
          <ac:spMkLst>
            <pc:docMk/>
            <pc:sldMk cId="2060340582" sldId="289"/>
            <ac:spMk id="16" creationId="{2AF2FD0F-2572-4D26-7DA4-EDF77BC08CA0}"/>
          </ac:spMkLst>
        </pc:spChg>
        <pc:spChg chg="add mod">
          <ac:chgData name="Cédric Randrianarivélo" userId="843410475e7793a5" providerId="LiveId" clId="{2F9AF371-5D40-4567-8C49-92C28C905DFF}" dt="2022-10-28T08:26:11.465" v="507"/>
          <ac:spMkLst>
            <pc:docMk/>
            <pc:sldMk cId="2060340582" sldId="289"/>
            <ac:spMk id="17" creationId="{E42499A2-1C00-C57C-B3EE-136D1A12305F}"/>
          </ac:spMkLst>
        </pc:spChg>
        <pc:spChg chg="add mod">
          <ac:chgData name="Cédric Randrianarivélo" userId="843410475e7793a5" providerId="LiveId" clId="{2F9AF371-5D40-4567-8C49-92C28C905DFF}" dt="2022-10-28T08:26:11.465" v="507"/>
          <ac:spMkLst>
            <pc:docMk/>
            <pc:sldMk cId="2060340582" sldId="289"/>
            <ac:spMk id="18" creationId="{74FF3CA6-A1C0-0B9E-D475-D7542052EB5E}"/>
          </ac:spMkLst>
        </pc:spChg>
        <pc:spChg chg="add mod">
          <ac:chgData name="Cédric Randrianarivélo" userId="843410475e7793a5" providerId="LiveId" clId="{2F9AF371-5D40-4567-8C49-92C28C905DFF}" dt="2022-10-28T08:26:11.465" v="507"/>
          <ac:spMkLst>
            <pc:docMk/>
            <pc:sldMk cId="2060340582" sldId="289"/>
            <ac:spMk id="19" creationId="{56D917ED-42AE-D3CD-8FDB-D3D59CAAF667}"/>
          </ac:spMkLst>
        </pc:spChg>
        <pc:spChg chg="add mod">
          <ac:chgData name="Cédric Randrianarivélo" userId="843410475e7793a5" providerId="LiveId" clId="{2F9AF371-5D40-4567-8C49-92C28C905DFF}" dt="2022-10-28T08:26:11.465" v="507"/>
          <ac:spMkLst>
            <pc:docMk/>
            <pc:sldMk cId="2060340582" sldId="289"/>
            <ac:spMk id="20" creationId="{97253E94-2B9A-C0F7-818D-0FE9D39F6D84}"/>
          </ac:spMkLst>
        </pc:spChg>
        <pc:spChg chg="add del mod">
          <ac:chgData name="Cédric Randrianarivélo" userId="843410475e7793a5" providerId="LiveId" clId="{2F9AF371-5D40-4567-8C49-92C28C905DFF}" dt="2022-10-28T08:26:39.816" v="520" actId="767"/>
          <ac:spMkLst>
            <pc:docMk/>
            <pc:sldMk cId="2060340582" sldId="289"/>
            <ac:spMk id="21" creationId="{B687E4DF-FCD8-C31D-EB8B-B8FE8DFDA80C}"/>
          </ac:spMkLst>
        </pc:spChg>
        <pc:spChg chg="add del mod">
          <ac:chgData name="Cédric Randrianarivélo" userId="843410475e7793a5" providerId="LiveId" clId="{2F9AF371-5D40-4567-8C49-92C28C905DFF}" dt="2022-10-28T08:26:39.202" v="518" actId="767"/>
          <ac:spMkLst>
            <pc:docMk/>
            <pc:sldMk cId="2060340582" sldId="289"/>
            <ac:spMk id="22" creationId="{686563D5-D5EB-40F9-9FC1-6FAFE124DA04}"/>
          </ac:spMkLst>
        </pc:spChg>
        <pc:grpChg chg="add mod">
          <ac:chgData name="Cédric Randrianarivélo" userId="843410475e7793a5" providerId="LiveId" clId="{2F9AF371-5D40-4567-8C49-92C28C905DFF}" dt="2022-10-28T08:26:11.465" v="507"/>
          <ac:grpSpMkLst>
            <pc:docMk/>
            <pc:sldMk cId="2060340582" sldId="289"/>
            <ac:grpSpMk id="3" creationId="{0957E738-AEB8-F1A8-5019-4F78076AB817}"/>
          </ac:grpSpMkLst>
        </pc:grpChg>
        <pc:grpChg chg="add mod">
          <ac:chgData name="Cédric Randrianarivélo" userId="843410475e7793a5" providerId="LiveId" clId="{2F9AF371-5D40-4567-8C49-92C28C905DFF}" dt="2022-10-28T08:26:11.465" v="507"/>
          <ac:grpSpMkLst>
            <pc:docMk/>
            <pc:sldMk cId="2060340582" sldId="289"/>
            <ac:grpSpMk id="4" creationId="{C27901A4-D011-8732-4FB4-B04195F81C7D}"/>
          </ac:grpSpMkLst>
        </pc:grpChg>
        <pc:grpChg chg="add mod">
          <ac:chgData name="Cédric Randrianarivélo" userId="843410475e7793a5" providerId="LiveId" clId="{2F9AF371-5D40-4567-8C49-92C28C905DFF}" dt="2022-10-28T08:26:11.465" v="507"/>
          <ac:grpSpMkLst>
            <pc:docMk/>
            <pc:sldMk cId="2060340582" sldId="289"/>
            <ac:grpSpMk id="5" creationId="{8574F75C-DABF-15AE-0B8B-242697E4C926}"/>
          </ac:grpSpMkLst>
        </pc:grpChg>
        <pc:grpChg chg="add mod">
          <ac:chgData name="Cédric Randrianarivélo" userId="843410475e7793a5" providerId="LiveId" clId="{2F9AF371-5D40-4567-8C49-92C28C905DFF}" dt="2022-10-28T08:26:11.465" v="507"/>
          <ac:grpSpMkLst>
            <pc:docMk/>
            <pc:sldMk cId="2060340582" sldId="289"/>
            <ac:grpSpMk id="6" creationId="{0892F8AB-EDE9-0D16-D16A-5DDB06ACF86C}"/>
          </ac:grpSpMkLst>
        </pc:grpChg>
        <pc:grpChg chg="add mod">
          <ac:chgData name="Cédric Randrianarivélo" userId="843410475e7793a5" providerId="LiveId" clId="{2F9AF371-5D40-4567-8C49-92C28C905DFF}" dt="2022-10-28T08:26:11.465" v="507"/>
          <ac:grpSpMkLst>
            <pc:docMk/>
            <pc:sldMk cId="2060340582" sldId="289"/>
            <ac:grpSpMk id="7" creationId="{E1AC45BD-5491-04A8-EAA4-F8B23D204E6E}"/>
          </ac:grpSpMkLst>
        </pc:grpChg>
        <pc:grpChg chg="add mod">
          <ac:chgData name="Cédric Randrianarivélo" userId="843410475e7793a5" providerId="LiveId" clId="{2F9AF371-5D40-4567-8C49-92C28C905DFF}" dt="2022-10-28T08:26:11.465" v="507"/>
          <ac:grpSpMkLst>
            <pc:docMk/>
            <pc:sldMk cId="2060340582" sldId="289"/>
            <ac:grpSpMk id="8" creationId="{D63B30A1-C7F4-9EA3-F4FB-0CAFADD72CFD}"/>
          </ac:grpSpMkLst>
        </pc:grpChg>
      </pc:sldChg>
      <pc:sldChg chg="addSp delSp modSp add mod">
        <pc:chgData name="Cédric Randrianarivélo" userId="843410475e7793a5" providerId="LiveId" clId="{2F9AF371-5D40-4567-8C49-92C28C905DFF}" dt="2022-10-31T13:03:01.319" v="2156"/>
        <pc:sldMkLst>
          <pc:docMk/>
          <pc:sldMk cId="4141269595" sldId="290"/>
        </pc:sldMkLst>
        <pc:spChg chg="add del mod">
          <ac:chgData name="Cédric Randrianarivélo" userId="843410475e7793a5" providerId="LiveId" clId="{2F9AF371-5D40-4567-8C49-92C28C905DFF}" dt="2022-10-28T08:41:50.948" v="745"/>
          <ac:spMkLst>
            <pc:docMk/>
            <pc:sldMk cId="4141269595" sldId="290"/>
            <ac:spMk id="7" creationId="{5FB86EA0-36A7-7A11-5256-AB060F0D4A3E}"/>
          </ac:spMkLst>
        </pc:spChg>
        <pc:spChg chg="mod">
          <ac:chgData name="Cédric Randrianarivélo" userId="843410475e7793a5" providerId="LiveId" clId="{2F9AF371-5D40-4567-8C49-92C28C905DFF}" dt="2022-10-28T08:42:26.533" v="761" actId="20577"/>
          <ac:spMkLst>
            <pc:docMk/>
            <pc:sldMk cId="4141269595" sldId="290"/>
            <ac:spMk id="8" creationId="{81C37971-CC17-CA91-B3D3-0F429A282497}"/>
          </ac:spMkLst>
        </pc:spChg>
        <pc:spChg chg="mod">
          <ac:chgData name="Cédric Randrianarivélo" userId="843410475e7793a5" providerId="LiveId" clId="{2F9AF371-5D40-4567-8C49-92C28C905DFF}" dt="2022-10-31T13:03:01.319" v="2156"/>
          <ac:spMkLst>
            <pc:docMk/>
            <pc:sldMk cId="4141269595" sldId="290"/>
            <ac:spMk id="9" creationId="{F774B496-7668-AFF1-2EAC-26DA3F3D0B4F}"/>
          </ac:spMkLst>
        </pc:spChg>
        <pc:spChg chg="add del mod">
          <ac:chgData name="Cédric Randrianarivélo" userId="843410475e7793a5" providerId="LiveId" clId="{2F9AF371-5D40-4567-8C49-92C28C905DFF}" dt="2022-10-28T08:41:50.948" v="745"/>
          <ac:spMkLst>
            <pc:docMk/>
            <pc:sldMk cId="4141269595" sldId="290"/>
            <ac:spMk id="10" creationId="{F2599D27-3811-1A57-E306-E538A9281DDB}"/>
          </ac:spMkLst>
        </pc:spChg>
      </pc:sldChg>
      <pc:sldChg chg="addSp delSp modSp add mod">
        <pc:chgData name="Cédric Randrianarivélo" userId="843410475e7793a5" providerId="LiveId" clId="{2F9AF371-5D40-4567-8C49-92C28C905DFF}" dt="2022-10-31T13:03:29.952" v="2167" actId="1076"/>
        <pc:sldMkLst>
          <pc:docMk/>
          <pc:sldMk cId="1399537618" sldId="291"/>
        </pc:sldMkLst>
        <pc:spChg chg="mod">
          <ac:chgData name="Cédric Randrianarivélo" userId="843410475e7793a5" providerId="LiveId" clId="{2F9AF371-5D40-4567-8C49-92C28C905DFF}" dt="2022-10-31T13:03:22.633" v="2164" actId="20577"/>
          <ac:spMkLst>
            <pc:docMk/>
            <pc:sldMk cId="1399537618" sldId="291"/>
            <ac:spMk id="9" creationId="{F774B496-7668-AFF1-2EAC-26DA3F3D0B4F}"/>
          </ac:spMkLst>
        </pc:spChg>
        <pc:spChg chg="add del">
          <ac:chgData name="Cédric Randrianarivélo" userId="843410475e7793a5" providerId="LiveId" clId="{2F9AF371-5D40-4567-8C49-92C28C905DFF}" dt="2022-10-28T08:46:58.535" v="1484" actId="22"/>
          <ac:spMkLst>
            <pc:docMk/>
            <pc:sldMk cId="1399537618" sldId="291"/>
            <ac:spMk id="10" creationId="{69CCCE90-C38C-AFE0-1262-E6AFC3D165C3}"/>
          </ac:spMkLst>
        </pc:spChg>
        <pc:picChg chg="add mod">
          <ac:chgData name="Cédric Randrianarivélo" userId="843410475e7793a5" providerId="LiveId" clId="{2F9AF371-5D40-4567-8C49-92C28C905DFF}" dt="2022-10-31T13:03:29.952" v="2167" actId="1076"/>
          <ac:picMkLst>
            <pc:docMk/>
            <pc:sldMk cId="1399537618" sldId="291"/>
            <ac:picMk id="7" creationId="{ED5B9234-2368-8947-6E32-F1CBA819FEB4}"/>
          </ac:picMkLst>
        </pc:picChg>
      </pc:sldChg>
      <pc:sldChg chg="addSp delSp modSp add mod">
        <pc:chgData name="Cédric Randrianarivélo" userId="843410475e7793a5" providerId="LiveId" clId="{2F9AF371-5D40-4567-8C49-92C28C905DFF}" dt="2022-10-31T13:12:08.199" v="2282" actId="2710"/>
        <pc:sldMkLst>
          <pc:docMk/>
          <pc:sldMk cId="3373839693" sldId="292"/>
        </pc:sldMkLst>
        <pc:spChg chg="mod">
          <ac:chgData name="Cédric Randrianarivélo" userId="843410475e7793a5" providerId="LiveId" clId="{2F9AF371-5D40-4567-8C49-92C28C905DFF}" dt="2022-10-28T08:54:03.732" v="1639" actId="20577"/>
          <ac:spMkLst>
            <pc:docMk/>
            <pc:sldMk cId="3373839693" sldId="292"/>
            <ac:spMk id="8" creationId="{81C37971-CC17-CA91-B3D3-0F429A282497}"/>
          </ac:spMkLst>
        </pc:spChg>
        <pc:spChg chg="mod">
          <ac:chgData name="Cédric Randrianarivélo" userId="843410475e7793a5" providerId="LiveId" clId="{2F9AF371-5D40-4567-8C49-92C28C905DFF}" dt="2022-10-31T13:12:08.199" v="2282" actId="2710"/>
          <ac:spMkLst>
            <pc:docMk/>
            <pc:sldMk cId="3373839693" sldId="292"/>
            <ac:spMk id="9" creationId="{F774B496-7668-AFF1-2EAC-26DA3F3D0B4F}"/>
          </ac:spMkLst>
        </pc:spChg>
        <pc:spChg chg="add del mod">
          <ac:chgData name="Cédric Randrianarivélo" userId="843410475e7793a5" providerId="LiveId" clId="{2F9AF371-5D40-4567-8C49-92C28C905DFF}" dt="2022-10-31T13:07:38.530" v="2184" actId="478"/>
          <ac:spMkLst>
            <pc:docMk/>
            <pc:sldMk cId="3373839693" sldId="292"/>
            <ac:spMk id="10" creationId="{4865C013-8899-8FFD-85E0-0F2A431C7062}"/>
          </ac:spMkLst>
        </pc:spChg>
        <pc:graphicFrameChg chg="mod modGraphic">
          <ac:chgData name="Cédric Randrianarivélo" userId="843410475e7793a5" providerId="LiveId" clId="{2F9AF371-5D40-4567-8C49-92C28C905DFF}" dt="2022-10-28T08:48:02.472" v="1489" actId="207"/>
          <ac:graphicFrameMkLst>
            <pc:docMk/>
            <pc:sldMk cId="3373839693" sldId="292"/>
            <ac:graphicFrameMk id="4" creationId="{15058AA9-CDA5-A8B0-06E1-2A8141E81A7A}"/>
          </ac:graphicFrameMkLst>
        </pc:graphicFrameChg>
        <pc:picChg chg="mod">
          <ac:chgData name="Cédric Randrianarivélo" userId="843410475e7793a5" providerId="LiveId" clId="{2F9AF371-5D40-4567-8C49-92C28C905DFF}" dt="2022-10-31T13:06:40.653" v="2171" actId="1076"/>
          <ac:picMkLst>
            <pc:docMk/>
            <pc:sldMk cId="3373839693" sldId="292"/>
            <ac:picMk id="3" creationId="{B3B52D46-B915-B647-F8BB-A180A1580A32}"/>
          </ac:picMkLst>
        </pc:picChg>
        <pc:picChg chg="add mod">
          <ac:chgData name="Cédric Randrianarivélo" userId="843410475e7793a5" providerId="LiveId" clId="{2F9AF371-5D40-4567-8C49-92C28C905DFF}" dt="2022-10-31T13:06:38.102" v="2170" actId="1076"/>
          <ac:picMkLst>
            <pc:docMk/>
            <pc:sldMk cId="3373839693" sldId="292"/>
            <ac:picMk id="7" creationId="{4CF0357F-23A1-9C75-1E23-B0838A1FA711}"/>
          </ac:picMkLst>
        </pc:picChg>
      </pc:sldChg>
      <pc:sldChg chg="addSp delSp modSp add del mod">
        <pc:chgData name="Cédric Randrianarivélo" userId="843410475e7793a5" providerId="LiveId" clId="{2F9AF371-5D40-4567-8C49-92C28C905DFF}" dt="2022-10-31T13:03:32.410" v="2168" actId="47"/>
        <pc:sldMkLst>
          <pc:docMk/>
          <pc:sldMk cId="2382319827" sldId="293"/>
        </pc:sldMkLst>
        <pc:spChg chg="del mod">
          <ac:chgData name="Cédric Randrianarivélo" userId="843410475e7793a5" providerId="LiveId" clId="{2F9AF371-5D40-4567-8C49-92C28C905DFF}" dt="2022-10-31T13:03:18.980" v="2162"/>
          <ac:spMkLst>
            <pc:docMk/>
            <pc:sldMk cId="2382319827" sldId="293"/>
            <ac:spMk id="9" creationId="{F774B496-7668-AFF1-2EAC-26DA3F3D0B4F}"/>
          </ac:spMkLst>
        </pc:spChg>
        <pc:picChg chg="add del mod">
          <ac:chgData name="Cédric Randrianarivélo" userId="843410475e7793a5" providerId="LiveId" clId="{2F9AF371-5D40-4567-8C49-92C28C905DFF}" dt="2022-10-31T13:03:25.225" v="2165" actId="21"/>
          <ac:picMkLst>
            <pc:docMk/>
            <pc:sldMk cId="2382319827" sldId="293"/>
            <ac:picMk id="7" creationId="{66B1029E-4BF1-74CB-7199-D25E57877756}"/>
          </ac:picMkLst>
        </pc:picChg>
      </pc:sldChg>
      <pc:sldChg chg="new del">
        <pc:chgData name="Cédric Randrianarivélo" userId="843410475e7793a5" providerId="LiveId" clId="{2F9AF371-5D40-4567-8C49-92C28C905DFF}" dt="2022-11-01T09:24:53.279" v="6570" actId="47"/>
        <pc:sldMkLst>
          <pc:docMk/>
          <pc:sldMk cId="2037757809" sldId="294"/>
        </pc:sldMkLst>
      </pc:sldChg>
      <pc:sldChg chg="new del">
        <pc:chgData name="Cédric Randrianarivélo" userId="843410475e7793a5" providerId="LiveId" clId="{2F9AF371-5D40-4567-8C49-92C28C905DFF}" dt="2022-11-01T09:24:51.981" v="6569" actId="47"/>
        <pc:sldMkLst>
          <pc:docMk/>
          <pc:sldMk cId="3339534195" sldId="295"/>
        </pc:sldMkLst>
      </pc:sldChg>
      <pc:sldChg chg="new del">
        <pc:chgData name="Cédric Randrianarivélo" userId="843410475e7793a5" providerId="LiveId" clId="{2F9AF371-5D40-4567-8C49-92C28C905DFF}" dt="2022-11-01T09:24:51.510" v="6568" actId="47"/>
        <pc:sldMkLst>
          <pc:docMk/>
          <pc:sldMk cId="571807746" sldId="296"/>
        </pc:sldMkLst>
      </pc:sldChg>
      <pc:sldChg chg="modSp add mod setBg">
        <pc:chgData name="Cédric Randrianarivélo" userId="843410475e7793a5" providerId="LiveId" clId="{2F9AF371-5D40-4567-8C49-92C28C905DFF}" dt="2022-10-28T08:52:56.662" v="1596" actId="1076"/>
        <pc:sldMkLst>
          <pc:docMk/>
          <pc:sldMk cId="2735198251" sldId="297"/>
        </pc:sldMkLst>
        <pc:spChg chg="mod">
          <ac:chgData name="Cédric Randrianarivélo" userId="843410475e7793a5" providerId="LiveId" clId="{2F9AF371-5D40-4567-8C49-92C28C905DFF}" dt="2022-10-28T08:52:56.662" v="1596" actId="1076"/>
          <ac:spMkLst>
            <pc:docMk/>
            <pc:sldMk cId="2735198251" sldId="297"/>
            <ac:spMk id="4" creationId="{FEA97D1B-C072-A01C-A6C1-7EA7063DD0B3}"/>
          </ac:spMkLst>
        </pc:spChg>
        <pc:picChg chg="mod">
          <ac:chgData name="Cédric Randrianarivélo" userId="843410475e7793a5" providerId="LiveId" clId="{2F9AF371-5D40-4567-8C49-92C28C905DFF}" dt="2022-10-28T08:52:52.997" v="1595" actId="1076"/>
          <ac:picMkLst>
            <pc:docMk/>
            <pc:sldMk cId="2735198251" sldId="297"/>
            <ac:picMk id="3" creationId="{B3B52D46-B915-B647-F8BB-A180A1580A32}"/>
          </ac:picMkLst>
        </pc:picChg>
      </pc:sldChg>
      <pc:sldChg chg="modSp add mod">
        <pc:chgData name="Cédric Randrianarivélo" userId="843410475e7793a5" providerId="LiveId" clId="{2F9AF371-5D40-4567-8C49-92C28C905DFF}" dt="2022-10-28T08:53:36.607" v="1611" actId="1076"/>
        <pc:sldMkLst>
          <pc:docMk/>
          <pc:sldMk cId="4241420029" sldId="298"/>
        </pc:sldMkLst>
        <pc:spChg chg="mod">
          <ac:chgData name="Cédric Randrianarivélo" userId="843410475e7793a5" providerId="LiveId" clId="{2F9AF371-5D40-4567-8C49-92C28C905DFF}" dt="2022-10-28T08:53:36.607" v="1611" actId="1076"/>
          <ac:spMkLst>
            <pc:docMk/>
            <pc:sldMk cId="4241420029" sldId="298"/>
            <ac:spMk id="4" creationId="{FEA97D1B-C072-A01C-A6C1-7EA7063DD0B3}"/>
          </ac:spMkLst>
        </pc:spChg>
      </pc:sldChg>
      <pc:sldChg chg="modSp add mod">
        <pc:chgData name="Cédric Randrianarivélo" userId="843410475e7793a5" providerId="LiveId" clId="{2F9AF371-5D40-4567-8C49-92C28C905DFF}" dt="2022-10-28T08:55:47.318" v="1845" actId="1076"/>
        <pc:sldMkLst>
          <pc:docMk/>
          <pc:sldMk cId="3020073077" sldId="299"/>
        </pc:sldMkLst>
        <pc:spChg chg="mod">
          <ac:chgData name="Cédric Randrianarivélo" userId="843410475e7793a5" providerId="LiveId" clId="{2F9AF371-5D40-4567-8C49-92C28C905DFF}" dt="2022-10-28T08:55:47.318" v="1845" actId="1076"/>
          <ac:spMkLst>
            <pc:docMk/>
            <pc:sldMk cId="3020073077" sldId="299"/>
            <ac:spMk id="4" creationId="{FEA97D1B-C072-A01C-A6C1-7EA7063DD0B3}"/>
          </ac:spMkLst>
        </pc:spChg>
        <pc:picChg chg="mod">
          <ac:chgData name="Cédric Randrianarivélo" userId="843410475e7793a5" providerId="LiveId" clId="{2F9AF371-5D40-4567-8C49-92C28C905DFF}" dt="2022-10-28T08:55:40.414" v="1835" actId="1076"/>
          <ac:picMkLst>
            <pc:docMk/>
            <pc:sldMk cId="3020073077" sldId="299"/>
            <ac:picMk id="3" creationId="{B3B52D46-B915-B647-F8BB-A180A1580A32}"/>
          </ac:picMkLst>
        </pc:picChg>
      </pc:sldChg>
      <pc:sldChg chg="delSp add del setBg delDesignElem">
        <pc:chgData name="Cédric Randrianarivélo" userId="843410475e7793a5" providerId="LiveId" clId="{2F9AF371-5D40-4567-8C49-92C28C905DFF}" dt="2022-11-01T09:24:55.408" v="6571" actId="47"/>
        <pc:sldMkLst>
          <pc:docMk/>
          <pc:sldMk cId="1492499939" sldId="300"/>
        </pc:sldMkLst>
        <pc:spChg chg="del">
          <ac:chgData name="Cédric Randrianarivélo" userId="843410475e7793a5" providerId="LiveId" clId="{2F9AF371-5D40-4567-8C49-92C28C905DFF}" dt="2022-10-28T08:55:56.799" v="1847"/>
          <ac:spMkLst>
            <pc:docMk/>
            <pc:sldMk cId="1492499939" sldId="300"/>
            <ac:spMk id="19" creationId="{50666DC1-CD27-4874-9484-9D06C59FE4D0}"/>
          </ac:spMkLst>
        </pc:spChg>
        <pc:spChg chg="del">
          <ac:chgData name="Cédric Randrianarivélo" userId="843410475e7793a5" providerId="LiveId" clId="{2F9AF371-5D40-4567-8C49-92C28C905DFF}" dt="2022-10-28T08:55:56.799" v="1847"/>
          <ac:spMkLst>
            <pc:docMk/>
            <pc:sldMk cId="1492499939" sldId="300"/>
            <ac:spMk id="21" creationId="{922E0291-99C8-40F9-ADAB-32589A3B57AA}"/>
          </ac:spMkLst>
        </pc:spChg>
        <pc:spChg chg="del">
          <ac:chgData name="Cédric Randrianarivélo" userId="843410475e7793a5" providerId="LiveId" clId="{2F9AF371-5D40-4567-8C49-92C28C905DFF}" dt="2022-10-28T08:55:56.799" v="1847"/>
          <ac:spMkLst>
            <pc:docMk/>
            <pc:sldMk cId="1492499939" sldId="300"/>
            <ac:spMk id="23" creationId="{095830D2-F2AE-4DD8-B586-89B0977916FF}"/>
          </ac:spMkLst>
        </pc:spChg>
      </pc:sldChg>
      <pc:sldChg chg="addSp delSp modSp add mod setBg delDesignElem">
        <pc:chgData name="Cédric Randrianarivélo" userId="843410475e7793a5" providerId="LiveId" clId="{2F9AF371-5D40-4567-8C49-92C28C905DFF}" dt="2022-10-28T08:56:17.650" v="1852" actId="26606"/>
        <pc:sldMkLst>
          <pc:docMk/>
          <pc:sldMk cId="3660889335" sldId="301"/>
        </pc:sldMkLst>
        <pc:spChg chg="mod ord">
          <ac:chgData name="Cédric Randrianarivélo" userId="843410475e7793a5" providerId="LiveId" clId="{2F9AF371-5D40-4567-8C49-92C28C905DFF}" dt="2022-10-28T08:56:17.650" v="1852" actId="26606"/>
          <ac:spMkLst>
            <pc:docMk/>
            <pc:sldMk cId="3660889335" sldId="301"/>
            <ac:spMk id="2" creationId="{2F4729C0-7BCF-4887-971C-E189919204DB}"/>
          </ac:spMkLst>
        </pc:spChg>
        <pc:spChg chg="mod">
          <ac:chgData name="Cédric Randrianarivélo" userId="843410475e7793a5" providerId="LiveId" clId="{2F9AF371-5D40-4567-8C49-92C28C905DFF}" dt="2022-10-28T08:56:17.650" v="1852" actId="26606"/>
          <ac:spMkLst>
            <pc:docMk/>
            <pc:sldMk cId="3660889335" sldId="301"/>
            <ac:spMk id="11" creationId="{723E36F6-11EE-4A8A-9B1E-F600E2F11A87}"/>
          </ac:spMkLst>
        </pc:spChg>
        <pc:spChg chg="add">
          <ac:chgData name="Cédric Randrianarivélo" userId="843410475e7793a5" providerId="LiveId" clId="{2F9AF371-5D40-4567-8C49-92C28C905DFF}" dt="2022-10-28T08:56:17.650" v="1852" actId="26606"/>
          <ac:spMkLst>
            <pc:docMk/>
            <pc:sldMk cId="3660889335" sldId="301"/>
            <ac:spMk id="16" creationId="{50666DC1-CD27-4874-9484-9D06C59FE4D0}"/>
          </ac:spMkLst>
        </pc:spChg>
        <pc:spChg chg="add">
          <ac:chgData name="Cédric Randrianarivélo" userId="843410475e7793a5" providerId="LiveId" clId="{2F9AF371-5D40-4567-8C49-92C28C905DFF}" dt="2022-10-28T08:56:17.650" v="1852" actId="26606"/>
          <ac:spMkLst>
            <pc:docMk/>
            <pc:sldMk cId="3660889335" sldId="301"/>
            <ac:spMk id="18" creationId="{0BE66D35-6371-4809-9433-1EBF879150EC}"/>
          </ac:spMkLst>
        </pc:spChg>
        <pc:spChg chg="del">
          <ac:chgData name="Cédric Randrianarivélo" userId="843410475e7793a5" providerId="LiveId" clId="{2F9AF371-5D40-4567-8C49-92C28C905DFF}" dt="2022-10-28T08:55:58.983" v="1849"/>
          <ac:spMkLst>
            <pc:docMk/>
            <pc:sldMk cId="3660889335" sldId="301"/>
            <ac:spMk id="19" creationId="{50666DC1-CD27-4874-9484-9D06C59FE4D0}"/>
          </ac:spMkLst>
        </pc:spChg>
        <pc:spChg chg="add">
          <ac:chgData name="Cédric Randrianarivélo" userId="843410475e7793a5" providerId="LiveId" clId="{2F9AF371-5D40-4567-8C49-92C28C905DFF}" dt="2022-10-28T08:56:17.650" v="1852" actId="26606"/>
          <ac:spMkLst>
            <pc:docMk/>
            <pc:sldMk cId="3660889335" sldId="301"/>
            <ac:spMk id="20" creationId="{72EF3F9A-9717-4ACB-A30D-96694842C4F7}"/>
          </ac:spMkLst>
        </pc:spChg>
        <pc:spChg chg="del">
          <ac:chgData name="Cédric Randrianarivélo" userId="843410475e7793a5" providerId="LiveId" clId="{2F9AF371-5D40-4567-8C49-92C28C905DFF}" dt="2022-10-28T08:55:58.983" v="1849"/>
          <ac:spMkLst>
            <pc:docMk/>
            <pc:sldMk cId="3660889335" sldId="301"/>
            <ac:spMk id="21" creationId="{922E0291-99C8-40F9-ADAB-32589A3B57AA}"/>
          </ac:spMkLst>
        </pc:spChg>
        <pc:spChg chg="del">
          <ac:chgData name="Cédric Randrianarivélo" userId="843410475e7793a5" providerId="LiveId" clId="{2F9AF371-5D40-4567-8C49-92C28C905DFF}" dt="2022-10-28T08:55:58.983" v="1849"/>
          <ac:spMkLst>
            <pc:docMk/>
            <pc:sldMk cId="3660889335" sldId="301"/>
            <ac:spMk id="23" creationId="{095830D2-F2AE-4DD8-B586-89B0977916FF}"/>
          </ac:spMkLst>
        </pc:spChg>
        <pc:grpChg chg="add">
          <ac:chgData name="Cédric Randrianarivélo" userId="843410475e7793a5" providerId="LiveId" clId="{2F9AF371-5D40-4567-8C49-92C28C905DFF}" dt="2022-10-28T08:56:17.650" v="1852" actId="26606"/>
          <ac:grpSpMkLst>
            <pc:docMk/>
            <pc:sldMk cId="3660889335" sldId="301"/>
            <ac:grpSpMk id="22" creationId="{0EB82B4C-9249-4CFC-A372-7B0FF5E36EA8}"/>
          </ac:grpSpMkLst>
        </pc:grpChg>
        <pc:picChg chg="add mod">
          <ac:chgData name="Cédric Randrianarivélo" userId="843410475e7793a5" providerId="LiveId" clId="{2F9AF371-5D40-4567-8C49-92C28C905DFF}" dt="2022-10-28T08:56:17.650" v="1852" actId="26606"/>
          <ac:picMkLst>
            <pc:docMk/>
            <pc:sldMk cId="3660889335" sldId="301"/>
            <ac:picMk id="3" creationId="{2A8D28A4-8019-53FA-1B4B-42F4B15FCF6F}"/>
          </ac:picMkLst>
        </pc:picChg>
        <pc:picChg chg="del">
          <ac:chgData name="Cédric Randrianarivélo" userId="843410475e7793a5" providerId="LiveId" clId="{2F9AF371-5D40-4567-8C49-92C28C905DFF}" dt="2022-10-28T08:56:15.108" v="1850" actId="478"/>
          <ac:picMkLst>
            <pc:docMk/>
            <pc:sldMk cId="3660889335" sldId="301"/>
            <ac:picMk id="9" creationId="{94A90B25-D493-49FD-AE16-ED5FD61AADEE}"/>
          </ac:picMkLst>
        </pc:picChg>
      </pc:sldChg>
      <pc:sldChg chg="add del">
        <pc:chgData name="Cédric Randrianarivélo" userId="843410475e7793a5" providerId="LiveId" clId="{2F9AF371-5D40-4567-8C49-92C28C905DFF}" dt="2022-11-01T09:24:51.274" v="6567" actId="47"/>
        <pc:sldMkLst>
          <pc:docMk/>
          <pc:sldMk cId="4121063839" sldId="302"/>
        </pc:sldMkLst>
      </pc:sldChg>
      <pc:sldChg chg="addSp modSp add del mod">
        <pc:chgData name="Cédric Randrianarivélo" userId="843410475e7793a5" providerId="LiveId" clId="{2F9AF371-5D40-4567-8C49-92C28C905DFF}" dt="2022-11-01T09:24:57.480" v="6572" actId="47"/>
        <pc:sldMkLst>
          <pc:docMk/>
          <pc:sldMk cId="3611938284" sldId="303"/>
        </pc:sldMkLst>
        <pc:spChg chg="add mod">
          <ac:chgData name="Cédric Randrianarivélo" userId="843410475e7793a5" providerId="LiveId" clId="{2F9AF371-5D40-4567-8C49-92C28C905DFF}" dt="2022-10-28T09:11:27.129" v="2152" actId="20577"/>
          <ac:spMkLst>
            <pc:docMk/>
            <pc:sldMk cId="3611938284" sldId="303"/>
            <ac:spMk id="3" creationId="{9B89F147-2D16-8842-1BD3-332D50C8DF5B}"/>
          </ac:spMkLst>
        </pc:spChg>
      </pc:sldChg>
      <pc:sldChg chg="addSp delSp modSp add mod">
        <pc:chgData name="Cédric Randrianarivélo" userId="843410475e7793a5" providerId="LiveId" clId="{2F9AF371-5D40-4567-8C49-92C28C905DFF}" dt="2022-10-31T13:18:42.231" v="2530" actId="255"/>
        <pc:sldMkLst>
          <pc:docMk/>
          <pc:sldMk cId="2524297971" sldId="304"/>
        </pc:sldMkLst>
        <pc:spChg chg="del">
          <ac:chgData name="Cédric Randrianarivélo" userId="843410475e7793a5" providerId="LiveId" clId="{2F9AF371-5D40-4567-8C49-92C28C905DFF}" dt="2022-10-31T13:06:52.111" v="2173" actId="478"/>
          <ac:spMkLst>
            <pc:docMk/>
            <pc:sldMk cId="2524297971" sldId="304"/>
            <ac:spMk id="9" creationId="{F774B496-7668-AFF1-2EAC-26DA3F3D0B4F}"/>
          </ac:spMkLst>
        </pc:spChg>
        <pc:spChg chg="del">
          <ac:chgData name="Cédric Randrianarivélo" userId="843410475e7793a5" providerId="LiveId" clId="{2F9AF371-5D40-4567-8C49-92C28C905DFF}" dt="2022-10-31T13:06:54.653" v="2175" actId="478"/>
          <ac:spMkLst>
            <pc:docMk/>
            <pc:sldMk cId="2524297971" sldId="304"/>
            <ac:spMk id="10" creationId="{4865C013-8899-8FFD-85E0-0F2A431C7062}"/>
          </ac:spMkLst>
        </pc:spChg>
        <pc:spChg chg="add mod">
          <ac:chgData name="Cédric Randrianarivélo" userId="843410475e7793a5" providerId="LiveId" clId="{2F9AF371-5D40-4567-8C49-92C28C905DFF}" dt="2022-10-31T13:18:42.231" v="2530" actId="255"/>
          <ac:spMkLst>
            <pc:docMk/>
            <pc:sldMk cId="2524297971" sldId="304"/>
            <ac:spMk id="12" creationId="{E0A3EDBC-9187-2645-479D-C62D0F94B1CC}"/>
          </ac:spMkLst>
        </pc:spChg>
        <pc:graphicFrameChg chg="add mod">
          <ac:chgData name="Cédric Randrianarivélo" userId="843410475e7793a5" providerId="LiveId" clId="{2F9AF371-5D40-4567-8C49-92C28C905DFF}" dt="2022-10-31T13:16:22.876" v="2319" actId="1076"/>
          <ac:graphicFrameMkLst>
            <pc:docMk/>
            <pc:sldMk cId="2524297971" sldId="304"/>
            <ac:graphicFrameMk id="11" creationId="{9554FC7A-2D6D-0315-F85E-9D88B6E2E51F}"/>
          </ac:graphicFrameMkLst>
        </pc:graphicFrameChg>
        <pc:picChg chg="mod">
          <ac:chgData name="Cédric Randrianarivélo" userId="843410475e7793a5" providerId="LiveId" clId="{2F9AF371-5D40-4567-8C49-92C28C905DFF}" dt="2022-10-31T13:16:20.742" v="2318" actId="1076"/>
          <ac:picMkLst>
            <pc:docMk/>
            <pc:sldMk cId="2524297971" sldId="304"/>
            <ac:picMk id="3" creationId="{B3B52D46-B915-B647-F8BB-A180A1580A32}"/>
          </ac:picMkLst>
        </pc:picChg>
        <pc:picChg chg="del">
          <ac:chgData name="Cédric Randrianarivélo" userId="843410475e7793a5" providerId="LiveId" clId="{2F9AF371-5D40-4567-8C49-92C28C905DFF}" dt="2022-10-31T13:06:53.278" v="2174" actId="478"/>
          <ac:picMkLst>
            <pc:docMk/>
            <pc:sldMk cId="2524297971" sldId="304"/>
            <ac:picMk id="7" creationId="{4CF0357F-23A1-9C75-1E23-B0838A1FA711}"/>
          </ac:picMkLst>
        </pc:picChg>
      </pc:sldChg>
      <pc:sldChg chg="add del">
        <pc:chgData name="Cédric Randrianarivélo" userId="843410475e7793a5" providerId="LiveId" clId="{2F9AF371-5D40-4567-8C49-92C28C905DFF}" dt="2022-10-31T13:06:57.058" v="2177"/>
        <pc:sldMkLst>
          <pc:docMk/>
          <pc:sldMk cId="1977302318" sldId="305"/>
        </pc:sldMkLst>
      </pc:sldChg>
      <pc:sldChg chg="addSp delSp modSp add mod">
        <pc:chgData name="Cédric Randrianarivélo" userId="843410475e7793a5" providerId="LiveId" clId="{2F9AF371-5D40-4567-8C49-92C28C905DFF}" dt="2022-10-31T13:21:35.098" v="2813" actId="20577"/>
        <pc:sldMkLst>
          <pc:docMk/>
          <pc:sldMk cId="2823534535" sldId="305"/>
        </pc:sldMkLst>
        <pc:spChg chg="add mod">
          <ac:chgData name="Cédric Randrianarivélo" userId="843410475e7793a5" providerId="LiveId" clId="{2F9AF371-5D40-4567-8C49-92C28C905DFF}" dt="2022-10-31T13:21:35.098" v="2813" actId="20577"/>
          <ac:spMkLst>
            <pc:docMk/>
            <pc:sldMk cId="2823534535" sldId="305"/>
            <ac:spMk id="12" creationId="{839202E4-3DEB-5F23-17EE-FF7AD8C5ECCD}"/>
          </ac:spMkLst>
        </pc:spChg>
        <pc:graphicFrameChg chg="del">
          <ac:chgData name="Cédric Randrianarivélo" userId="843410475e7793a5" providerId="LiveId" clId="{2F9AF371-5D40-4567-8C49-92C28C905DFF}" dt="2022-10-31T13:08:12.135" v="2186" actId="478"/>
          <ac:graphicFrameMkLst>
            <pc:docMk/>
            <pc:sldMk cId="2823534535" sldId="305"/>
            <ac:graphicFrameMk id="11" creationId="{9554FC7A-2D6D-0315-F85E-9D88B6E2E51F}"/>
          </ac:graphicFrameMkLst>
        </pc:graphicFrameChg>
        <pc:picChg chg="mod">
          <ac:chgData name="Cédric Randrianarivélo" userId="843410475e7793a5" providerId="LiveId" clId="{2F9AF371-5D40-4567-8C49-92C28C905DFF}" dt="2022-10-31T13:18:54.147" v="2535" actId="1076"/>
          <ac:picMkLst>
            <pc:docMk/>
            <pc:sldMk cId="2823534535" sldId="305"/>
            <ac:picMk id="3" creationId="{B3B52D46-B915-B647-F8BB-A180A1580A32}"/>
          </ac:picMkLst>
        </pc:picChg>
        <pc:picChg chg="add del">
          <ac:chgData name="Cédric Randrianarivélo" userId="843410475e7793a5" providerId="LiveId" clId="{2F9AF371-5D40-4567-8C49-92C28C905DFF}" dt="2022-10-31T13:08:16.502" v="2188"/>
          <ac:picMkLst>
            <pc:docMk/>
            <pc:sldMk cId="2823534535" sldId="305"/>
            <ac:picMk id="7" creationId="{77163600-0001-37E6-20D2-6A7F717ED224}"/>
          </ac:picMkLst>
        </pc:picChg>
        <pc:picChg chg="add del mod">
          <ac:chgData name="Cédric Randrianarivélo" userId="843410475e7793a5" providerId="LiveId" clId="{2F9AF371-5D40-4567-8C49-92C28C905DFF}" dt="2022-10-31T13:10:04.116" v="2248" actId="478"/>
          <ac:picMkLst>
            <pc:docMk/>
            <pc:sldMk cId="2823534535" sldId="305"/>
            <ac:picMk id="9" creationId="{75F874C3-9D6A-9B2A-06A1-4D6E681D5564}"/>
          </ac:picMkLst>
        </pc:picChg>
        <pc:picChg chg="add del mod">
          <ac:chgData name="Cédric Randrianarivélo" userId="843410475e7793a5" providerId="LiveId" clId="{2F9AF371-5D40-4567-8C49-92C28C905DFF}" dt="2022-10-31T13:20:57.792" v="2730" actId="478"/>
          <ac:picMkLst>
            <pc:docMk/>
            <pc:sldMk cId="2823534535" sldId="305"/>
            <ac:picMk id="10" creationId="{517099E2-0FC6-0947-29DC-A6B2CFB5CF39}"/>
          </ac:picMkLst>
        </pc:picChg>
        <pc:picChg chg="add mod">
          <ac:chgData name="Cédric Randrianarivélo" userId="843410475e7793a5" providerId="LiveId" clId="{2F9AF371-5D40-4567-8C49-92C28C905DFF}" dt="2022-10-31T13:21:04.212" v="2733" actId="14100"/>
          <ac:picMkLst>
            <pc:docMk/>
            <pc:sldMk cId="2823534535" sldId="305"/>
            <ac:picMk id="13" creationId="{0A7A826B-2D17-B704-7A4F-BBE32620408E}"/>
          </ac:picMkLst>
        </pc:picChg>
      </pc:sldChg>
      <pc:sldChg chg="addSp modSp new del">
        <pc:chgData name="Cédric Randrianarivélo" userId="843410475e7793a5" providerId="LiveId" clId="{2F9AF371-5D40-4567-8C49-92C28C905DFF}" dt="2022-11-01T09:20:58.354" v="6358" actId="47"/>
        <pc:sldMkLst>
          <pc:docMk/>
          <pc:sldMk cId="2373410092" sldId="306"/>
        </pc:sldMkLst>
        <pc:spChg chg="add mod">
          <ac:chgData name="Cédric Randrianarivélo" userId="843410475e7793a5" providerId="LiveId" clId="{2F9AF371-5D40-4567-8C49-92C28C905DFF}" dt="2022-10-31T13:12:42.600" v="2284"/>
          <ac:spMkLst>
            <pc:docMk/>
            <pc:sldMk cId="2373410092" sldId="306"/>
            <ac:spMk id="9" creationId="{01C6E52D-31BE-51A4-1B99-42C0BF69291F}"/>
          </ac:spMkLst>
        </pc:spChg>
        <pc:spChg chg="add mod">
          <ac:chgData name="Cédric Randrianarivélo" userId="843410475e7793a5" providerId="LiveId" clId="{2F9AF371-5D40-4567-8C49-92C28C905DFF}" dt="2022-10-31T13:12:42.600" v="2284"/>
          <ac:spMkLst>
            <pc:docMk/>
            <pc:sldMk cId="2373410092" sldId="306"/>
            <ac:spMk id="10" creationId="{10777EF9-A0F2-35E9-AA90-E1A62E58E877}"/>
          </ac:spMkLst>
        </pc:spChg>
        <pc:spChg chg="add mod">
          <ac:chgData name="Cédric Randrianarivélo" userId="843410475e7793a5" providerId="LiveId" clId="{2F9AF371-5D40-4567-8C49-92C28C905DFF}" dt="2022-10-31T13:12:42.600" v="2284"/>
          <ac:spMkLst>
            <pc:docMk/>
            <pc:sldMk cId="2373410092" sldId="306"/>
            <ac:spMk id="11" creationId="{42E94742-124F-197B-973D-6CC73A2B5469}"/>
          </ac:spMkLst>
        </pc:spChg>
        <pc:spChg chg="add mod">
          <ac:chgData name="Cédric Randrianarivélo" userId="843410475e7793a5" providerId="LiveId" clId="{2F9AF371-5D40-4567-8C49-92C28C905DFF}" dt="2022-10-31T13:12:42.600" v="2284"/>
          <ac:spMkLst>
            <pc:docMk/>
            <pc:sldMk cId="2373410092" sldId="306"/>
            <ac:spMk id="12" creationId="{F5A16031-3AE8-5A54-A359-62C6E1229BAD}"/>
          </ac:spMkLst>
        </pc:spChg>
        <pc:spChg chg="add mod">
          <ac:chgData name="Cédric Randrianarivélo" userId="843410475e7793a5" providerId="LiveId" clId="{2F9AF371-5D40-4567-8C49-92C28C905DFF}" dt="2022-10-31T13:12:42.600" v="2284"/>
          <ac:spMkLst>
            <pc:docMk/>
            <pc:sldMk cId="2373410092" sldId="306"/>
            <ac:spMk id="13" creationId="{C7229CF9-20BC-7401-317B-8151802A1888}"/>
          </ac:spMkLst>
        </pc:spChg>
        <pc:spChg chg="add mod">
          <ac:chgData name="Cédric Randrianarivélo" userId="843410475e7793a5" providerId="LiveId" clId="{2F9AF371-5D40-4567-8C49-92C28C905DFF}" dt="2022-10-31T13:12:42.600" v="2284"/>
          <ac:spMkLst>
            <pc:docMk/>
            <pc:sldMk cId="2373410092" sldId="306"/>
            <ac:spMk id="14" creationId="{67A9D9EB-3331-5C6F-DEE2-AB881E0696C1}"/>
          </ac:spMkLst>
        </pc:spChg>
        <pc:spChg chg="add mod">
          <ac:chgData name="Cédric Randrianarivélo" userId="843410475e7793a5" providerId="LiveId" clId="{2F9AF371-5D40-4567-8C49-92C28C905DFF}" dt="2022-10-31T13:12:42.600" v="2284"/>
          <ac:spMkLst>
            <pc:docMk/>
            <pc:sldMk cId="2373410092" sldId="306"/>
            <ac:spMk id="15" creationId="{C0A77219-A396-AC34-BBD2-64B0F138240E}"/>
          </ac:spMkLst>
        </pc:spChg>
        <pc:spChg chg="add mod">
          <ac:chgData name="Cédric Randrianarivélo" userId="843410475e7793a5" providerId="LiveId" clId="{2F9AF371-5D40-4567-8C49-92C28C905DFF}" dt="2022-10-31T13:12:42.600" v="2284"/>
          <ac:spMkLst>
            <pc:docMk/>
            <pc:sldMk cId="2373410092" sldId="306"/>
            <ac:spMk id="16" creationId="{CF8E6707-7226-8DA4-ED4F-CEB1A677EDC5}"/>
          </ac:spMkLst>
        </pc:spChg>
        <pc:spChg chg="add mod">
          <ac:chgData name="Cédric Randrianarivélo" userId="843410475e7793a5" providerId="LiveId" clId="{2F9AF371-5D40-4567-8C49-92C28C905DFF}" dt="2022-10-31T13:12:42.600" v="2284"/>
          <ac:spMkLst>
            <pc:docMk/>
            <pc:sldMk cId="2373410092" sldId="306"/>
            <ac:spMk id="17" creationId="{EF8CB613-E103-CDDA-EB74-EFAE5A9F7653}"/>
          </ac:spMkLst>
        </pc:spChg>
        <pc:spChg chg="add mod">
          <ac:chgData name="Cédric Randrianarivélo" userId="843410475e7793a5" providerId="LiveId" clId="{2F9AF371-5D40-4567-8C49-92C28C905DFF}" dt="2022-10-31T13:12:42.600" v="2284"/>
          <ac:spMkLst>
            <pc:docMk/>
            <pc:sldMk cId="2373410092" sldId="306"/>
            <ac:spMk id="18" creationId="{86B8941A-C698-3116-59E8-0F23E1D9A35F}"/>
          </ac:spMkLst>
        </pc:spChg>
        <pc:spChg chg="add mod">
          <ac:chgData name="Cédric Randrianarivélo" userId="843410475e7793a5" providerId="LiveId" clId="{2F9AF371-5D40-4567-8C49-92C28C905DFF}" dt="2022-10-31T13:12:42.600" v="2284"/>
          <ac:spMkLst>
            <pc:docMk/>
            <pc:sldMk cId="2373410092" sldId="306"/>
            <ac:spMk id="19" creationId="{4362A379-6BF3-A3D0-4F33-228EC864F1CB}"/>
          </ac:spMkLst>
        </pc:spChg>
        <pc:spChg chg="add mod">
          <ac:chgData name="Cédric Randrianarivélo" userId="843410475e7793a5" providerId="LiveId" clId="{2F9AF371-5D40-4567-8C49-92C28C905DFF}" dt="2022-10-31T13:12:42.600" v="2284"/>
          <ac:spMkLst>
            <pc:docMk/>
            <pc:sldMk cId="2373410092" sldId="306"/>
            <ac:spMk id="20" creationId="{26A981B9-E02B-C575-8FF9-5FAED5144295}"/>
          </ac:spMkLst>
        </pc:spChg>
        <pc:grpChg chg="add mod">
          <ac:chgData name="Cédric Randrianarivélo" userId="843410475e7793a5" providerId="LiveId" clId="{2F9AF371-5D40-4567-8C49-92C28C905DFF}" dt="2022-10-31T13:12:42.600" v="2284"/>
          <ac:grpSpMkLst>
            <pc:docMk/>
            <pc:sldMk cId="2373410092" sldId="306"/>
            <ac:grpSpMk id="3" creationId="{950D6FC8-4B8A-A79A-C52A-CB5B61638B3E}"/>
          </ac:grpSpMkLst>
        </pc:grpChg>
        <pc:grpChg chg="add mod">
          <ac:chgData name="Cédric Randrianarivélo" userId="843410475e7793a5" providerId="LiveId" clId="{2F9AF371-5D40-4567-8C49-92C28C905DFF}" dt="2022-10-31T13:12:42.600" v="2284"/>
          <ac:grpSpMkLst>
            <pc:docMk/>
            <pc:sldMk cId="2373410092" sldId="306"/>
            <ac:grpSpMk id="4" creationId="{D6E2AFBD-235C-316E-2AA1-16E9A320AB41}"/>
          </ac:grpSpMkLst>
        </pc:grpChg>
        <pc:grpChg chg="add mod">
          <ac:chgData name="Cédric Randrianarivélo" userId="843410475e7793a5" providerId="LiveId" clId="{2F9AF371-5D40-4567-8C49-92C28C905DFF}" dt="2022-10-31T13:12:42.600" v="2284"/>
          <ac:grpSpMkLst>
            <pc:docMk/>
            <pc:sldMk cId="2373410092" sldId="306"/>
            <ac:grpSpMk id="5" creationId="{B24F1725-BB5F-0A00-74DF-CD39DB246B21}"/>
          </ac:grpSpMkLst>
        </pc:grpChg>
        <pc:grpChg chg="add mod">
          <ac:chgData name="Cédric Randrianarivélo" userId="843410475e7793a5" providerId="LiveId" clId="{2F9AF371-5D40-4567-8C49-92C28C905DFF}" dt="2022-10-31T13:12:42.600" v="2284"/>
          <ac:grpSpMkLst>
            <pc:docMk/>
            <pc:sldMk cId="2373410092" sldId="306"/>
            <ac:grpSpMk id="6" creationId="{D14EE7C3-0DAD-7D39-66F6-2107D79D820B}"/>
          </ac:grpSpMkLst>
        </pc:grpChg>
        <pc:grpChg chg="add mod">
          <ac:chgData name="Cédric Randrianarivélo" userId="843410475e7793a5" providerId="LiveId" clId="{2F9AF371-5D40-4567-8C49-92C28C905DFF}" dt="2022-10-31T13:12:42.600" v="2284"/>
          <ac:grpSpMkLst>
            <pc:docMk/>
            <pc:sldMk cId="2373410092" sldId="306"/>
            <ac:grpSpMk id="7" creationId="{0DBBBFA2-DD9F-F878-9797-DEA2ED34CF7E}"/>
          </ac:grpSpMkLst>
        </pc:grpChg>
        <pc:grpChg chg="add mod">
          <ac:chgData name="Cédric Randrianarivélo" userId="843410475e7793a5" providerId="LiveId" clId="{2F9AF371-5D40-4567-8C49-92C28C905DFF}" dt="2022-10-31T13:12:42.600" v="2284"/>
          <ac:grpSpMkLst>
            <pc:docMk/>
            <pc:sldMk cId="2373410092" sldId="306"/>
            <ac:grpSpMk id="8" creationId="{6BD70EA8-7740-E1A9-CEF4-BCE05A522086}"/>
          </ac:grpSpMkLst>
        </pc:grpChg>
      </pc:sldChg>
      <pc:sldChg chg="addSp delSp modSp add mod">
        <pc:chgData name="Cédric Randrianarivélo" userId="843410475e7793a5" providerId="LiveId" clId="{2F9AF371-5D40-4567-8C49-92C28C905DFF}" dt="2022-11-01T09:25:42.391" v="6579" actId="1076"/>
        <pc:sldMkLst>
          <pc:docMk/>
          <pc:sldMk cId="4065158104" sldId="307"/>
        </pc:sldMkLst>
        <pc:spChg chg="mod">
          <ac:chgData name="Cédric Randrianarivélo" userId="843410475e7793a5" providerId="LiveId" clId="{2F9AF371-5D40-4567-8C49-92C28C905DFF}" dt="2022-10-31T13:50:24.149" v="3807" actId="20577"/>
          <ac:spMkLst>
            <pc:docMk/>
            <pc:sldMk cId="4065158104" sldId="307"/>
            <ac:spMk id="8" creationId="{81C37971-CC17-CA91-B3D3-0F429A282497}"/>
          </ac:spMkLst>
        </pc:spChg>
        <pc:spChg chg="add mod">
          <ac:chgData name="Cédric Randrianarivélo" userId="843410475e7793a5" providerId="LiveId" clId="{2F9AF371-5D40-4567-8C49-92C28C905DFF}" dt="2022-11-01T09:25:42.391" v="6579" actId="1076"/>
          <ac:spMkLst>
            <pc:docMk/>
            <pc:sldMk cId="4065158104" sldId="307"/>
            <ac:spMk id="13" creationId="{5C27A230-1F4B-A3AC-3B9B-4B72EE8BDE29}"/>
          </ac:spMkLst>
        </pc:spChg>
        <pc:graphicFrameChg chg="del">
          <ac:chgData name="Cédric Randrianarivélo" userId="843410475e7793a5" providerId="LiveId" clId="{2F9AF371-5D40-4567-8C49-92C28C905DFF}" dt="2022-11-01T08:56:44.462" v="4813" actId="478"/>
          <ac:graphicFrameMkLst>
            <pc:docMk/>
            <pc:sldMk cId="4065158104" sldId="307"/>
            <ac:graphicFrameMk id="4" creationId="{15058AA9-CDA5-A8B0-06E1-2A8141E81A7A}"/>
          </ac:graphicFrameMkLst>
        </pc:graphicFrameChg>
        <pc:graphicFrameChg chg="add mod">
          <ac:chgData name="Cédric Randrianarivélo" userId="843410475e7793a5" providerId="LiveId" clId="{2F9AF371-5D40-4567-8C49-92C28C905DFF}" dt="2022-11-01T08:56:44.780" v="4814"/>
          <ac:graphicFrameMkLst>
            <pc:docMk/>
            <pc:sldMk cId="4065158104" sldId="307"/>
            <ac:graphicFrameMk id="7" creationId="{E3EF2754-A434-B437-E2A4-41E780CD2439}"/>
          </ac:graphicFrameMkLst>
        </pc:graphicFrameChg>
        <pc:picChg chg="add del mod">
          <ac:chgData name="Cédric Randrianarivélo" userId="843410475e7793a5" providerId="LiveId" clId="{2F9AF371-5D40-4567-8C49-92C28C905DFF}" dt="2022-10-31T13:47:10.135" v="3439" actId="478"/>
          <ac:picMkLst>
            <pc:docMk/>
            <pc:sldMk cId="4065158104" sldId="307"/>
            <ac:picMk id="9" creationId="{88C2A835-3620-9B22-B058-B1ED8FEE3DEF}"/>
          </ac:picMkLst>
        </pc:picChg>
        <pc:picChg chg="del">
          <ac:chgData name="Cédric Randrianarivélo" userId="843410475e7793a5" providerId="LiveId" clId="{2F9AF371-5D40-4567-8C49-92C28C905DFF}" dt="2022-10-31T13:12:50.342" v="2287" actId="478"/>
          <ac:picMkLst>
            <pc:docMk/>
            <pc:sldMk cId="4065158104" sldId="307"/>
            <ac:picMk id="10" creationId="{517099E2-0FC6-0947-29DC-A6B2CFB5CF39}"/>
          </ac:picMkLst>
        </pc:picChg>
        <pc:picChg chg="add mod">
          <ac:chgData name="Cédric Randrianarivélo" userId="843410475e7793a5" providerId="LiveId" clId="{2F9AF371-5D40-4567-8C49-92C28C905DFF}" dt="2022-10-31T13:47:12.929" v="3441" actId="1076"/>
          <ac:picMkLst>
            <pc:docMk/>
            <pc:sldMk cId="4065158104" sldId="307"/>
            <ac:picMk id="12" creationId="{C7D12F96-605E-CDA6-C3F2-518896FB7603}"/>
          </ac:picMkLst>
        </pc:picChg>
      </pc:sldChg>
      <pc:sldChg chg="addSp delSp modSp add mod">
        <pc:chgData name="Cédric Randrianarivélo" userId="843410475e7793a5" providerId="LiveId" clId="{2F9AF371-5D40-4567-8C49-92C28C905DFF}" dt="2022-10-31T13:45:45.678" v="3434" actId="5793"/>
        <pc:sldMkLst>
          <pc:docMk/>
          <pc:sldMk cId="4111036653" sldId="308"/>
        </pc:sldMkLst>
        <pc:spChg chg="add del mod">
          <ac:chgData name="Cédric Randrianarivélo" userId="843410475e7793a5" providerId="LiveId" clId="{2F9AF371-5D40-4567-8C49-92C28C905DFF}" dt="2022-10-31T13:38:23.331" v="2880" actId="478"/>
          <ac:spMkLst>
            <pc:docMk/>
            <pc:sldMk cId="4111036653" sldId="308"/>
            <ac:spMk id="7" creationId="{EE476FDE-395D-2C8F-A1AE-2079AB4082E5}"/>
          </ac:spMkLst>
        </pc:spChg>
        <pc:spChg chg="mod">
          <ac:chgData name="Cédric Randrianarivélo" userId="843410475e7793a5" providerId="LiveId" clId="{2F9AF371-5D40-4567-8C49-92C28C905DFF}" dt="2022-10-31T13:14:21.212" v="2315" actId="20577"/>
          <ac:spMkLst>
            <pc:docMk/>
            <pc:sldMk cId="4111036653" sldId="308"/>
            <ac:spMk id="8" creationId="{81C37971-CC17-CA91-B3D3-0F429A282497}"/>
          </ac:spMkLst>
        </pc:spChg>
        <pc:spChg chg="add del mod">
          <ac:chgData name="Cédric Randrianarivélo" userId="843410475e7793a5" providerId="LiveId" clId="{2F9AF371-5D40-4567-8C49-92C28C905DFF}" dt="2022-10-31T13:38:23.855" v="2881" actId="478"/>
          <ac:spMkLst>
            <pc:docMk/>
            <pc:sldMk cId="4111036653" sldId="308"/>
            <ac:spMk id="9" creationId="{B1530FC0-02FC-2937-3D85-07518D94D103}"/>
          </ac:spMkLst>
        </pc:spChg>
        <pc:spChg chg="add del mod">
          <ac:chgData name="Cédric Randrianarivélo" userId="843410475e7793a5" providerId="LiveId" clId="{2F9AF371-5D40-4567-8C49-92C28C905DFF}" dt="2022-10-31T13:41:23.923" v="2959" actId="478"/>
          <ac:spMkLst>
            <pc:docMk/>
            <pc:sldMk cId="4111036653" sldId="308"/>
            <ac:spMk id="11" creationId="{3FDF1646-1FAB-A056-98A1-0C9E1C5C37D0}"/>
          </ac:spMkLst>
        </pc:spChg>
        <pc:spChg chg="add del mod">
          <ac:chgData name="Cédric Randrianarivélo" userId="843410475e7793a5" providerId="LiveId" clId="{2F9AF371-5D40-4567-8C49-92C28C905DFF}" dt="2022-10-31T13:42:10.478" v="2975" actId="478"/>
          <ac:spMkLst>
            <pc:docMk/>
            <pc:sldMk cId="4111036653" sldId="308"/>
            <ac:spMk id="12" creationId="{1E73DCBE-A2CC-C03E-C0A8-FD1C5B049567}"/>
          </ac:spMkLst>
        </pc:spChg>
        <pc:spChg chg="add del mod">
          <ac:chgData name="Cédric Randrianarivélo" userId="843410475e7793a5" providerId="LiveId" clId="{2F9AF371-5D40-4567-8C49-92C28C905DFF}" dt="2022-10-31T13:42:11.293" v="2976" actId="478"/>
          <ac:spMkLst>
            <pc:docMk/>
            <pc:sldMk cId="4111036653" sldId="308"/>
            <ac:spMk id="13" creationId="{4D503FCA-CE37-2E88-841F-DD50A3140D6C}"/>
          </ac:spMkLst>
        </pc:spChg>
        <pc:spChg chg="add del mod">
          <ac:chgData name="Cédric Randrianarivélo" userId="843410475e7793a5" providerId="LiveId" clId="{2F9AF371-5D40-4567-8C49-92C28C905DFF}" dt="2022-10-31T13:42:11.678" v="2977" actId="478"/>
          <ac:spMkLst>
            <pc:docMk/>
            <pc:sldMk cId="4111036653" sldId="308"/>
            <ac:spMk id="14" creationId="{6771E232-A559-DEC6-0714-AA4E20950731}"/>
          </ac:spMkLst>
        </pc:spChg>
        <pc:spChg chg="add del mod">
          <ac:chgData name="Cédric Randrianarivélo" userId="843410475e7793a5" providerId="LiveId" clId="{2F9AF371-5D40-4567-8C49-92C28C905DFF}" dt="2022-10-31T13:41:26.239" v="2961" actId="478"/>
          <ac:spMkLst>
            <pc:docMk/>
            <pc:sldMk cId="4111036653" sldId="308"/>
            <ac:spMk id="15" creationId="{D6C01919-2270-B4A7-5E34-CD12EA0C1304}"/>
          </ac:spMkLst>
        </pc:spChg>
        <pc:spChg chg="add del mod">
          <ac:chgData name="Cédric Randrianarivélo" userId="843410475e7793a5" providerId="LiveId" clId="{2F9AF371-5D40-4567-8C49-92C28C905DFF}" dt="2022-10-31T13:42:09.961" v="2974" actId="478"/>
          <ac:spMkLst>
            <pc:docMk/>
            <pc:sldMk cId="4111036653" sldId="308"/>
            <ac:spMk id="16" creationId="{B78BB76E-D814-DDFC-CA01-38B5E9FD805A}"/>
          </ac:spMkLst>
        </pc:spChg>
        <pc:spChg chg="add del mod">
          <ac:chgData name="Cédric Randrianarivélo" userId="843410475e7793a5" providerId="LiveId" clId="{2F9AF371-5D40-4567-8C49-92C28C905DFF}" dt="2022-10-31T13:42:12.426" v="2978" actId="478"/>
          <ac:spMkLst>
            <pc:docMk/>
            <pc:sldMk cId="4111036653" sldId="308"/>
            <ac:spMk id="17" creationId="{EA211F8F-456E-6F96-0D6A-CDB62C3E5342}"/>
          </ac:spMkLst>
        </pc:spChg>
        <pc:spChg chg="add del mod">
          <ac:chgData name="Cédric Randrianarivélo" userId="843410475e7793a5" providerId="LiveId" clId="{2F9AF371-5D40-4567-8C49-92C28C905DFF}" dt="2022-10-31T13:41:41.930" v="2964" actId="478"/>
          <ac:spMkLst>
            <pc:docMk/>
            <pc:sldMk cId="4111036653" sldId="308"/>
            <ac:spMk id="18" creationId="{F40CF623-9DDC-8657-B778-48CA4182DD48}"/>
          </ac:spMkLst>
        </pc:spChg>
        <pc:spChg chg="add del mod">
          <ac:chgData name="Cédric Randrianarivélo" userId="843410475e7793a5" providerId="LiveId" clId="{2F9AF371-5D40-4567-8C49-92C28C905DFF}" dt="2022-10-31T13:42:09.408" v="2973" actId="478"/>
          <ac:spMkLst>
            <pc:docMk/>
            <pc:sldMk cId="4111036653" sldId="308"/>
            <ac:spMk id="19" creationId="{64859C3A-C07E-7079-5683-4502EC54684B}"/>
          </ac:spMkLst>
        </pc:spChg>
        <pc:spChg chg="add mod">
          <ac:chgData name="Cédric Randrianarivélo" userId="843410475e7793a5" providerId="LiveId" clId="{2F9AF371-5D40-4567-8C49-92C28C905DFF}" dt="2022-10-31T13:45:45.678" v="3434" actId="5793"/>
          <ac:spMkLst>
            <pc:docMk/>
            <pc:sldMk cId="4111036653" sldId="308"/>
            <ac:spMk id="20" creationId="{4C2993D5-68C7-3CEC-996F-A27C4253D322}"/>
          </ac:spMkLst>
        </pc:spChg>
        <pc:graphicFrameChg chg="mod modGraphic">
          <ac:chgData name="Cédric Randrianarivélo" userId="843410475e7793a5" providerId="LiveId" clId="{2F9AF371-5D40-4567-8C49-92C28C905DFF}" dt="2022-10-31T13:13:15.720" v="2293" actId="207"/>
          <ac:graphicFrameMkLst>
            <pc:docMk/>
            <pc:sldMk cId="4111036653" sldId="308"/>
            <ac:graphicFrameMk id="4" creationId="{15058AA9-CDA5-A8B0-06E1-2A8141E81A7A}"/>
          </ac:graphicFrameMkLst>
        </pc:graphicFrameChg>
        <pc:picChg chg="del">
          <ac:chgData name="Cédric Randrianarivélo" userId="843410475e7793a5" providerId="LiveId" clId="{2F9AF371-5D40-4567-8C49-92C28C905DFF}" dt="2022-10-31T13:12:52.288" v="2288" actId="478"/>
          <ac:picMkLst>
            <pc:docMk/>
            <pc:sldMk cId="4111036653" sldId="308"/>
            <ac:picMk id="10" creationId="{517099E2-0FC6-0947-29DC-A6B2CFB5CF39}"/>
          </ac:picMkLst>
        </pc:picChg>
      </pc:sldChg>
      <pc:sldChg chg="addSp delSp modSp add mod">
        <pc:chgData name="Cédric Randrianarivélo" userId="843410475e7793a5" providerId="LiveId" clId="{2F9AF371-5D40-4567-8C49-92C28C905DFF}" dt="2022-11-01T08:46:32.711" v="4434" actId="403"/>
        <pc:sldMkLst>
          <pc:docMk/>
          <pc:sldMk cId="948371213" sldId="309"/>
        </pc:sldMkLst>
        <pc:spChg chg="mod">
          <ac:chgData name="Cédric Randrianarivélo" userId="843410475e7793a5" providerId="LiveId" clId="{2F9AF371-5D40-4567-8C49-92C28C905DFF}" dt="2022-10-31T13:52:02.088" v="3832" actId="20577"/>
          <ac:spMkLst>
            <pc:docMk/>
            <pc:sldMk cId="948371213" sldId="309"/>
            <ac:spMk id="8" creationId="{81C37971-CC17-CA91-B3D3-0F429A282497}"/>
          </ac:spMkLst>
        </pc:spChg>
        <pc:spChg chg="add del mod">
          <ac:chgData name="Cédric Randrianarivélo" userId="843410475e7793a5" providerId="LiveId" clId="{2F9AF371-5D40-4567-8C49-92C28C905DFF}" dt="2022-11-01T08:46:10.471" v="4429" actId="478"/>
          <ac:spMkLst>
            <pc:docMk/>
            <pc:sldMk cId="948371213" sldId="309"/>
            <ac:spMk id="9" creationId="{0B6FEE43-3536-7E23-12DD-8978683987CC}"/>
          </ac:spMkLst>
        </pc:spChg>
        <pc:spChg chg="add del mod">
          <ac:chgData name="Cédric Randrianarivélo" userId="843410475e7793a5" providerId="LiveId" clId="{2F9AF371-5D40-4567-8C49-92C28C905DFF}" dt="2022-11-01T08:46:12.102" v="4430" actId="478"/>
          <ac:spMkLst>
            <pc:docMk/>
            <pc:sldMk cId="948371213" sldId="309"/>
            <ac:spMk id="10" creationId="{40B41B1E-7FA0-7AAD-C0AA-735FE2A426E3}"/>
          </ac:spMkLst>
        </pc:spChg>
        <pc:spChg chg="add del mod">
          <ac:chgData name="Cédric Randrianarivélo" userId="843410475e7793a5" providerId="LiveId" clId="{2F9AF371-5D40-4567-8C49-92C28C905DFF}" dt="2022-11-01T08:45:23.157" v="4415" actId="478"/>
          <ac:spMkLst>
            <pc:docMk/>
            <pc:sldMk cId="948371213" sldId="309"/>
            <ac:spMk id="11" creationId="{26AA5B86-9CD0-2855-6D34-71C3A57FF427}"/>
          </ac:spMkLst>
        </pc:spChg>
        <pc:spChg chg="add mod">
          <ac:chgData name="Cédric Randrianarivélo" userId="843410475e7793a5" providerId="LiveId" clId="{2F9AF371-5D40-4567-8C49-92C28C905DFF}" dt="2022-11-01T08:46:32.711" v="4434" actId="403"/>
          <ac:spMkLst>
            <pc:docMk/>
            <pc:sldMk cId="948371213" sldId="309"/>
            <ac:spMk id="12" creationId="{70916012-C611-CAD1-E9E1-9B28D89AD69A}"/>
          </ac:spMkLst>
        </pc:spChg>
        <pc:spChg chg="add mod">
          <ac:chgData name="Cédric Randrianarivélo" userId="843410475e7793a5" providerId="LiveId" clId="{2F9AF371-5D40-4567-8C49-92C28C905DFF}" dt="2022-10-31T13:51:53.408" v="3831" actId="207"/>
          <ac:spMkLst>
            <pc:docMk/>
            <pc:sldMk cId="948371213" sldId="309"/>
            <ac:spMk id="13" creationId="{AB298801-3164-7C74-4486-18AC38DB9D62}"/>
          </ac:spMkLst>
        </pc:spChg>
        <pc:spChg chg="add mod">
          <ac:chgData name="Cédric Randrianarivélo" userId="843410475e7793a5" providerId="LiveId" clId="{2F9AF371-5D40-4567-8C49-92C28C905DFF}" dt="2022-10-31T13:51:53.408" v="3831" actId="207"/>
          <ac:spMkLst>
            <pc:docMk/>
            <pc:sldMk cId="948371213" sldId="309"/>
            <ac:spMk id="14" creationId="{BCC4D4FC-B937-2BDF-82BB-724913DE76F5}"/>
          </ac:spMkLst>
        </pc:spChg>
        <pc:spChg chg="add del mod">
          <ac:chgData name="Cédric Randrianarivélo" userId="843410475e7793a5" providerId="LiveId" clId="{2F9AF371-5D40-4567-8C49-92C28C905DFF}" dt="2022-11-01T08:45:24.303" v="4417" actId="478"/>
          <ac:spMkLst>
            <pc:docMk/>
            <pc:sldMk cId="948371213" sldId="309"/>
            <ac:spMk id="15" creationId="{2B1459DA-2C2F-9DA3-0BAD-16093C491E63}"/>
          </ac:spMkLst>
        </pc:spChg>
        <pc:spChg chg="add mod">
          <ac:chgData name="Cédric Randrianarivélo" userId="843410475e7793a5" providerId="LiveId" clId="{2F9AF371-5D40-4567-8C49-92C28C905DFF}" dt="2022-11-01T08:45:43.540" v="4423" actId="255"/>
          <ac:spMkLst>
            <pc:docMk/>
            <pc:sldMk cId="948371213" sldId="309"/>
            <ac:spMk id="16" creationId="{959F89A6-345A-8C31-C712-7E8ECE55BA45}"/>
          </ac:spMkLst>
        </pc:spChg>
        <pc:spChg chg="add mod">
          <ac:chgData name="Cédric Randrianarivélo" userId="843410475e7793a5" providerId="LiveId" clId="{2F9AF371-5D40-4567-8C49-92C28C905DFF}" dt="2022-10-31T13:51:53.408" v="3831" actId="207"/>
          <ac:spMkLst>
            <pc:docMk/>
            <pc:sldMk cId="948371213" sldId="309"/>
            <ac:spMk id="17" creationId="{0616CAC8-7081-1197-4492-7E12910F2055}"/>
          </ac:spMkLst>
        </pc:spChg>
        <pc:spChg chg="add del mod">
          <ac:chgData name="Cédric Randrianarivélo" userId="843410475e7793a5" providerId="LiveId" clId="{2F9AF371-5D40-4567-8C49-92C28C905DFF}" dt="2022-11-01T08:45:25.135" v="4418" actId="478"/>
          <ac:spMkLst>
            <pc:docMk/>
            <pc:sldMk cId="948371213" sldId="309"/>
            <ac:spMk id="18" creationId="{DFAACAAD-4442-5E6D-17F3-8A4CB20E10C3}"/>
          </ac:spMkLst>
        </pc:spChg>
        <pc:spChg chg="add mod">
          <ac:chgData name="Cédric Randrianarivélo" userId="843410475e7793a5" providerId="LiveId" clId="{2F9AF371-5D40-4567-8C49-92C28C905DFF}" dt="2022-11-01T08:46:29.681" v="4433" actId="403"/>
          <ac:spMkLst>
            <pc:docMk/>
            <pc:sldMk cId="948371213" sldId="309"/>
            <ac:spMk id="19" creationId="{A117FD0C-3A13-20A0-39C4-1BE1F5903814}"/>
          </ac:spMkLst>
        </pc:spChg>
        <pc:spChg chg="del">
          <ac:chgData name="Cédric Randrianarivélo" userId="843410475e7793a5" providerId="LiveId" clId="{2F9AF371-5D40-4567-8C49-92C28C905DFF}" dt="2022-10-31T13:51:39.597" v="3827" actId="478"/>
          <ac:spMkLst>
            <pc:docMk/>
            <pc:sldMk cId="948371213" sldId="309"/>
            <ac:spMk id="20" creationId="{4C2993D5-68C7-3CEC-996F-A27C4253D322}"/>
          </ac:spMkLst>
        </pc:spChg>
        <pc:picChg chg="add mod">
          <ac:chgData name="Cédric Randrianarivélo" userId="843410475e7793a5" providerId="LiveId" clId="{2F9AF371-5D40-4567-8C49-92C28C905DFF}" dt="2022-11-01T08:46:14.416" v="4431" actId="1076"/>
          <ac:picMkLst>
            <pc:docMk/>
            <pc:sldMk cId="948371213" sldId="309"/>
            <ac:picMk id="22" creationId="{02157E61-3BE8-5212-5A73-224D0EBEB762}"/>
          </ac:picMkLst>
        </pc:picChg>
        <pc:picChg chg="add mod">
          <ac:chgData name="Cédric Randrianarivélo" userId="843410475e7793a5" providerId="LiveId" clId="{2F9AF371-5D40-4567-8C49-92C28C905DFF}" dt="2022-11-01T08:46:01.522" v="4427" actId="1076"/>
          <ac:picMkLst>
            <pc:docMk/>
            <pc:sldMk cId="948371213" sldId="309"/>
            <ac:picMk id="24" creationId="{4204210E-7A8F-73F7-F219-B06B2873688E}"/>
          </ac:picMkLst>
        </pc:picChg>
        <pc:picChg chg="add mod modCrop">
          <ac:chgData name="Cédric Randrianarivélo" userId="843410475e7793a5" providerId="LiveId" clId="{2F9AF371-5D40-4567-8C49-92C28C905DFF}" dt="2022-11-01T08:46:15.531" v="4432" actId="1076"/>
          <ac:picMkLst>
            <pc:docMk/>
            <pc:sldMk cId="948371213" sldId="309"/>
            <ac:picMk id="26" creationId="{763F6BFF-460C-7B9A-69DB-A4272D20440C}"/>
          </ac:picMkLst>
        </pc:picChg>
        <pc:cxnChg chg="add mod">
          <ac:chgData name="Cédric Randrianarivélo" userId="843410475e7793a5" providerId="LiveId" clId="{2F9AF371-5D40-4567-8C49-92C28C905DFF}" dt="2022-10-31T13:51:42.971" v="3829" actId="1076"/>
          <ac:cxnSpMkLst>
            <pc:docMk/>
            <pc:sldMk cId="948371213" sldId="309"/>
            <ac:cxnSpMk id="7" creationId="{88B8C481-88CA-20BC-8467-B07FBA737A1C}"/>
          </ac:cxnSpMkLst>
        </pc:cxnChg>
      </pc:sldChg>
      <pc:sldChg chg="addSp delSp modSp add mod">
        <pc:chgData name="Cédric Randrianarivélo" userId="843410475e7793a5" providerId="LiveId" clId="{2F9AF371-5D40-4567-8C49-92C28C905DFF}" dt="2022-11-01T08:57:01.817" v="4816"/>
        <pc:sldMkLst>
          <pc:docMk/>
          <pc:sldMk cId="3338041765" sldId="310"/>
        </pc:sldMkLst>
        <pc:spChg chg="mod">
          <ac:chgData name="Cédric Randrianarivélo" userId="843410475e7793a5" providerId="LiveId" clId="{2F9AF371-5D40-4567-8C49-92C28C905DFF}" dt="2022-10-31T13:57:52.566" v="4198" actId="20577"/>
          <ac:spMkLst>
            <pc:docMk/>
            <pc:sldMk cId="3338041765" sldId="310"/>
            <ac:spMk id="8" creationId="{81C37971-CC17-CA91-B3D3-0F429A282497}"/>
          </ac:spMkLst>
        </pc:spChg>
        <pc:spChg chg="del">
          <ac:chgData name="Cédric Randrianarivélo" userId="843410475e7793a5" providerId="LiveId" clId="{2F9AF371-5D40-4567-8C49-92C28C905DFF}" dt="2022-10-31T13:57:58.769" v="4199" actId="478"/>
          <ac:spMkLst>
            <pc:docMk/>
            <pc:sldMk cId="3338041765" sldId="310"/>
            <ac:spMk id="13" creationId="{5C27A230-1F4B-A3AC-3B9B-4B72EE8BDE29}"/>
          </ac:spMkLst>
        </pc:spChg>
        <pc:graphicFrameChg chg="del">
          <ac:chgData name="Cédric Randrianarivélo" userId="843410475e7793a5" providerId="LiveId" clId="{2F9AF371-5D40-4567-8C49-92C28C905DFF}" dt="2022-11-01T08:57:01.531" v="4815" actId="478"/>
          <ac:graphicFrameMkLst>
            <pc:docMk/>
            <pc:sldMk cId="3338041765" sldId="310"/>
            <ac:graphicFrameMk id="4" creationId="{15058AA9-CDA5-A8B0-06E1-2A8141E81A7A}"/>
          </ac:graphicFrameMkLst>
        </pc:graphicFrameChg>
        <pc:graphicFrameChg chg="add mod">
          <ac:chgData name="Cédric Randrianarivélo" userId="843410475e7793a5" providerId="LiveId" clId="{2F9AF371-5D40-4567-8C49-92C28C905DFF}" dt="2022-11-01T08:57:01.817" v="4816"/>
          <ac:graphicFrameMkLst>
            <pc:docMk/>
            <pc:sldMk cId="3338041765" sldId="310"/>
            <ac:graphicFrameMk id="10" creationId="{DD004EB2-47E2-A1B6-C03E-44B3B7EA74EA}"/>
          </ac:graphicFrameMkLst>
        </pc:graphicFrameChg>
        <pc:picChg chg="add mod">
          <ac:chgData name="Cédric Randrianarivélo" userId="843410475e7793a5" providerId="LiveId" clId="{2F9AF371-5D40-4567-8C49-92C28C905DFF}" dt="2022-11-01T08:52:33.544" v="4470" actId="1076"/>
          <ac:picMkLst>
            <pc:docMk/>
            <pc:sldMk cId="3338041765" sldId="310"/>
            <ac:picMk id="7" creationId="{94931F5A-C347-6BAA-7C6A-37D8F422D797}"/>
          </ac:picMkLst>
        </pc:picChg>
        <pc:picChg chg="add mod">
          <ac:chgData name="Cédric Randrianarivélo" userId="843410475e7793a5" providerId="LiveId" clId="{2F9AF371-5D40-4567-8C49-92C28C905DFF}" dt="2022-11-01T08:52:28.169" v="4468" actId="1076"/>
          <ac:picMkLst>
            <pc:docMk/>
            <pc:sldMk cId="3338041765" sldId="310"/>
            <ac:picMk id="9" creationId="{54ACBEAF-8FA9-BC75-8F15-9542FF2C94AE}"/>
          </ac:picMkLst>
        </pc:picChg>
        <pc:picChg chg="add del mod">
          <ac:chgData name="Cédric Randrianarivélo" userId="843410475e7793a5" providerId="LiveId" clId="{2F9AF371-5D40-4567-8C49-92C28C905DFF}" dt="2022-10-31T13:58:12.839" v="4206"/>
          <ac:picMkLst>
            <pc:docMk/>
            <pc:sldMk cId="3338041765" sldId="310"/>
            <ac:picMk id="9" creationId="{DC55BC7E-E9A8-AAD0-69CD-F740BC04C6CA}"/>
          </ac:picMkLst>
        </pc:picChg>
        <pc:picChg chg="del mod">
          <ac:chgData name="Cédric Randrianarivélo" userId="843410475e7793a5" providerId="LiveId" clId="{2F9AF371-5D40-4567-8C49-92C28C905DFF}" dt="2022-10-31T13:57:59.195" v="4201" actId="478"/>
          <ac:picMkLst>
            <pc:docMk/>
            <pc:sldMk cId="3338041765" sldId="310"/>
            <ac:picMk id="12" creationId="{C7D12F96-605E-CDA6-C3F2-518896FB7603}"/>
          </ac:picMkLst>
        </pc:picChg>
      </pc:sldChg>
      <pc:sldChg chg="addSp delSp modSp add del mod">
        <pc:chgData name="Cédric Randrianarivélo" userId="843410475e7793a5" providerId="LiveId" clId="{2F9AF371-5D40-4567-8C49-92C28C905DFF}" dt="2022-11-01T08:52:42.954" v="4471" actId="47"/>
        <pc:sldMkLst>
          <pc:docMk/>
          <pc:sldMk cId="2643512055" sldId="311"/>
        </pc:sldMkLst>
        <pc:picChg chg="del">
          <ac:chgData name="Cédric Randrianarivélo" userId="843410475e7793a5" providerId="LiveId" clId="{2F9AF371-5D40-4567-8C49-92C28C905DFF}" dt="2022-10-31T13:58:20.797" v="4208" actId="478"/>
          <ac:picMkLst>
            <pc:docMk/>
            <pc:sldMk cId="2643512055" sldId="311"/>
            <ac:picMk id="7" creationId="{94931F5A-C347-6BAA-7C6A-37D8F422D797}"/>
          </ac:picMkLst>
        </pc:picChg>
        <pc:picChg chg="add del mod">
          <ac:chgData name="Cédric Randrianarivélo" userId="843410475e7793a5" providerId="LiveId" clId="{2F9AF371-5D40-4567-8C49-92C28C905DFF}" dt="2022-11-01T08:52:17.193" v="4460" actId="21"/>
          <ac:picMkLst>
            <pc:docMk/>
            <pc:sldMk cId="2643512055" sldId="311"/>
            <ac:picMk id="9" creationId="{5DFD7D35-D8FF-07F0-8E4B-A38ADFE02977}"/>
          </ac:picMkLst>
        </pc:picChg>
      </pc:sldChg>
      <pc:sldChg chg="addSp delSp modSp add mod">
        <pc:chgData name="Cédric Randrianarivélo" userId="843410475e7793a5" providerId="LiveId" clId="{2F9AF371-5D40-4567-8C49-92C28C905DFF}" dt="2022-11-01T08:57:06.330" v="4818"/>
        <pc:sldMkLst>
          <pc:docMk/>
          <pc:sldMk cId="4273062629" sldId="312"/>
        </pc:sldMkLst>
        <pc:spChg chg="add mod">
          <ac:chgData name="Cédric Randrianarivélo" userId="843410475e7793a5" providerId="LiveId" clId="{2F9AF371-5D40-4567-8C49-92C28C905DFF}" dt="2022-11-01T08:47:03.775" v="4443" actId="1076"/>
          <ac:spMkLst>
            <pc:docMk/>
            <pc:sldMk cId="4273062629" sldId="312"/>
            <ac:spMk id="7" creationId="{5B9E3177-3A30-8039-C8BA-A301DB105598}"/>
          </ac:spMkLst>
        </pc:spChg>
        <pc:graphicFrameChg chg="del">
          <ac:chgData name="Cédric Randrianarivélo" userId="843410475e7793a5" providerId="LiveId" clId="{2F9AF371-5D40-4567-8C49-92C28C905DFF}" dt="2022-11-01T08:57:06.080" v="4817" actId="478"/>
          <ac:graphicFrameMkLst>
            <pc:docMk/>
            <pc:sldMk cId="4273062629" sldId="312"/>
            <ac:graphicFrameMk id="4" creationId="{15058AA9-CDA5-A8B0-06E1-2A8141E81A7A}"/>
          </ac:graphicFrameMkLst>
        </pc:graphicFrameChg>
        <pc:graphicFrameChg chg="add mod">
          <ac:chgData name="Cédric Randrianarivélo" userId="843410475e7793a5" providerId="LiveId" clId="{2F9AF371-5D40-4567-8C49-92C28C905DFF}" dt="2022-11-01T08:57:06.330" v="4818"/>
          <ac:graphicFrameMkLst>
            <pc:docMk/>
            <pc:sldMk cId="4273062629" sldId="312"/>
            <ac:graphicFrameMk id="14" creationId="{82EAB475-143F-DA5F-5574-BC49443C0B1A}"/>
          </ac:graphicFrameMkLst>
        </pc:graphicFrameChg>
        <pc:picChg chg="del">
          <ac:chgData name="Cédric Randrianarivélo" userId="843410475e7793a5" providerId="LiveId" clId="{2F9AF371-5D40-4567-8C49-92C28C905DFF}" dt="2022-10-31T13:58:33.680" v="4211" actId="478"/>
          <ac:picMkLst>
            <pc:docMk/>
            <pc:sldMk cId="4273062629" sldId="312"/>
            <ac:picMk id="9" creationId="{5DFD7D35-D8FF-07F0-8E4B-A38ADFE02977}"/>
          </ac:picMkLst>
        </pc:picChg>
        <pc:picChg chg="add mod">
          <ac:chgData name="Cédric Randrianarivélo" userId="843410475e7793a5" providerId="LiveId" clId="{2F9AF371-5D40-4567-8C49-92C28C905DFF}" dt="2022-11-01T08:47:41.668" v="4453" actId="1076"/>
          <ac:picMkLst>
            <pc:docMk/>
            <pc:sldMk cId="4273062629" sldId="312"/>
            <ac:picMk id="11" creationId="{A236CD89-31E9-A750-E501-AF0AB0B27C35}"/>
          </ac:picMkLst>
        </pc:picChg>
        <pc:picChg chg="add mod">
          <ac:chgData name="Cédric Randrianarivélo" userId="843410475e7793a5" providerId="LiveId" clId="{2F9AF371-5D40-4567-8C49-92C28C905DFF}" dt="2022-11-01T08:47:33.159" v="4451" actId="1076"/>
          <ac:picMkLst>
            <pc:docMk/>
            <pc:sldMk cId="4273062629" sldId="312"/>
            <ac:picMk id="13" creationId="{2832EF25-7230-6662-4310-06E05CE4A988}"/>
          </ac:picMkLst>
        </pc:picChg>
        <pc:cxnChg chg="add mod">
          <ac:chgData name="Cédric Randrianarivélo" userId="843410475e7793a5" providerId="LiveId" clId="{2F9AF371-5D40-4567-8C49-92C28C905DFF}" dt="2022-11-01T08:47:51.904" v="4456" actId="1582"/>
          <ac:cxnSpMkLst>
            <pc:docMk/>
            <pc:sldMk cId="4273062629" sldId="312"/>
            <ac:cxnSpMk id="10" creationId="{84F13C42-AE69-BE98-42E5-40ED8701ED66}"/>
          </ac:cxnSpMkLst>
        </pc:cxnChg>
      </pc:sldChg>
      <pc:sldChg chg="delSp modSp add del mod">
        <pc:chgData name="Cédric Randrianarivélo" userId="843410475e7793a5" providerId="LiveId" clId="{2F9AF371-5D40-4567-8C49-92C28C905DFF}" dt="2022-11-01T08:53:05.389" v="4472" actId="47"/>
        <pc:sldMkLst>
          <pc:docMk/>
          <pc:sldMk cId="3766485934" sldId="313"/>
        </pc:sldMkLst>
        <pc:picChg chg="del mod">
          <ac:chgData name="Cédric Randrianarivélo" userId="843410475e7793a5" providerId="LiveId" clId="{2F9AF371-5D40-4567-8C49-92C28C905DFF}" dt="2022-10-31T13:58:46.302" v="4214" actId="478"/>
          <ac:picMkLst>
            <pc:docMk/>
            <pc:sldMk cId="3766485934" sldId="313"/>
            <ac:picMk id="9" creationId="{5DFD7D35-D8FF-07F0-8E4B-A38ADFE02977}"/>
          </ac:picMkLst>
        </pc:picChg>
      </pc:sldChg>
      <pc:sldChg chg="modSp add mod">
        <pc:chgData name="Cédric Randrianarivélo" userId="843410475e7793a5" providerId="LiveId" clId="{2F9AF371-5D40-4567-8C49-92C28C905DFF}" dt="2022-10-31T14:00:10.507" v="4306" actId="403"/>
        <pc:sldMkLst>
          <pc:docMk/>
          <pc:sldMk cId="1134378227" sldId="314"/>
        </pc:sldMkLst>
        <pc:spChg chg="mod">
          <ac:chgData name="Cédric Randrianarivélo" userId="843410475e7793a5" providerId="LiveId" clId="{2F9AF371-5D40-4567-8C49-92C28C905DFF}" dt="2022-10-31T14:00:10.507" v="4306" actId="403"/>
          <ac:spMkLst>
            <pc:docMk/>
            <pc:sldMk cId="1134378227" sldId="314"/>
            <ac:spMk id="4" creationId="{FEA97D1B-C072-A01C-A6C1-7EA7063DD0B3}"/>
          </ac:spMkLst>
        </pc:spChg>
      </pc:sldChg>
      <pc:sldChg chg="addSp delSp modSp add mod">
        <pc:chgData name="Cédric Randrianarivélo" userId="843410475e7793a5" providerId="LiveId" clId="{2F9AF371-5D40-4567-8C49-92C28C905DFF}" dt="2022-11-01T08:57:25.747" v="4819" actId="207"/>
        <pc:sldMkLst>
          <pc:docMk/>
          <pc:sldMk cId="1309895314" sldId="315"/>
        </pc:sldMkLst>
        <pc:spChg chg="add del mod">
          <ac:chgData name="Cédric Randrianarivélo" userId="843410475e7793a5" providerId="LiveId" clId="{2F9AF371-5D40-4567-8C49-92C28C905DFF}" dt="2022-11-01T08:53:35.077" v="4477"/>
          <ac:spMkLst>
            <pc:docMk/>
            <pc:sldMk cId="1309895314" sldId="315"/>
            <ac:spMk id="7" creationId="{1DB4B41E-74FA-F3DF-8ACF-8805E0226CEF}"/>
          </ac:spMkLst>
        </pc:spChg>
        <pc:spChg chg="mod">
          <ac:chgData name="Cédric Randrianarivélo" userId="843410475e7793a5" providerId="LiveId" clId="{2F9AF371-5D40-4567-8C49-92C28C905DFF}" dt="2022-10-31T14:04:18.312" v="4333" actId="20577"/>
          <ac:spMkLst>
            <pc:docMk/>
            <pc:sldMk cId="1309895314" sldId="315"/>
            <ac:spMk id="8" creationId="{81C37971-CC17-CA91-B3D3-0F429A282497}"/>
          </ac:spMkLst>
        </pc:spChg>
        <pc:spChg chg="add mod">
          <ac:chgData name="Cédric Randrianarivélo" userId="843410475e7793a5" providerId="LiveId" clId="{2F9AF371-5D40-4567-8C49-92C28C905DFF}" dt="2022-11-01T08:56:19.812" v="4810" actId="20577"/>
          <ac:spMkLst>
            <pc:docMk/>
            <pc:sldMk cId="1309895314" sldId="315"/>
            <ac:spMk id="10" creationId="{C2179D27-6FC3-9B0D-3D90-23F858BCE358}"/>
          </ac:spMkLst>
        </pc:spChg>
        <pc:graphicFrameChg chg="mod modGraphic">
          <ac:chgData name="Cédric Randrianarivélo" userId="843410475e7793a5" providerId="LiveId" clId="{2F9AF371-5D40-4567-8C49-92C28C905DFF}" dt="2022-11-01T08:57:25.747" v="4819" actId="207"/>
          <ac:graphicFrameMkLst>
            <pc:docMk/>
            <pc:sldMk cId="1309895314" sldId="315"/>
            <ac:graphicFrameMk id="4" creationId="{15058AA9-CDA5-A8B0-06E1-2A8141E81A7A}"/>
          </ac:graphicFrameMkLst>
        </pc:graphicFrameChg>
        <pc:picChg chg="mod">
          <ac:chgData name="Cédric Randrianarivélo" userId="843410475e7793a5" providerId="LiveId" clId="{2F9AF371-5D40-4567-8C49-92C28C905DFF}" dt="2022-11-01T08:53:44.663" v="4482" actId="1076"/>
          <ac:picMkLst>
            <pc:docMk/>
            <pc:sldMk cId="1309895314" sldId="315"/>
            <ac:picMk id="3" creationId="{B3B52D46-B915-B647-F8BB-A180A1580A32}"/>
          </ac:picMkLst>
        </pc:picChg>
        <pc:picChg chg="add mod">
          <ac:chgData name="Cédric Randrianarivélo" userId="843410475e7793a5" providerId="LiveId" clId="{2F9AF371-5D40-4567-8C49-92C28C905DFF}" dt="2022-11-01T08:53:16.281" v="4473" actId="1076"/>
          <ac:picMkLst>
            <pc:docMk/>
            <pc:sldMk cId="1309895314" sldId="315"/>
            <ac:picMk id="9" creationId="{C17A56F9-ED8B-9174-1515-8FDE1156FD52}"/>
          </ac:picMkLst>
        </pc:picChg>
        <pc:picChg chg="add mod">
          <ac:chgData name="Cédric Randrianarivélo" userId="843410475e7793a5" providerId="LiveId" clId="{2F9AF371-5D40-4567-8C49-92C28C905DFF}" dt="2022-11-01T08:53:18.977" v="4474" actId="1076"/>
          <ac:picMkLst>
            <pc:docMk/>
            <pc:sldMk cId="1309895314" sldId="315"/>
            <ac:picMk id="11" creationId="{807F8FB8-D667-DB65-2614-AA9225D98403}"/>
          </ac:picMkLst>
        </pc:picChg>
      </pc:sldChg>
      <pc:sldChg chg="addSp delSp modSp add mod">
        <pc:chgData name="Cédric Randrianarivélo" userId="843410475e7793a5" providerId="LiveId" clId="{2F9AF371-5D40-4567-8C49-92C28C905DFF}" dt="2022-11-01T08:57:48.864" v="4824" actId="1076"/>
        <pc:sldMkLst>
          <pc:docMk/>
          <pc:sldMk cId="2279331464" sldId="316"/>
        </pc:sldMkLst>
        <pc:graphicFrameChg chg="modGraphic">
          <ac:chgData name="Cédric Randrianarivélo" userId="843410475e7793a5" providerId="LiveId" clId="{2F9AF371-5D40-4567-8C49-92C28C905DFF}" dt="2022-11-01T08:57:31.546" v="4820" actId="207"/>
          <ac:graphicFrameMkLst>
            <pc:docMk/>
            <pc:sldMk cId="2279331464" sldId="316"/>
            <ac:graphicFrameMk id="4" creationId="{15058AA9-CDA5-A8B0-06E1-2A8141E81A7A}"/>
          </ac:graphicFrameMkLst>
        </pc:graphicFrameChg>
        <pc:picChg chg="add mod">
          <ac:chgData name="Cédric Randrianarivélo" userId="843410475e7793a5" providerId="LiveId" clId="{2F9AF371-5D40-4567-8C49-92C28C905DFF}" dt="2022-11-01T08:57:48.864" v="4824" actId="1076"/>
          <ac:picMkLst>
            <pc:docMk/>
            <pc:sldMk cId="2279331464" sldId="316"/>
            <ac:picMk id="7" creationId="{77006126-6E3C-AD24-CC70-C177E79748AC}"/>
          </ac:picMkLst>
        </pc:picChg>
        <pc:picChg chg="del">
          <ac:chgData name="Cédric Randrianarivélo" userId="843410475e7793a5" providerId="LiveId" clId="{2F9AF371-5D40-4567-8C49-92C28C905DFF}" dt="2022-10-31T14:04:53.421" v="4340" actId="478"/>
          <ac:picMkLst>
            <pc:docMk/>
            <pc:sldMk cId="2279331464" sldId="316"/>
            <ac:picMk id="9" creationId="{C17A56F9-ED8B-9174-1515-8FDE1156FD52}"/>
          </ac:picMkLst>
        </pc:picChg>
        <pc:picChg chg="del">
          <ac:chgData name="Cédric Randrianarivélo" userId="843410475e7793a5" providerId="LiveId" clId="{2F9AF371-5D40-4567-8C49-92C28C905DFF}" dt="2022-10-31T14:04:52.957" v="4339" actId="478"/>
          <ac:picMkLst>
            <pc:docMk/>
            <pc:sldMk cId="2279331464" sldId="316"/>
            <ac:picMk id="11" creationId="{807F8FB8-D667-DB65-2614-AA9225D98403}"/>
          </ac:picMkLst>
        </pc:picChg>
      </pc:sldChg>
      <pc:sldChg chg="addSp delSp modSp add mod">
        <pc:chgData name="Cédric Randrianarivélo" userId="843410475e7793a5" providerId="LiveId" clId="{2F9AF371-5D40-4567-8C49-92C28C905DFF}" dt="2022-11-01T09:00:07.665" v="5049" actId="2710"/>
        <pc:sldMkLst>
          <pc:docMk/>
          <pc:sldMk cId="3141833769" sldId="317"/>
        </pc:sldMkLst>
        <pc:spChg chg="add del mod">
          <ac:chgData name="Cédric Randrianarivélo" userId="843410475e7793a5" providerId="LiveId" clId="{2F9AF371-5D40-4567-8C49-92C28C905DFF}" dt="2022-11-01T08:58:22.039" v="4831" actId="478"/>
          <ac:spMkLst>
            <pc:docMk/>
            <pc:sldMk cId="3141833769" sldId="317"/>
            <ac:spMk id="7" creationId="{870EFDB4-EA8F-B08D-AC6E-982EE73FDF95}"/>
          </ac:spMkLst>
        </pc:spChg>
        <pc:spChg chg="add mod">
          <ac:chgData name="Cédric Randrianarivélo" userId="843410475e7793a5" providerId="LiveId" clId="{2F9AF371-5D40-4567-8C49-92C28C905DFF}" dt="2022-11-01T09:00:07.665" v="5049" actId="2710"/>
          <ac:spMkLst>
            <pc:docMk/>
            <pc:sldMk cId="3141833769" sldId="317"/>
            <ac:spMk id="10" creationId="{AB9F88DD-D39F-B96A-BA4B-254E90D69396}"/>
          </ac:spMkLst>
        </pc:spChg>
        <pc:graphicFrameChg chg="modGraphic">
          <ac:chgData name="Cédric Randrianarivélo" userId="843410475e7793a5" providerId="LiveId" clId="{2F9AF371-5D40-4567-8C49-92C28C905DFF}" dt="2022-11-01T08:57:41.481" v="4821" actId="207"/>
          <ac:graphicFrameMkLst>
            <pc:docMk/>
            <pc:sldMk cId="3141833769" sldId="317"/>
            <ac:graphicFrameMk id="4" creationId="{15058AA9-CDA5-A8B0-06E1-2A8141E81A7A}"/>
          </ac:graphicFrameMkLst>
        </pc:graphicFrameChg>
        <pc:picChg chg="del">
          <ac:chgData name="Cédric Randrianarivélo" userId="843410475e7793a5" providerId="LiveId" clId="{2F9AF371-5D40-4567-8C49-92C28C905DFF}" dt="2022-10-31T14:05:08.452" v="4345" actId="478"/>
          <ac:picMkLst>
            <pc:docMk/>
            <pc:sldMk cId="3141833769" sldId="317"/>
            <ac:picMk id="7" creationId="{77006126-6E3C-AD24-CC70-C177E79748AC}"/>
          </ac:picMkLst>
        </pc:picChg>
        <pc:picChg chg="add mod">
          <ac:chgData name="Cédric Randrianarivélo" userId="843410475e7793a5" providerId="LiveId" clId="{2F9AF371-5D40-4567-8C49-92C28C905DFF}" dt="2022-11-01T08:57:54.121" v="4826" actId="1076"/>
          <ac:picMkLst>
            <pc:docMk/>
            <pc:sldMk cId="3141833769" sldId="317"/>
            <ac:picMk id="9" creationId="{C4469BAE-D24A-4F24-1671-761D425842B1}"/>
          </ac:picMkLst>
        </pc:picChg>
        <pc:picChg chg="add del mod">
          <ac:chgData name="Cédric Randrianarivélo" userId="843410475e7793a5" providerId="LiveId" clId="{2F9AF371-5D40-4567-8C49-92C28C905DFF}" dt="2022-10-31T14:05:48.550" v="4350"/>
          <ac:picMkLst>
            <pc:docMk/>
            <pc:sldMk cId="3141833769" sldId="317"/>
            <ac:picMk id="10" creationId="{CF0FB09B-C30B-59CF-B184-C599AF3D1A6B}"/>
          </ac:picMkLst>
        </pc:picChg>
      </pc:sldChg>
      <pc:sldChg chg="addSp delSp modSp add mod">
        <pc:chgData name="Cédric Randrianarivélo" userId="843410475e7793a5" providerId="LiveId" clId="{2F9AF371-5D40-4567-8C49-92C28C905DFF}" dt="2022-11-01T09:10:22.447" v="5881" actId="20577"/>
        <pc:sldMkLst>
          <pc:docMk/>
          <pc:sldMk cId="3932393177" sldId="318"/>
        </pc:sldMkLst>
        <pc:spChg chg="add mod">
          <ac:chgData name="Cédric Randrianarivélo" userId="843410475e7793a5" providerId="LiveId" clId="{2F9AF371-5D40-4567-8C49-92C28C905DFF}" dt="2022-11-01T09:04:49.124" v="5304" actId="2710"/>
          <ac:spMkLst>
            <pc:docMk/>
            <pc:sldMk cId="3932393177" sldId="318"/>
            <ac:spMk id="7" creationId="{6B125724-CBDC-6681-D905-6975DBFF9BF9}"/>
          </ac:spMkLst>
        </pc:spChg>
        <pc:spChg chg="mod">
          <ac:chgData name="Cédric Randrianarivélo" userId="843410475e7793a5" providerId="LiveId" clId="{2F9AF371-5D40-4567-8C49-92C28C905DFF}" dt="2022-11-01T09:10:22.447" v="5881" actId="20577"/>
          <ac:spMkLst>
            <pc:docMk/>
            <pc:sldMk cId="3932393177" sldId="318"/>
            <ac:spMk id="8" creationId="{81C37971-CC17-CA91-B3D3-0F429A282497}"/>
          </ac:spMkLst>
        </pc:spChg>
        <pc:graphicFrameChg chg="mod modGraphic">
          <ac:chgData name="Cédric Randrianarivélo" userId="843410475e7793a5" providerId="LiveId" clId="{2F9AF371-5D40-4567-8C49-92C28C905DFF}" dt="2022-10-31T14:06:02.469" v="4355" actId="207"/>
          <ac:graphicFrameMkLst>
            <pc:docMk/>
            <pc:sldMk cId="3932393177" sldId="318"/>
            <ac:graphicFrameMk id="4" creationId="{15058AA9-CDA5-A8B0-06E1-2A8141E81A7A}"/>
          </ac:graphicFrameMkLst>
        </pc:graphicFrameChg>
        <pc:picChg chg="add del mod">
          <ac:chgData name="Cédric Randrianarivélo" userId="843410475e7793a5" providerId="LiveId" clId="{2F9AF371-5D40-4567-8C49-92C28C905DFF}" dt="2022-10-31T14:06:15.740" v="4359" actId="478"/>
          <ac:picMkLst>
            <pc:docMk/>
            <pc:sldMk cId="3932393177" sldId="318"/>
            <ac:picMk id="7" creationId="{6D865A53-74E2-A70D-FCA2-C19F7D999ED3}"/>
          </ac:picMkLst>
        </pc:picChg>
        <pc:picChg chg="del">
          <ac:chgData name="Cédric Randrianarivélo" userId="843410475e7793a5" providerId="LiveId" clId="{2F9AF371-5D40-4567-8C49-92C28C905DFF}" dt="2022-10-31T14:05:52.788" v="4352" actId="478"/>
          <ac:picMkLst>
            <pc:docMk/>
            <pc:sldMk cId="3932393177" sldId="318"/>
            <ac:picMk id="9" creationId="{C4469BAE-D24A-4F24-1671-761D425842B1}"/>
          </ac:picMkLst>
        </pc:picChg>
        <pc:picChg chg="add del mod">
          <ac:chgData name="Cédric Randrianarivélo" userId="843410475e7793a5" providerId="LiveId" clId="{2F9AF371-5D40-4567-8C49-92C28C905DFF}" dt="2022-10-31T14:07:30.239" v="4379" actId="478"/>
          <ac:picMkLst>
            <pc:docMk/>
            <pc:sldMk cId="3932393177" sldId="318"/>
            <ac:picMk id="11" creationId="{5E0407F4-B551-F596-E3DC-061BD56620EB}"/>
          </ac:picMkLst>
        </pc:picChg>
        <pc:picChg chg="add mod">
          <ac:chgData name="Cédric Randrianarivélo" userId="843410475e7793a5" providerId="LiveId" clId="{2F9AF371-5D40-4567-8C49-92C28C905DFF}" dt="2022-11-01T09:03:06.552" v="5073" actId="1076"/>
          <ac:picMkLst>
            <pc:docMk/>
            <pc:sldMk cId="3932393177" sldId="318"/>
            <ac:picMk id="12" creationId="{5DFCA957-A60E-68EF-A648-D58A8177D7AD}"/>
          </ac:picMkLst>
        </pc:picChg>
        <pc:picChg chg="add del mod">
          <ac:chgData name="Cédric Randrianarivélo" userId="843410475e7793a5" providerId="LiveId" clId="{2F9AF371-5D40-4567-8C49-92C28C905DFF}" dt="2022-10-31T14:07:45.472" v="4386" actId="21"/>
          <ac:picMkLst>
            <pc:docMk/>
            <pc:sldMk cId="3932393177" sldId="318"/>
            <ac:picMk id="13" creationId="{EAF003B4-FF1A-01CD-2CEE-43E693AF6172}"/>
          </ac:picMkLst>
        </pc:picChg>
      </pc:sldChg>
      <pc:sldChg chg="addSp delSp modSp add mod ord">
        <pc:chgData name="Cédric Randrianarivélo" userId="843410475e7793a5" providerId="LiveId" clId="{2F9AF371-5D40-4567-8C49-92C28C905DFF}" dt="2022-11-01T09:02:17.476" v="5068"/>
        <pc:sldMkLst>
          <pc:docMk/>
          <pc:sldMk cId="1999083641" sldId="319"/>
        </pc:sldMkLst>
        <pc:grpChg chg="add mod">
          <ac:chgData name="Cédric Randrianarivélo" userId="843410475e7793a5" providerId="LiveId" clId="{2F9AF371-5D40-4567-8C49-92C28C905DFF}" dt="2022-11-01T09:01:43.177" v="5063" actId="1076"/>
          <ac:grpSpMkLst>
            <pc:docMk/>
            <pc:sldMk cId="1999083641" sldId="319"/>
            <ac:grpSpMk id="9" creationId="{102F19A0-E2D5-8D9F-8470-F4854DEEEBCE}"/>
          </ac:grpSpMkLst>
        </pc:grpChg>
        <pc:graphicFrameChg chg="modGraphic">
          <ac:chgData name="Cédric Randrianarivélo" userId="843410475e7793a5" providerId="LiveId" clId="{2F9AF371-5D40-4567-8C49-92C28C905DFF}" dt="2022-11-01T09:01:46.139" v="5064" actId="207"/>
          <ac:graphicFrameMkLst>
            <pc:docMk/>
            <pc:sldMk cId="1999083641" sldId="319"/>
            <ac:graphicFrameMk id="4" creationId="{15058AA9-CDA5-A8B0-06E1-2A8141E81A7A}"/>
          </ac:graphicFrameMkLst>
        </pc:graphicFrameChg>
        <pc:picChg chg="add mod">
          <ac:chgData name="Cédric Randrianarivélo" userId="843410475e7793a5" providerId="LiveId" clId="{2F9AF371-5D40-4567-8C49-92C28C905DFF}" dt="2022-11-01T09:01:20.810" v="5061" actId="164"/>
          <ac:picMkLst>
            <pc:docMk/>
            <pc:sldMk cId="1999083641" sldId="319"/>
            <ac:picMk id="7" creationId="{7C5417C6-0050-8FA9-0FC8-774C4CADDC52}"/>
          </ac:picMkLst>
        </pc:picChg>
        <pc:picChg chg="del">
          <ac:chgData name="Cédric Randrianarivélo" userId="843410475e7793a5" providerId="LiveId" clId="{2F9AF371-5D40-4567-8C49-92C28C905DFF}" dt="2022-10-31T14:06:36.844" v="4363" actId="478"/>
          <ac:picMkLst>
            <pc:docMk/>
            <pc:sldMk cId="1999083641" sldId="319"/>
            <ac:picMk id="9" creationId="{C4469BAE-D24A-4F24-1671-761D425842B1}"/>
          </ac:picMkLst>
        </pc:picChg>
        <pc:picChg chg="add mod">
          <ac:chgData name="Cédric Randrianarivélo" userId="843410475e7793a5" providerId="LiveId" clId="{2F9AF371-5D40-4567-8C49-92C28C905DFF}" dt="2022-11-01T09:01:20.810" v="5061" actId="164"/>
          <ac:picMkLst>
            <pc:docMk/>
            <pc:sldMk cId="1999083641" sldId="319"/>
            <ac:picMk id="10" creationId="{FF13FD4A-B13C-3B75-5FF6-8066E06698B8}"/>
          </ac:picMkLst>
        </pc:picChg>
        <pc:picChg chg="add mod">
          <ac:chgData name="Cédric Randrianarivélo" userId="843410475e7793a5" providerId="LiveId" clId="{2F9AF371-5D40-4567-8C49-92C28C905DFF}" dt="2022-11-01T09:01:20.810" v="5061" actId="164"/>
          <ac:picMkLst>
            <pc:docMk/>
            <pc:sldMk cId="1999083641" sldId="319"/>
            <ac:picMk id="11" creationId="{44ADA85A-D988-A056-F85A-DCBB93D7F023}"/>
          </ac:picMkLst>
        </pc:picChg>
        <pc:picChg chg="add mod">
          <ac:chgData name="Cédric Randrianarivélo" userId="843410475e7793a5" providerId="LiveId" clId="{2F9AF371-5D40-4567-8C49-92C28C905DFF}" dt="2022-11-01T09:01:20.810" v="5061" actId="164"/>
          <ac:picMkLst>
            <pc:docMk/>
            <pc:sldMk cId="1999083641" sldId="319"/>
            <ac:picMk id="12" creationId="{536A7C63-2C6C-3295-3DB7-21F7DB162311}"/>
          </ac:picMkLst>
        </pc:picChg>
      </pc:sldChg>
      <pc:sldChg chg="addSp modSp add mod">
        <pc:chgData name="Cédric Randrianarivélo" userId="843410475e7793a5" providerId="LiveId" clId="{2F9AF371-5D40-4567-8C49-92C28C905DFF}" dt="2022-11-01T09:09:50.888" v="5829" actId="1076"/>
        <pc:sldMkLst>
          <pc:docMk/>
          <pc:sldMk cId="1333218411" sldId="320"/>
        </pc:sldMkLst>
        <pc:spChg chg="add mod">
          <ac:chgData name="Cédric Randrianarivélo" userId="843410475e7793a5" providerId="LiveId" clId="{2F9AF371-5D40-4567-8C49-92C28C905DFF}" dt="2022-11-01T09:09:42.844" v="5826" actId="15"/>
          <ac:spMkLst>
            <pc:docMk/>
            <pc:sldMk cId="1333218411" sldId="320"/>
            <ac:spMk id="9" creationId="{A60837A1-4DC5-2300-F60F-B4C14AE39D0B}"/>
          </ac:spMkLst>
        </pc:spChg>
        <pc:picChg chg="mod">
          <ac:chgData name="Cédric Randrianarivélo" userId="843410475e7793a5" providerId="LiveId" clId="{2F9AF371-5D40-4567-8C49-92C28C905DFF}" dt="2022-11-01T09:09:50.888" v="5829" actId="1076"/>
          <ac:picMkLst>
            <pc:docMk/>
            <pc:sldMk cId="1333218411" sldId="320"/>
            <ac:picMk id="11" creationId="{5E0407F4-B551-F596-E3DC-061BD56620EB}"/>
          </ac:picMkLst>
        </pc:picChg>
      </pc:sldChg>
      <pc:sldChg chg="addSp delSp modSp add mod">
        <pc:chgData name="Cédric Randrianarivélo" userId="843410475e7793a5" providerId="LiveId" clId="{2F9AF371-5D40-4567-8C49-92C28C905DFF}" dt="2022-11-01T09:10:36.203" v="5893" actId="20577"/>
        <pc:sldMkLst>
          <pc:docMk/>
          <pc:sldMk cId="1605671172" sldId="321"/>
        </pc:sldMkLst>
        <pc:spChg chg="add mod">
          <ac:chgData name="Cédric Randrianarivélo" userId="843410475e7793a5" providerId="LiveId" clId="{2F9AF371-5D40-4567-8C49-92C28C905DFF}" dt="2022-11-01T09:06:28.489" v="5556" actId="20577"/>
          <ac:spMkLst>
            <pc:docMk/>
            <pc:sldMk cId="1605671172" sldId="321"/>
            <ac:spMk id="7" creationId="{7475D010-5F04-F723-00CA-B5C7073C6CBD}"/>
          </ac:spMkLst>
        </pc:spChg>
        <pc:spChg chg="mod">
          <ac:chgData name="Cédric Randrianarivélo" userId="843410475e7793a5" providerId="LiveId" clId="{2F9AF371-5D40-4567-8C49-92C28C905DFF}" dt="2022-11-01T09:10:36.203" v="5893" actId="20577"/>
          <ac:spMkLst>
            <pc:docMk/>
            <pc:sldMk cId="1605671172" sldId="321"/>
            <ac:spMk id="8" creationId="{81C37971-CC17-CA91-B3D3-0F429A282497}"/>
          </ac:spMkLst>
        </pc:spChg>
        <pc:picChg chg="add del">
          <ac:chgData name="Cédric Randrianarivélo" userId="843410475e7793a5" providerId="LiveId" clId="{2F9AF371-5D40-4567-8C49-92C28C905DFF}" dt="2022-10-31T14:07:51.879" v="4390" actId="478"/>
          <ac:picMkLst>
            <pc:docMk/>
            <pc:sldMk cId="1605671172" sldId="321"/>
            <ac:picMk id="7" creationId="{03BBD13E-7748-47D4-D09E-739987A3A88C}"/>
          </ac:picMkLst>
        </pc:picChg>
        <pc:picChg chg="add mod">
          <ac:chgData name="Cédric Randrianarivélo" userId="843410475e7793a5" providerId="LiveId" clId="{2F9AF371-5D40-4567-8C49-92C28C905DFF}" dt="2022-11-01T09:03:15.952" v="5074" actId="1076"/>
          <ac:picMkLst>
            <pc:docMk/>
            <pc:sldMk cId="1605671172" sldId="321"/>
            <ac:picMk id="9" creationId="{C8F4476C-077F-8200-183B-B706BE24E72B}"/>
          </ac:picMkLst>
        </pc:picChg>
        <pc:picChg chg="del">
          <ac:chgData name="Cédric Randrianarivélo" userId="843410475e7793a5" providerId="LiveId" clId="{2F9AF371-5D40-4567-8C49-92C28C905DFF}" dt="2022-10-31T14:07:49.204" v="4388" actId="478"/>
          <ac:picMkLst>
            <pc:docMk/>
            <pc:sldMk cId="1605671172" sldId="321"/>
            <ac:picMk id="12" creationId="{5DFCA957-A60E-68EF-A648-D58A8177D7AD}"/>
          </ac:picMkLst>
        </pc:picChg>
      </pc:sldChg>
      <pc:sldChg chg="addSp delSp modSp add mod">
        <pc:chgData name="Cédric Randrianarivélo" userId="843410475e7793a5" providerId="LiveId" clId="{2F9AF371-5D40-4567-8C49-92C28C905DFF}" dt="2022-11-01T09:13:15.938" v="6002" actId="20577"/>
        <pc:sldMkLst>
          <pc:docMk/>
          <pc:sldMk cId="3284628982" sldId="322"/>
        </pc:sldMkLst>
        <pc:spChg chg="mod">
          <ac:chgData name="Cédric Randrianarivélo" userId="843410475e7793a5" providerId="LiveId" clId="{2F9AF371-5D40-4567-8C49-92C28C905DFF}" dt="2022-11-01T09:13:15.938" v="6002" actId="20577"/>
          <ac:spMkLst>
            <pc:docMk/>
            <pc:sldMk cId="3284628982" sldId="322"/>
            <ac:spMk id="8" creationId="{81C37971-CC17-CA91-B3D3-0F429A282497}"/>
          </ac:spMkLst>
        </pc:spChg>
        <pc:spChg chg="add mod">
          <ac:chgData name="Cédric Randrianarivélo" userId="843410475e7793a5" providerId="LiveId" clId="{2F9AF371-5D40-4567-8C49-92C28C905DFF}" dt="2022-11-01T09:12:12.893" v="5935" actId="20577"/>
          <ac:spMkLst>
            <pc:docMk/>
            <pc:sldMk cId="3284628982" sldId="322"/>
            <ac:spMk id="10" creationId="{8B69305C-B899-0565-EB32-1E4413FBBA4D}"/>
          </ac:spMkLst>
        </pc:spChg>
        <pc:picChg chg="mod">
          <ac:chgData name="Cédric Randrianarivélo" userId="843410475e7793a5" providerId="LiveId" clId="{2F9AF371-5D40-4567-8C49-92C28C905DFF}" dt="2022-11-01T09:12:22.658" v="5937" actId="1076"/>
          <ac:picMkLst>
            <pc:docMk/>
            <pc:sldMk cId="3284628982" sldId="322"/>
            <ac:picMk id="3" creationId="{B3B52D46-B915-B647-F8BB-A180A1580A32}"/>
          </ac:picMkLst>
        </pc:picChg>
        <pc:picChg chg="add mod">
          <ac:chgData name="Cédric Randrianarivélo" userId="843410475e7793a5" providerId="LiveId" clId="{2F9AF371-5D40-4567-8C49-92C28C905DFF}" dt="2022-11-01T09:09:55.897" v="5831" actId="1076"/>
          <ac:picMkLst>
            <pc:docMk/>
            <pc:sldMk cId="3284628982" sldId="322"/>
            <ac:picMk id="7" creationId="{1036E552-9CA7-6CB9-B473-2EB8CEC93026}"/>
          </ac:picMkLst>
        </pc:picChg>
        <pc:picChg chg="del">
          <ac:chgData name="Cédric Randrianarivélo" userId="843410475e7793a5" providerId="LiveId" clId="{2F9AF371-5D40-4567-8C49-92C28C905DFF}" dt="2022-10-31T14:08:12.320" v="4396" actId="478"/>
          <ac:picMkLst>
            <pc:docMk/>
            <pc:sldMk cId="3284628982" sldId="322"/>
            <ac:picMk id="11" creationId="{5E0407F4-B551-F596-E3DC-061BD56620EB}"/>
          </ac:picMkLst>
        </pc:picChg>
      </pc:sldChg>
      <pc:sldChg chg="addSp delSp modSp add mod">
        <pc:chgData name="Cédric Randrianarivélo" userId="843410475e7793a5" providerId="LiveId" clId="{2F9AF371-5D40-4567-8C49-92C28C905DFF}" dt="2022-11-01T09:23:52.842" v="6535" actId="20577"/>
        <pc:sldMkLst>
          <pc:docMk/>
          <pc:sldMk cId="277721959" sldId="323"/>
        </pc:sldMkLst>
        <pc:spChg chg="add mod">
          <ac:chgData name="Cédric Randrianarivélo" userId="843410475e7793a5" providerId="LiveId" clId="{2F9AF371-5D40-4567-8C49-92C28C905DFF}" dt="2022-11-01T09:23:52.842" v="6535" actId="20577"/>
          <ac:spMkLst>
            <pc:docMk/>
            <pc:sldMk cId="277721959" sldId="323"/>
            <ac:spMk id="7" creationId="{7D3F6560-E2F4-A046-B271-E5A1614C6A2F}"/>
          </ac:spMkLst>
        </pc:spChg>
        <pc:spChg chg="mod">
          <ac:chgData name="Cédric Randrianarivélo" userId="843410475e7793a5" providerId="LiveId" clId="{2F9AF371-5D40-4567-8C49-92C28C905DFF}" dt="2022-11-01T09:19:15.934" v="6331" actId="20577"/>
          <ac:spMkLst>
            <pc:docMk/>
            <pc:sldMk cId="277721959" sldId="323"/>
            <ac:spMk id="8" creationId="{81C37971-CC17-CA91-B3D3-0F429A282497}"/>
          </ac:spMkLst>
        </pc:spChg>
        <pc:picChg chg="del">
          <ac:chgData name="Cédric Randrianarivélo" userId="843410475e7793a5" providerId="LiveId" clId="{2F9AF371-5D40-4567-8C49-92C28C905DFF}" dt="2022-10-31T14:08:20.083" v="4401" actId="478"/>
          <ac:picMkLst>
            <pc:docMk/>
            <pc:sldMk cId="277721959" sldId="323"/>
            <ac:picMk id="7" creationId="{1036E552-9CA7-6CB9-B473-2EB8CEC93026}"/>
          </ac:picMkLst>
        </pc:picChg>
        <pc:picChg chg="add mod modCrop">
          <ac:chgData name="Cédric Randrianarivélo" userId="843410475e7793a5" providerId="LiveId" clId="{2F9AF371-5D40-4567-8C49-92C28C905DFF}" dt="2022-11-01T09:22:04.455" v="6443" actId="1076"/>
          <ac:picMkLst>
            <pc:docMk/>
            <pc:sldMk cId="277721959" sldId="323"/>
            <ac:picMk id="10" creationId="{A855309F-B1B8-A2E8-81BF-FF33464BD18E}"/>
          </ac:picMkLst>
        </pc:picChg>
      </pc:sldChg>
      <pc:sldChg chg="addSp delSp modSp add mod">
        <pc:chgData name="Cédric Randrianarivélo" userId="843410475e7793a5" providerId="LiveId" clId="{2F9AF371-5D40-4567-8C49-92C28C905DFF}" dt="2022-11-01T09:16:55.255" v="6279" actId="22"/>
        <pc:sldMkLst>
          <pc:docMk/>
          <pc:sldMk cId="3946091440" sldId="324"/>
        </pc:sldMkLst>
        <pc:spChg chg="add mod">
          <ac:chgData name="Cédric Randrianarivélo" userId="843410475e7793a5" providerId="LiveId" clId="{2F9AF371-5D40-4567-8C49-92C28C905DFF}" dt="2022-11-01T09:16:26.482" v="6277" actId="313"/>
          <ac:spMkLst>
            <pc:docMk/>
            <pc:sldMk cId="3946091440" sldId="324"/>
            <ac:spMk id="7" creationId="{0322A2CA-8C61-F70C-AEAF-8984B2535401}"/>
          </ac:spMkLst>
        </pc:spChg>
        <pc:spChg chg="mod">
          <ac:chgData name="Cédric Randrianarivélo" userId="843410475e7793a5" providerId="LiveId" clId="{2F9AF371-5D40-4567-8C49-92C28C905DFF}" dt="2022-11-01T09:13:49.418" v="6030" actId="20577"/>
          <ac:spMkLst>
            <pc:docMk/>
            <pc:sldMk cId="3946091440" sldId="324"/>
            <ac:spMk id="8" creationId="{81C37971-CC17-CA91-B3D3-0F429A282497}"/>
          </ac:spMkLst>
        </pc:spChg>
        <pc:spChg chg="add del">
          <ac:chgData name="Cédric Randrianarivélo" userId="843410475e7793a5" providerId="LiveId" clId="{2F9AF371-5D40-4567-8C49-92C28C905DFF}" dt="2022-11-01T09:16:55.255" v="6279" actId="22"/>
          <ac:spMkLst>
            <pc:docMk/>
            <pc:sldMk cId="3946091440" sldId="324"/>
            <ac:spMk id="12" creationId="{EDB26CC0-38BA-989D-9639-46640809DB23}"/>
          </ac:spMkLst>
        </pc:spChg>
        <pc:picChg chg="del">
          <ac:chgData name="Cédric Randrianarivélo" userId="843410475e7793a5" providerId="LiveId" clId="{2F9AF371-5D40-4567-8C49-92C28C905DFF}" dt="2022-10-31T14:08:18.636" v="4400" actId="478"/>
          <ac:picMkLst>
            <pc:docMk/>
            <pc:sldMk cId="3946091440" sldId="324"/>
            <ac:picMk id="7" creationId="{1036E552-9CA7-6CB9-B473-2EB8CEC93026}"/>
          </ac:picMkLst>
        </pc:picChg>
        <pc:picChg chg="add mod">
          <ac:chgData name="Cédric Randrianarivélo" userId="843410475e7793a5" providerId="LiveId" clId="{2F9AF371-5D40-4567-8C49-92C28C905DFF}" dt="2022-11-01T09:13:28.463" v="6003" actId="1076"/>
          <ac:picMkLst>
            <pc:docMk/>
            <pc:sldMk cId="3946091440" sldId="324"/>
            <ac:picMk id="9" creationId="{1EF024BD-816E-4696-2163-073C92754FF2}"/>
          </ac:picMkLst>
        </pc:picChg>
        <pc:picChg chg="add del">
          <ac:chgData name="Cédric Randrianarivélo" userId="843410475e7793a5" providerId="LiveId" clId="{2F9AF371-5D40-4567-8C49-92C28C905DFF}" dt="2022-11-01T09:12:26.135" v="5938" actId="478"/>
          <ac:picMkLst>
            <pc:docMk/>
            <pc:sldMk cId="3946091440" sldId="324"/>
            <ac:picMk id="10" creationId="{8CF10A79-1689-4422-EFFA-6AD92D525938}"/>
          </ac:picMkLst>
        </pc:picChg>
      </pc:sldChg>
      <pc:sldChg chg="addSp delSp modSp add mod">
        <pc:chgData name="Cédric Randrianarivélo" userId="843410475e7793a5" providerId="LiveId" clId="{2F9AF371-5D40-4567-8C49-92C28C905DFF}" dt="2022-11-01T09:32:59.666" v="7249" actId="115"/>
        <pc:sldMkLst>
          <pc:docMk/>
          <pc:sldMk cId="953700631" sldId="325"/>
        </pc:sldMkLst>
        <pc:spChg chg="add del mod">
          <ac:chgData name="Cédric Randrianarivélo" userId="843410475e7793a5" providerId="LiveId" clId="{2F9AF371-5D40-4567-8C49-92C28C905DFF}" dt="2022-11-01T09:25:56.673" v="6582"/>
          <ac:spMkLst>
            <pc:docMk/>
            <pc:sldMk cId="953700631" sldId="325"/>
            <ac:spMk id="7" creationId="{6AB4B3D2-ABE6-1104-5A42-DB4DBA168667}"/>
          </ac:spMkLst>
        </pc:spChg>
        <pc:spChg chg="del">
          <ac:chgData name="Cédric Randrianarivélo" userId="843410475e7793a5" providerId="LiveId" clId="{2F9AF371-5D40-4567-8C49-92C28C905DFF}" dt="2022-11-01T09:25:03.290" v="6574" actId="478"/>
          <ac:spMkLst>
            <pc:docMk/>
            <pc:sldMk cId="953700631" sldId="325"/>
            <ac:spMk id="8" creationId="{81C37971-CC17-CA91-B3D3-0F429A282497}"/>
          </ac:spMkLst>
        </pc:spChg>
        <pc:spChg chg="add del mod">
          <ac:chgData name="Cédric Randrianarivélo" userId="843410475e7793a5" providerId="LiveId" clId="{2F9AF371-5D40-4567-8C49-92C28C905DFF}" dt="2022-11-01T09:26:20.267" v="6596"/>
          <ac:spMkLst>
            <pc:docMk/>
            <pc:sldMk cId="953700631" sldId="325"/>
            <ac:spMk id="9" creationId="{63FDEB05-E678-F4CE-FC26-40A11452C27E}"/>
          </ac:spMkLst>
        </pc:spChg>
        <pc:spChg chg="add del mod">
          <ac:chgData name="Cédric Randrianarivélo" userId="843410475e7793a5" providerId="LiveId" clId="{2F9AF371-5D40-4567-8C49-92C28C905DFF}" dt="2022-11-01T09:26:40.674" v="6604" actId="478"/>
          <ac:spMkLst>
            <pc:docMk/>
            <pc:sldMk cId="953700631" sldId="325"/>
            <ac:spMk id="10" creationId="{C0319F97-40B7-BAA8-8DB0-8F2844FD3A47}"/>
          </ac:spMkLst>
        </pc:spChg>
        <pc:spChg chg="add del mod">
          <ac:chgData name="Cédric Randrianarivélo" userId="843410475e7793a5" providerId="LiveId" clId="{2F9AF371-5D40-4567-8C49-92C28C905DFF}" dt="2022-11-01T09:27:16.062" v="6675" actId="478"/>
          <ac:spMkLst>
            <pc:docMk/>
            <pc:sldMk cId="953700631" sldId="325"/>
            <ac:spMk id="11" creationId="{8AFC59E8-6BD0-9922-3101-0290F976A443}"/>
          </ac:spMkLst>
        </pc:spChg>
        <pc:spChg chg="add del mod">
          <ac:chgData name="Cédric Randrianarivélo" userId="843410475e7793a5" providerId="LiveId" clId="{2F9AF371-5D40-4567-8C49-92C28C905DFF}" dt="2022-11-01T09:26:43.661" v="6606"/>
          <ac:spMkLst>
            <pc:docMk/>
            <pc:sldMk cId="953700631" sldId="325"/>
            <ac:spMk id="12" creationId="{5180AA69-E4F0-0472-328A-59AB5A970591}"/>
          </ac:spMkLst>
        </pc:spChg>
        <pc:spChg chg="add del mod">
          <ac:chgData name="Cédric Randrianarivélo" userId="843410475e7793a5" providerId="LiveId" clId="{2F9AF371-5D40-4567-8C49-92C28C905DFF}" dt="2022-11-01T09:26:43.661" v="6606"/>
          <ac:spMkLst>
            <pc:docMk/>
            <pc:sldMk cId="953700631" sldId="325"/>
            <ac:spMk id="13" creationId="{EA4A5F71-53B4-A907-2477-8A905C96DEEA}"/>
          </ac:spMkLst>
        </pc:spChg>
        <pc:spChg chg="add del mod">
          <ac:chgData name="Cédric Randrianarivélo" userId="843410475e7793a5" providerId="LiveId" clId="{2F9AF371-5D40-4567-8C49-92C28C905DFF}" dt="2022-11-01T09:26:46.451" v="6608" actId="478"/>
          <ac:spMkLst>
            <pc:docMk/>
            <pc:sldMk cId="953700631" sldId="325"/>
            <ac:spMk id="14" creationId="{21EA3DCE-DC00-DE7C-F7AC-1ABAE1F2C81B}"/>
          </ac:spMkLst>
        </pc:spChg>
        <pc:spChg chg="add del mod">
          <ac:chgData name="Cédric Randrianarivélo" userId="843410475e7793a5" providerId="LiveId" clId="{2F9AF371-5D40-4567-8C49-92C28C905DFF}" dt="2022-11-01T09:26:46.451" v="6608" actId="478"/>
          <ac:spMkLst>
            <pc:docMk/>
            <pc:sldMk cId="953700631" sldId="325"/>
            <ac:spMk id="15" creationId="{86728EA3-DDE2-0951-F359-56066E9C5D12}"/>
          </ac:spMkLst>
        </pc:spChg>
        <pc:spChg chg="add del mod">
          <ac:chgData name="Cédric Randrianarivélo" userId="843410475e7793a5" providerId="LiveId" clId="{2F9AF371-5D40-4567-8C49-92C28C905DFF}" dt="2022-11-01T09:27:15.484" v="6674" actId="478"/>
          <ac:spMkLst>
            <pc:docMk/>
            <pc:sldMk cId="953700631" sldId="325"/>
            <ac:spMk id="16" creationId="{8C33E137-1B35-1E2B-D202-44B95176E4B2}"/>
          </ac:spMkLst>
        </pc:spChg>
        <pc:spChg chg="add mod">
          <ac:chgData name="Cédric Randrianarivélo" userId="843410475e7793a5" providerId="LiveId" clId="{2F9AF371-5D40-4567-8C49-92C28C905DFF}" dt="2022-11-01T09:32:59.666" v="7249" actId="115"/>
          <ac:spMkLst>
            <pc:docMk/>
            <pc:sldMk cId="953700631" sldId="325"/>
            <ac:spMk id="17" creationId="{55D9D77E-7958-53CE-8D87-644D4A3C0953}"/>
          </ac:spMkLst>
        </pc:spChg>
        <pc:graphicFrameChg chg="mod modGraphic">
          <ac:chgData name="Cédric Randrianarivélo" userId="843410475e7793a5" providerId="LiveId" clId="{2F9AF371-5D40-4567-8C49-92C28C905DFF}" dt="2022-11-01T09:25:24.326" v="6578" actId="207"/>
          <ac:graphicFrameMkLst>
            <pc:docMk/>
            <pc:sldMk cId="953700631" sldId="325"/>
            <ac:graphicFrameMk id="4" creationId="{15058AA9-CDA5-A8B0-06E1-2A8141E81A7A}"/>
          </ac:graphicFrameMkLst>
        </pc:graphicFrameChg>
      </pc:sldChg>
      <pc:sldChg chg="add del">
        <pc:chgData name="Cédric Randrianarivélo" userId="843410475e7793a5" providerId="LiveId" clId="{2F9AF371-5D40-4567-8C49-92C28C905DFF}" dt="2022-11-01T09:25:00.610" v="6573" actId="47"/>
        <pc:sldMkLst>
          <pc:docMk/>
          <pc:sldMk cId="3041712056" sldId="326"/>
        </pc:sldMkLst>
      </pc:sldChg>
      <pc:sldChg chg="modSp add mod">
        <pc:chgData name="Cédric Randrianarivélo" userId="843410475e7793a5" providerId="LiveId" clId="{2F9AF371-5D40-4567-8C49-92C28C905DFF}" dt="2022-11-01T09:02:12.422" v="5066"/>
        <pc:sldMkLst>
          <pc:docMk/>
          <pc:sldMk cId="470455730" sldId="327"/>
        </pc:sldMkLst>
        <pc:spChg chg="mod">
          <ac:chgData name="Cédric Randrianarivélo" userId="843410475e7793a5" providerId="LiveId" clId="{2F9AF371-5D40-4567-8C49-92C28C905DFF}" dt="2022-11-01T09:02:12.422" v="5066"/>
          <ac:spMkLst>
            <pc:docMk/>
            <pc:sldMk cId="470455730" sldId="327"/>
            <ac:spMk id="4" creationId="{FEA97D1B-C072-A01C-A6C1-7EA7063DD0B3}"/>
          </ac:spMkLst>
        </pc:spChg>
      </pc:sldChg>
      <pc:sldChg chg="addSp delSp modSp add mod">
        <pc:chgData name="Cédric Randrianarivélo" userId="843410475e7793a5" providerId="LiveId" clId="{2F9AF371-5D40-4567-8C49-92C28C905DFF}" dt="2022-11-01T09:20:48.137" v="6357" actId="20577"/>
        <pc:sldMkLst>
          <pc:docMk/>
          <pc:sldMk cId="596069912" sldId="328"/>
        </pc:sldMkLst>
        <pc:spChg chg="del">
          <ac:chgData name="Cédric Randrianarivélo" userId="843410475e7793a5" providerId="LiveId" clId="{2F9AF371-5D40-4567-8C49-92C28C905DFF}" dt="2022-11-01T09:17:00.712" v="6281" actId="478"/>
          <ac:spMkLst>
            <pc:docMk/>
            <pc:sldMk cId="596069912" sldId="328"/>
            <ac:spMk id="7" creationId="{0322A2CA-8C61-F70C-AEAF-8984B2535401}"/>
          </ac:spMkLst>
        </pc:spChg>
        <pc:spChg chg="mod">
          <ac:chgData name="Cédric Randrianarivélo" userId="843410475e7793a5" providerId="LiveId" clId="{2F9AF371-5D40-4567-8C49-92C28C905DFF}" dt="2022-11-01T09:20:48.137" v="6357" actId="20577"/>
          <ac:spMkLst>
            <pc:docMk/>
            <pc:sldMk cId="596069912" sldId="328"/>
            <ac:spMk id="8" creationId="{81C37971-CC17-CA91-B3D3-0F429A282497}"/>
          </ac:spMkLst>
        </pc:spChg>
        <pc:picChg chg="mod">
          <ac:chgData name="Cédric Randrianarivélo" userId="843410475e7793a5" providerId="LiveId" clId="{2F9AF371-5D40-4567-8C49-92C28C905DFF}" dt="2022-11-01T09:17:08.647" v="6285" actId="1076"/>
          <ac:picMkLst>
            <pc:docMk/>
            <pc:sldMk cId="596069912" sldId="328"/>
            <ac:picMk id="5" creationId="{A59F9AE5-893E-5E98-B081-1A9E5DF03C3F}"/>
          </ac:picMkLst>
        </pc:picChg>
        <pc:picChg chg="del">
          <ac:chgData name="Cédric Randrianarivélo" userId="843410475e7793a5" providerId="LiveId" clId="{2F9AF371-5D40-4567-8C49-92C28C905DFF}" dt="2022-11-01T09:17:01.113" v="6282" actId="478"/>
          <ac:picMkLst>
            <pc:docMk/>
            <pc:sldMk cId="596069912" sldId="328"/>
            <ac:picMk id="9" creationId="{1EF024BD-816E-4696-2163-073C92754FF2}"/>
          </ac:picMkLst>
        </pc:picChg>
        <pc:picChg chg="add mod">
          <ac:chgData name="Cédric Randrianarivélo" userId="843410475e7793a5" providerId="LiveId" clId="{2F9AF371-5D40-4567-8C49-92C28C905DFF}" dt="2022-11-01T09:20:39.935" v="6334" actId="1076"/>
          <ac:picMkLst>
            <pc:docMk/>
            <pc:sldMk cId="596069912" sldId="328"/>
            <ac:picMk id="10" creationId="{94FE5762-4F62-5443-6BB9-E9D643C8C343}"/>
          </ac:picMkLst>
        </pc:picChg>
      </pc:sldChg>
      <pc:sldChg chg="modSp add mod">
        <pc:chgData name="Cédric Randrianarivélo" userId="843410475e7793a5" providerId="LiveId" clId="{2F9AF371-5D40-4567-8C49-92C28C905DFF}" dt="2022-11-01T09:24:16.853" v="6547" actId="20577"/>
        <pc:sldMkLst>
          <pc:docMk/>
          <pc:sldMk cId="1151619492" sldId="329"/>
        </pc:sldMkLst>
        <pc:spChg chg="mod">
          <ac:chgData name="Cédric Randrianarivélo" userId="843410475e7793a5" providerId="LiveId" clId="{2F9AF371-5D40-4567-8C49-92C28C905DFF}" dt="2022-11-01T09:24:16.853" v="6547" actId="20577"/>
          <ac:spMkLst>
            <pc:docMk/>
            <pc:sldMk cId="1151619492" sldId="329"/>
            <ac:spMk id="4" creationId="{FEA97D1B-C072-A01C-A6C1-7EA7063DD0B3}"/>
          </ac:spMkLst>
        </pc:spChg>
      </pc:sldChg>
    </pc:docChg>
  </pc:docChgLst>
  <pc:docChgLst>
    <pc:chgData name="HANDAR Saad" userId="S::saad.handar.21@neoma-bs.com::0d98d33d-c9cf-4dc9-9fb0-be75afd1e722" providerId="AD" clId="Web-{8F397F52-9514-4759-A001-0D7925EB5CD6}"/>
    <pc:docChg chg="addSld delSld modSld">
      <pc:chgData name="HANDAR Saad" userId="S::saad.handar.21@neoma-bs.com::0d98d33d-c9cf-4dc9-9fb0-be75afd1e722" providerId="AD" clId="Web-{8F397F52-9514-4759-A001-0D7925EB5CD6}" dt="2021-12-16T15:07:18.212" v="5"/>
      <pc:docMkLst>
        <pc:docMk/>
      </pc:docMkLst>
      <pc:sldChg chg="new del">
        <pc:chgData name="HANDAR Saad" userId="S::saad.handar.21@neoma-bs.com::0d98d33d-c9cf-4dc9-9fb0-be75afd1e722" providerId="AD" clId="Web-{8F397F52-9514-4759-A001-0D7925EB5CD6}" dt="2021-12-16T15:07:18.212" v="5"/>
        <pc:sldMkLst>
          <pc:docMk/>
          <pc:sldMk cId="336202365" sldId="276"/>
        </pc:sldMkLst>
      </pc:sldChg>
      <pc:sldChg chg="modSp add del replId">
        <pc:chgData name="HANDAR Saad" userId="S::saad.handar.21@neoma-bs.com::0d98d33d-c9cf-4dc9-9fb0-be75afd1e722" providerId="AD" clId="Web-{8F397F52-9514-4759-A001-0D7925EB5CD6}" dt="2021-12-16T15:06:54.148" v="3"/>
        <pc:sldMkLst>
          <pc:docMk/>
          <pc:sldMk cId="3872557781" sldId="276"/>
        </pc:sldMkLst>
        <pc:picChg chg="mod">
          <ac:chgData name="HANDAR Saad" userId="S::saad.handar.21@neoma-bs.com::0d98d33d-c9cf-4dc9-9fb0-be75afd1e722" providerId="AD" clId="Web-{8F397F52-9514-4759-A001-0D7925EB5CD6}" dt="2021-12-16T15:06:53.320" v="2" actId="1076"/>
          <ac:picMkLst>
            <pc:docMk/>
            <pc:sldMk cId="3872557781" sldId="276"/>
            <ac:picMk id="3" creationId="{794ADF30-11C9-45FE-83E4-E44AC90379E8}"/>
          </ac:picMkLst>
        </pc:picChg>
      </pc:sldChg>
    </pc:docChg>
  </pc:docChgLst>
  <pc:docChgLst>
    <pc:chgData name="Josselin MASSE" userId="S::josselin.masse.18@neoma-bs.com::9d169af1-9017-49a8-bea2-246b635428ce" providerId="AD" clId="Web-{45918494-5F61-4CB0-BC98-50F5EE6DF0FF}"/>
    <pc:docChg chg="addSld modSld">
      <pc:chgData name="Josselin MASSE" userId="S::josselin.masse.18@neoma-bs.com::9d169af1-9017-49a8-bea2-246b635428ce" providerId="AD" clId="Web-{45918494-5F61-4CB0-BC98-50F5EE6DF0FF}" dt="2021-12-16T15:53:48.214" v="17" actId="14100"/>
      <pc:docMkLst>
        <pc:docMk/>
      </pc:docMkLst>
      <pc:sldChg chg="addSp delSp modSp">
        <pc:chgData name="Josselin MASSE" userId="S::josselin.masse.18@neoma-bs.com::9d169af1-9017-49a8-bea2-246b635428ce" providerId="AD" clId="Web-{45918494-5F61-4CB0-BC98-50F5EE6DF0FF}" dt="2021-12-16T15:25:55.063" v="9"/>
        <pc:sldMkLst>
          <pc:docMk/>
          <pc:sldMk cId="3156960331" sldId="277"/>
        </pc:sldMkLst>
        <pc:picChg chg="add del mod">
          <ac:chgData name="Josselin MASSE" userId="S::josselin.masse.18@neoma-bs.com::9d169af1-9017-49a8-bea2-246b635428ce" providerId="AD" clId="Web-{45918494-5F61-4CB0-BC98-50F5EE6DF0FF}" dt="2021-12-16T15:21:20.134" v="3"/>
          <ac:picMkLst>
            <pc:docMk/>
            <pc:sldMk cId="3156960331" sldId="277"/>
            <ac:picMk id="15" creationId="{A36E6EB0-6B05-4695-BA33-13BD1047B358}"/>
          </ac:picMkLst>
        </pc:picChg>
        <pc:picChg chg="add mod">
          <ac:chgData name="Josselin MASSE" userId="S::josselin.masse.18@neoma-bs.com::9d169af1-9017-49a8-bea2-246b635428ce" providerId="AD" clId="Web-{45918494-5F61-4CB0-BC98-50F5EE6DF0FF}" dt="2021-12-16T15:21:14.431" v="2"/>
          <ac:picMkLst>
            <pc:docMk/>
            <pc:sldMk cId="3156960331" sldId="277"/>
            <ac:picMk id="16" creationId="{0B7A5402-252C-4455-BA4D-B1F6DA66D8C6}"/>
          </ac:picMkLst>
        </pc:picChg>
        <pc:picChg chg="add mod">
          <ac:chgData name="Josselin MASSE" userId="S::josselin.masse.18@neoma-bs.com::9d169af1-9017-49a8-bea2-246b635428ce" providerId="AD" clId="Web-{45918494-5F61-4CB0-BC98-50F5EE6DF0FF}" dt="2021-12-16T15:21:38.088" v="5" actId="1076"/>
          <ac:picMkLst>
            <pc:docMk/>
            <pc:sldMk cId="3156960331" sldId="277"/>
            <ac:picMk id="17" creationId="{4EBAF756-9CA9-4380-98A5-3AE00968260C}"/>
          </ac:picMkLst>
        </pc:picChg>
        <pc:picChg chg="add mod">
          <ac:chgData name="Josselin MASSE" userId="S::josselin.masse.18@neoma-bs.com::9d169af1-9017-49a8-bea2-246b635428ce" providerId="AD" clId="Web-{45918494-5F61-4CB0-BC98-50F5EE6DF0FF}" dt="2021-12-16T15:24:24.608" v="6"/>
          <ac:picMkLst>
            <pc:docMk/>
            <pc:sldMk cId="3156960331" sldId="277"/>
            <ac:picMk id="104" creationId="{403D34EB-1BB1-4BB9-8147-4762CB45B7F8}"/>
          </ac:picMkLst>
        </pc:picChg>
        <pc:picChg chg="add mod">
          <ac:chgData name="Josselin MASSE" userId="S::josselin.masse.18@neoma-bs.com::9d169af1-9017-49a8-bea2-246b635428ce" providerId="AD" clId="Web-{45918494-5F61-4CB0-BC98-50F5EE6DF0FF}" dt="2021-12-16T15:24:38.389" v="7"/>
          <ac:picMkLst>
            <pc:docMk/>
            <pc:sldMk cId="3156960331" sldId="277"/>
            <ac:picMk id="105" creationId="{4612E6F9-F06D-431F-939D-DBCD7A4A1E7C}"/>
          </ac:picMkLst>
        </pc:picChg>
        <pc:picChg chg="add mod">
          <ac:chgData name="Josselin MASSE" userId="S::josselin.masse.18@neoma-bs.com::9d169af1-9017-49a8-bea2-246b635428ce" providerId="AD" clId="Web-{45918494-5F61-4CB0-BC98-50F5EE6DF0FF}" dt="2021-12-16T15:25:47.469" v="8"/>
          <ac:picMkLst>
            <pc:docMk/>
            <pc:sldMk cId="3156960331" sldId="277"/>
            <ac:picMk id="106" creationId="{CF3AB928-F901-44F0-91D4-CFCA54076277}"/>
          </ac:picMkLst>
        </pc:picChg>
        <pc:picChg chg="add mod">
          <ac:chgData name="Josselin MASSE" userId="S::josselin.masse.18@neoma-bs.com::9d169af1-9017-49a8-bea2-246b635428ce" providerId="AD" clId="Web-{45918494-5F61-4CB0-BC98-50F5EE6DF0FF}" dt="2021-12-16T15:25:55.063" v="9"/>
          <ac:picMkLst>
            <pc:docMk/>
            <pc:sldMk cId="3156960331" sldId="277"/>
            <ac:picMk id="107" creationId="{7A095E8D-5E41-4788-A3B6-76CC8AABC608}"/>
          </ac:picMkLst>
        </pc:picChg>
      </pc:sldChg>
      <pc:sldChg chg="addSp modSp new">
        <pc:chgData name="Josselin MASSE" userId="S::josselin.masse.18@neoma-bs.com::9d169af1-9017-49a8-bea2-246b635428ce" providerId="AD" clId="Web-{45918494-5F61-4CB0-BC98-50F5EE6DF0FF}" dt="2021-12-16T15:53:48.214" v="17" actId="14100"/>
        <pc:sldMkLst>
          <pc:docMk/>
          <pc:sldMk cId="4135943995" sldId="282"/>
        </pc:sldMkLst>
        <pc:picChg chg="add mod">
          <ac:chgData name="Josselin MASSE" userId="S::josselin.masse.18@neoma-bs.com::9d169af1-9017-49a8-bea2-246b635428ce" providerId="AD" clId="Web-{45918494-5F61-4CB0-BC98-50F5EE6DF0FF}" dt="2021-12-16T15:44:48.841" v="11"/>
          <ac:picMkLst>
            <pc:docMk/>
            <pc:sldMk cId="4135943995" sldId="282"/>
            <ac:picMk id="3" creationId="{3E22ABC5-2000-423F-9EB6-D328202B293A}"/>
          </ac:picMkLst>
        </pc:picChg>
        <pc:picChg chg="add mod">
          <ac:chgData name="Josselin MASSE" userId="S::josselin.masse.18@neoma-bs.com::9d169af1-9017-49a8-bea2-246b635428ce" providerId="AD" clId="Web-{45918494-5F61-4CB0-BC98-50F5EE6DF0FF}" dt="2021-12-16T15:45:04.685" v="13" actId="1076"/>
          <ac:picMkLst>
            <pc:docMk/>
            <pc:sldMk cId="4135943995" sldId="282"/>
            <ac:picMk id="4" creationId="{7443D814-2900-4970-9802-0FF8A6878D21}"/>
          </ac:picMkLst>
        </pc:picChg>
        <pc:picChg chg="add mod">
          <ac:chgData name="Josselin MASSE" userId="S::josselin.masse.18@neoma-bs.com::9d169af1-9017-49a8-bea2-246b635428ce" providerId="AD" clId="Web-{45918494-5F61-4CB0-BC98-50F5EE6DF0FF}" dt="2021-12-16T15:53:48.214" v="17" actId="14100"/>
          <ac:picMkLst>
            <pc:docMk/>
            <pc:sldMk cId="4135943995" sldId="282"/>
            <ac:picMk id="5" creationId="{A61F8F49-BE10-43AE-A4ED-2C49FFB4C410}"/>
          </ac:picMkLst>
        </pc:picChg>
      </pc:sldChg>
    </pc:docChg>
  </pc:docChgLst>
  <pc:docChgLst>
    <pc:chgData name="HANDAR Saad" userId="S::saad.handar.21@neoma-bs.com::0d98d33d-c9cf-4dc9-9fb0-be75afd1e722" providerId="AD" clId="Web-{CEF52B57-A628-4D14-AE42-6BB203C14266}"/>
    <pc:docChg chg="modSld">
      <pc:chgData name="HANDAR Saad" userId="S::saad.handar.21@neoma-bs.com::0d98d33d-c9cf-4dc9-9fb0-be75afd1e722" providerId="AD" clId="Web-{CEF52B57-A628-4D14-AE42-6BB203C14266}" dt="2021-12-15T12:18:12.342" v="2" actId="1076"/>
      <pc:docMkLst>
        <pc:docMk/>
      </pc:docMkLst>
      <pc:sldChg chg="modSp">
        <pc:chgData name="HANDAR Saad" userId="S::saad.handar.21@neoma-bs.com::0d98d33d-c9cf-4dc9-9fb0-be75afd1e722" providerId="AD" clId="Web-{CEF52B57-A628-4D14-AE42-6BB203C14266}" dt="2021-12-15T12:18:12.342" v="2" actId="1076"/>
        <pc:sldMkLst>
          <pc:docMk/>
          <pc:sldMk cId="2098668635" sldId="261"/>
        </pc:sldMkLst>
        <pc:picChg chg="mod">
          <ac:chgData name="HANDAR Saad" userId="S::saad.handar.21@neoma-bs.com::0d98d33d-c9cf-4dc9-9fb0-be75afd1e722" providerId="AD" clId="Web-{CEF52B57-A628-4D14-AE42-6BB203C14266}" dt="2021-12-15T12:18:12.342" v="2" actId="1076"/>
          <ac:picMkLst>
            <pc:docMk/>
            <pc:sldMk cId="2098668635" sldId="261"/>
            <ac:picMk id="3" creationId="{794ADF30-11C9-45FE-83E4-E44AC90379E8}"/>
          </ac:picMkLst>
        </pc:picChg>
        <pc:cxnChg chg="mod">
          <ac:chgData name="HANDAR Saad" userId="S::saad.handar.21@neoma-bs.com::0d98d33d-c9cf-4dc9-9fb0-be75afd1e722" providerId="AD" clId="Web-{CEF52B57-A628-4D14-AE42-6BB203C14266}" dt="2021-12-15T12:18:09.123" v="1" actId="1076"/>
          <ac:cxnSpMkLst>
            <pc:docMk/>
            <pc:sldMk cId="2098668635" sldId="261"/>
            <ac:cxnSpMk id="6" creationId="{47BAD443-9FB3-4191-AFCF-458179613E1D}"/>
          </ac:cxnSpMkLst>
        </pc:cxnChg>
      </pc:sldChg>
    </pc:docChg>
  </pc:docChgLst>
  <pc:docChgLst>
    <pc:chgData name="HANDAR Saad" userId="S::saad.handar.21@neoma-bs.com::0d98d33d-c9cf-4dc9-9fb0-be75afd1e722" providerId="AD" clId="Web-{AE4F44D6-A227-4ECF-AB29-F1C83E80F362}"/>
    <pc:docChg chg="modSld">
      <pc:chgData name="HANDAR Saad" userId="S::saad.handar.21@neoma-bs.com::0d98d33d-c9cf-4dc9-9fb0-be75afd1e722" providerId="AD" clId="Web-{AE4F44D6-A227-4ECF-AB29-F1C83E80F362}" dt="2021-12-15T12:32:22.096" v="25"/>
      <pc:docMkLst>
        <pc:docMk/>
      </pc:docMkLst>
      <pc:sldChg chg="addSp delSp modSp">
        <pc:chgData name="HANDAR Saad" userId="S::saad.handar.21@neoma-bs.com::0d98d33d-c9cf-4dc9-9fb0-be75afd1e722" providerId="AD" clId="Web-{AE4F44D6-A227-4ECF-AB29-F1C83E80F362}" dt="2021-12-15T12:30:53.484" v="5"/>
        <pc:sldMkLst>
          <pc:docMk/>
          <pc:sldMk cId="1619730919" sldId="259"/>
        </pc:sldMkLst>
        <pc:picChg chg="add del mod">
          <ac:chgData name="HANDAR Saad" userId="S::saad.handar.21@neoma-bs.com::0d98d33d-c9cf-4dc9-9fb0-be75afd1e722" providerId="AD" clId="Web-{AE4F44D6-A227-4ECF-AB29-F1C83E80F362}" dt="2021-12-15T12:30:51.563" v="4"/>
          <ac:picMkLst>
            <pc:docMk/>
            <pc:sldMk cId="1619730919" sldId="259"/>
            <ac:picMk id="4" creationId="{0B712BBC-8234-4223-91CC-34BDDE8595D1}"/>
          </ac:picMkLst>
        </pc:picChg>
        <pc:picChg chg="add del">
          <ac:chgData name="HANDAR Saad" userId="S::saad.handar.21@neoma-bs.com::0d98d33d-c9cf-4dc9-9fb0-be75afd1e722" providerId="AD" clId="Web-{AE4F44D6-A227-4ECF-AB29-F1C83E80F362}" dt="2021-12-15T12:30:53.484" v="5"/>
          <ac:picMkLst>
            <pc:docMk/>
            <pc:sldMk cId="1619730919" sldId="259"/>
            <ac:picMk id="5" creationId="{8FC6981C-74B3-46BA-8F64-374EA2710515}"/>
          </ac:picMkLst>
        </pc:picChg>
      </pc:sldChg>
      <pc:sldChg chg="addSp delSp">
        <pc:chgData name="HANDAR Saad" userId="S::saad.handar.21@neoma-bs.com::0d98d33d-c9cf-4dc9-9fb0-be75afd1e722" providerId="AD" clId="Web-{AE4F44D6-A227-4ECF-AB29-F1C83E80F362}" dt="2021-12-15T12:31:54.783" v="11"/>
        <pc:sldMkLst>
          <pc:docMk/>
          <pc:sldMk cId="2098668635" sldId="261"/>
        </pc:sldMkLst>
        <pc:picChg chg="del">
          <ac:chgData name="HANDAR Saad" userId="S::saad.handar.21@neoma-bs.com::0d98d33d-c9cf-4dc9-9fb0-be75afd1e722" providerId="AD" clId="Web-{AE4F44D6-A227-4ECF-AB29-F1C83E80F362}" dt="2021-12-15T12:31:53.923" v="10"/>
          <ac:picMkLst>
            <pc:docMk/>
            <pc:sldMk cId="2098668635" sldId="261"/>
            <ac:picMk id="2" creationId="{D8F40B11-E4E0-4FDF-A388-0796B919424D}"/>
          </ac:picMkLst>
        </pc:picChg>
        <pc:picChg chg="add">
          <ac:chgData name="HANDAR Saad" userId="S::saad.handar.21@neoma-bs.com::0d98d33d-c9cf-4dc9-9fb0-be75afd1e722" providerId="AD" clId="Web-{AE4F44D6-A227-4ECF-AB29-F1C83E80F362}" dt="2021-12-15T12:31:54.783" v="11"/>
          <ac:picMkLst>
            <pc:docMk/>
            <pc:sldMk cId="2098668635" sldId="261"/>
            <ac:picMk id="31" creationId="{2A1D247E-0313-42CF-B812-03C17CFE9404}"/>
          </ac:picMkLst>
        </pc:picChg>
      </pc:sldChg>
      <pc:sldChg chg="addSp delSp">
        <pc:chgData name="HANDAR Saad" userId="S::saad.handar.21@neoma-bs.com::0d98d33d-c9cf-4dc9-9fb0-be75afd1e722" providerId="AD" clId="Web-{AE4F44D6-A227-4ECF-AB29-F1C83E80F362}" dt="2021-12-15T12:31:59.611" v="13"/>
        <pc:sldMkLst>
          <pc:docMk/>
          <pc:sldMk cId="1897847447" sldId="262"/>
        </pc:sldMkLst>
        <pc:picChg chg="del">
          <ac:chgData name="HANDAR Saad" userId="S::saad.handar.21@neoma-bs.com::0d98d33d-c9cf-4dc9-9fb0-be75afd1e722" providerId="AD" clId="Web-{AE4F44D6-A227-4ECF-AB29-F1C83E80F362}" dt="2021-12-15T12:31:58.799" v="12"/>
          <ac:picMkLst>
            <pc:docMk/>
            <pc:sldMk cId="1897847447" sldId="262"/>
            <ac:picMk id="2" creationId="{D8F40B11-E4E0-4FDF-A388-0796B919424D}"/>
          </ac:picMkLst>
        </pc:picChg>
        <pc:picChg chg="add">
          <ac:chgData name="HANDAR Saad" userId="S::saad.handar.21@neoma-bs.com::0d98d33d-c9cf-4dc9-9fb0-be75afd1e722" providerId="AD" clId="Web-{AE4F44D6-A227-4ECF-AB29-F1C83E80F362}" dt="2021-12-15T12:31:59.611" v="13"/>
          <ac:picMkLst>
            <pc:docMk/>
            <pc:sldMk cId="1897847447" sldId="262"/>
            <ac:picMk id="32" creationId="{71330706-F119-48A4-BBB8-0013179F46EC}"/>
          </ac:picMkLst>
        </pc:picChg>
      </pc:sldChg>
      <pc:sldChg chg="addSp delSp">
        <pc:chgData name="HANDAR Saad" userId="S::saad.handar.21@neoma-bs.com::0d98d33d-c9cf-4dc9-9fb0-be75afd1e722" providerId="AD" clId="Web-{AE4F44D6-A227-4ECF-AB29-F1C83E80F362}" dt="2021-12-15T12:32:03.939" v="15"/>
        <pc:sldMkLst>
          <pc:docMk/>
          <pc:sldMk cId="258020103" sldId="263"/>
        </pc:sldMkLst>
        <pc:picChg chg="del">
          <ac:chgData name="HANDAR Saad" userId="S::saad.handar.21@neoma-bs.com::0d98d33d-c9cf-4dc9-9fb0-be75afd1e722" providerId="AD" clId="Web-{AE4F44D6-A227-4ECF-AB29-F1C83E80F362}" dt="2021-12-15T12:32:03.299" v="14"/>
          <ac:picMkLst>
            <pc:docMk/>
            <pc:sldMk cId="258020103" sldId="263"/>
            <ac:picMk id="2" creationId="{D8F40B11-E4E0-4FDF-A388-0796B919424D}"/>
          </ac:picMkLst>
        </pc:picChg>
        <pc:picChg chg="add">
          <ac:chgData name="HANDAR Saad" userId="S::saad.handar.21@neoma-bs.com::0d98d33d-c9cf-4dc9-9fb0-be75afd1e722" providerId="AD" clId="Web-{AE4F44D6-A227-4ECF-AB29-F1C83E80F362}" dt="2021-12-15T12:32:03.939" v="15"/>
          <ac:picMkLst>
            <pc:docMk/>
            <pc:sldMk cId="258020103" sldId="263"/>
            <ac:picMk id="81" creationId="{C6A04465-5DCE-473F-BA72-D63742ECD11E}"/>
          </ac:picMkLst>
        </pc:picChg>
      </pc:sldChg>
      <pc:sldChg chg="addSp delSp">
        <pc:chgData name="HANDAR Saad" userId="S::saad.handar.21@neoma-bs.com::0d98d33d-c9cf-4dc9-9fb0-be75afd1e722" providerId="AD" clId="Web-{AE4F44D6-A227-4ECF-AB29-F1C83E80F362}" dt="2021-12-15T12:32:07.674" v="17"/>
        <pc:sldMkLst>
          <pc:docMk/>
          <pc:sldMk cId="499743570" sldId="264"/>
        </pc:sldMkLst>
        <pc:picChg chg="del">
          <ac:chgData name="HANDAR Saad" userId="S::saad.handar.21@neoma-bs.com::0d98d33d-c9cf-4dc9-9fb0-be75afd1e722" providerId="AD" clId="Web-{AE4F44D6-A227-4ECF-AB29-F1C83E80F362}" dt="2021-12-15T12:32:06.908" v="16"/>
          <ac:picMkLst>
            <pc:docMk/>
            <pc:sldMk cId="499743570" sldId="264"/>
            <ac:picMk id="2" creationId="{D8F40B11-E4E0-4FDF-A388-0796B919424D}"/>
          </ac:picMkLst>
        </pc:picChg>
        <pc:picChg chg="add">
          <ac:chgData name="HANDAR Saad" userId="S::saad.handar.21@neoma-bs.com::0d98d33d-c9cf-4dc9-9fb0-be75afd1e722" providerId="AD" clId="Web-{AE4F44D6-A227-4ECF-AB29-F1C83E80F362}" dt="2021-12-15T12:32:07.674" v="17"/>
          <ac:picMkLst>
            <pc:docMk/>
            <pc:sldMk cId="499743570" sldId="264"/>
            <ac:picMk id="24" creationId="{4D0DFBC2-CA12-48AD-B8F8-5719C281F818}"/>
          </ac:picMkLst>
        </pc:picChg>
      </pc:sldChg>
      <pc:sldChg chg="addSp delSp modSp">
        <pc:chgData name="HANDAR Saad" userId="S::saad.handar.21@neoma-bs.com::0d98d33d-c9cf-4dc9-9fb0-be75afd1e722" providerId="AD" clId="Web-{AE4F44D6-A227-4ECF-AB29-F1C83E80F362}" dt="2021-12-15T12:31:47.392" v="9" actId="1076"/>
        <pc:sldMkLst>
          <pc:docMk/>
          <pc:sldMk cId="706120131" sldId="267"/>
        </pc:sldMkLst>
        <pc:picChg chg="del">
          <ac:chgData name="HANDAR Saad" userId="S::saad.handar.21@neoma-bs.com::0d98d33d-c9cf-4dc9-9fb0-be75afd1e722" providerId="AD" clId="Web-{AE4F44D6-A227-4ECF-AB29-F1C83E80F362}" dt="2021-12-15T12:30:57.875" v="6"/>
          <ac:picMkLst>
            <pc:docMk/>
            <pc:sldMk cId="706120131" sldId="267"/>
            <ac:picMk id="2" creationId="{D8F40B11-E4E0-4FDF-A388-0796B919424D}"/>
          </ac:picMkLst>
        </pc:picChg>
        <pc:picChg chg="add mod">
          <ac:chgData name="HANDAR Saad" userId="S::saad.handar.21@neoma-bs.com::0d98d33d-c9cf-4dc9-9fb0-be75afd1e722" providerId="AD" clId="Web-{AE4F44D6-A227-4ECF-AB29-F1C83E80F362}" dt="2021-12-15T12:31:47.392" v="9" actId="1076"/>
          <ac:picMkLst>
            <pc:docMk/>
            <pc:sldMk cId="706120131" sldId="267"/>
            <ac:picMk id="33" creationId="{20A593FD-BC91-43E5-A291-AC7CE0B8FE34}"/>
          </ac:picMkLst>
        </pc:picChg>
      </pc:sldChg>
      <pc:sldChg chg="addSp delSp">
        <pc:chgData name="HANDAR Saad" userId="S::saad.handar.21@neoma-bs.com::0d98d33d-c9cf-4dc9-9fb0-be75afd1e722" providerId="AD" clId="Web-{AE4F44D6-A227-4ECF-AB29-F1C83E80F362}" dt="2021-12-15T12:32:12.111" v="19"/>
        <pc:sldMkLst>
          <pc:docMk/>
          <pc:sldMk cId="2575450136" sldId="269"/>
        </pc:sldMkLst>
        <pc:picChg chg="del">
          <ac:chgData name="HANDAR Saad" userId="S::saad.handar.21@neoma-bs.com::0d98d33d-c9cf-4dc9-9fb0-be75afd1e722" providerId="AD" clId="Web-{AE4F44D6-A227-4ECF-AB29-F1C83E80F362}" dt="2021-12-15T12:32:11.518" v="18"/>
          <ac:picMkLst>
            <pc:docMk/>
            <pc:sldMk cId="2575450136" sldId="269"/>
            <ac:picMk id="2" creationId="{D8F40B11-E4E0-4FDF-A388-0796B919424D}"/>
          </ac:picMkLst>
        </pc:picChg>
        <pc:picChg chg="add">
          <ac:chgData name="HANDAR Saad" userId="S::saad.handar.21@neoma-bs.com::0d98d33d-c9cf-4dc9-9fb0-be75afd1e722" providerId="AD" clId="Web-{AE4F44D6-A227-4ECF-AB29-F1C83E80F362}" dt="2021-12-15T12:32:12.111" v="19"/>
          <ac:picMkLst>
            <pc:docMk/>
            <pc:sldMk cId="2575450136" sldId="269"/>
            <ac:picMk id="22" creationId="{1DF770FD-D15B-499B-AD50-DEED8CB11B9F}"/>
          </ac:picMkLst>
        </pc:picChg>
      </pc:sldChg>
      <pc:sldChg chg="addSp delSp">
        <pc:chgData name="HANDAR Saad" userId="S::saad.handar.21@neoma-bs.com::0d98d33d-c9cf-4dc9-9fb0-be75afd1e722" providerId="AD" clId="Web-{AE4F44D6-A227-4ECF-AB29-F1C83E80F362}" dt="2021-12-15T12:32:16.096" v="21"/>
        <pc:sldMkLst>
          <pc:docMk/>
          <pc:sldMk cId="1800395360" sldId="270"/>
        </pc:sldMkLst>
        <pc:picChg chg="del">
          <ac:chgData name="HANDAR Saad" userId="S::saad.handar.21@neoma-bs.com::0d98d33d-c9cf-4dc9-9fb0-be75afd1e722" providerId="AD" clId="Web-{AE4F44D6-A227-4ECF-AB29-F1C83E80F362}" dt="2021-12-15T12:32:15.205" v="20"/>
          <ac:picMkLst>
            <pc:docMk/>
            <pc:sldMk cId="1800395360" sldId="270"/>
            <ac:picMk id="2" creationId="{D8F40B11-E4E0-4FDF-A388-0796B919424D}"/>
          </ac:picMkLst>
        </pc:picChg>
        <pc:picChg chg="add">
          <ac:chgData name="HANDAR Saad" userId="S::saad.handar.21@neoma-bs.com::0d98d33d-c9cf-4dc9-9fb0-be75afd1e722" providerId="AD" clId="Web-{AE4F44D6-A227-4ECF-AB29-F1C83E80F362}" dt="2021-12-15T12:32:16.096" v="21"/>
          <ac:picMkLst>
            <pc:docMk/>
            <pc:sldMk cId="1800395360" sldId="270"/>
            <ac:picMk id="22" creationId="{75AD6AFB-F121-472A-8D07-74129C91A585}"/>
          </ac:picMkLst>
        </pc:picChg>
      </pc:sldChg>
      <pc:sldChg chg="addSp delSp">
        <pc:chgData name="HANDAR Saad" userId="S::saad.handar.21@neoma-bs.com::0d98d33d-c9cf-4dc9-9fb0-be75afd1e722" providerId="AD" clId="Web-{AE4F44D6-A227-4ECF-AB29-F1C83E80F362}" dt="2021-12-15T12:32:19.158" v="23"/>
        <pc:sldMkLst>
          <pc:docMk/>
          <pc:sldMk cId="139053070" sldId="271"/>
        </pc:sldMkLst>
        <pc:picChg chg="del">
          <ac:chgData name="HANDAR Saad" userId="S::saad.handar.21@neoma-bs.com::0d98d33d-c9cf-4dc9-9fb0-be75afd1e722" providerId="AD" clId="Web-{AE4F44D6-A227-4ECF-AB29-F1C83E80F362}" dt="2021-12-15T12:32:18.487" v="22"/>
          <ac:picMkLst>
            <pc:docMk/>
            <pc:sldMk cId="139053070" sldId="271"/>
            <ac:picMk id="2" creationId="{D8F40B11-E4E0-4FDF-A388-0796B919424D}"/>
          </ac:picMkLst>
        </pc:picChg>
        <pc:picChg chg="add">
          <ac:chgData name="HANDAR Saad" userId="S::saad.handar.21@neoma-bs.com::0d98d33d-c9cf-4dc9-9fb0-be75afd1e722" providerId="AD" clId="Web-{AE4F44D6-A227-4ECF-AB29-F1C83E80F362}" dt="2021-12-15T12:32:19.158" v="23"/>
          <ac:picMkLst>
            <pc:docMk/>
            <pc:sldMk cId="139053070" sldId="271"/>
            <ac:picMk id="22" creationId="{50D56EF5-0D0B-461B-BC3C-D0C375F08B8D}"/>
          </ac:picMkLst>
        </pc:picChg>
      </pc:sldChg>
      <pc:sldChg chg="addSp delSp">
        <pc:chgData name="HANDAR Saad" userId="S::saad.handar.21@neoma-bs.com::0d98d33d-c9cf-4dc9-9fb0-be75afd1e722" providerId="AD" clId="Web-{AE4F44D6-A227-4ECF-AB29-F1C83E80F362}" dt="2021-12-15T12:32:22.096" v="25"/>
        <pc:sldMkLst>
          <pc:docMk/>
          <pc:sldMk cId="346360869" sldId="272"/>
        </pc:sldMkLst>
        <pc:picChg chg="del">
          <ac:chgData name="HANDAR Saad" userId="S::saad.handar.21@neoma-bs.com::0d98d33d-c9cf-4dc9-9fb0-be75afd1e722" providerId="AD" clId="Web-{AE4F44D6-A227-4ECF-AB29-F1C83E80F362}" dt="2021-12-15T12:32:21.440" v="24"/>
          <ac:picMkLst>
            <pc:docMk/>
            <pc:sldMk cId="346360869" sldId="272"/>
            <ac:picMk id="2" creationId="{D8F40B11-E4E0-4FDF-A388-0796B919424D}"/>
          </ac:picMkLst>
        </pc:picChg>
        <pc:picChg chg="add">
          <ac:chgData name="HANDAR Saad" userId="S::saad.handar.21@neoma-bs.com::0d98d33d-c9cf-4dc9-9fb0-be75afd1e722" providerId="AD" clId="Web-{AE4F44D6-A227-4ECF-AB29-F1C83E80F362}" dt="2021-12-15T12:32:22.096" v="25"/>
          <ac:picMkLst>
            <pc:docMk/>
            <pc:sldMk cId="346360869" sldId="272"/>
            <ac:picMk id="24" creationId="{088B92B9-FB54-4EA5-BF15-3DC667AA1D13}"/>
          </ac:picMkLst>
        </pc:picChg>
      </pc:sldChg>
    </pc:docChg>
  </pc:docChgLst>
  <pc:docChgLst>
    <pc:chgData name="Cédric Randrianarivélo" userId="843410475e7793a5" providerId="LiveId" clId="{BFB54A79-1710-4FC5-A1A8-B18BBE3E4E23}"/>
    <pc:docChg chg="undo custSel addSld delSld modSld sldOrd">
      <pc:chgData name="Cédric Randrianarivélo" userId="843410475e7793a5" providerId="LiveId" clId="{BFB54A79-1710-4FC5-A1A8-B18BBE3E4E23}" dt="2022-12-30T11:30:09.738" v="1813" actId="113"/>
      <pc:docMkLst>
        <pc:docMk/>
      </pc:docMkLst>
      <pc:sldChg chg="delSp modSp mod delDesignElem">
        <pc:chgData name="Cédric Randrianarivélo" userId="843410475e7793a5" providerId="LiveId" clId="{BFB54A79-1710-4FC5-A1A8-B18BBE3E4E23}" dt="2022-12-30T10:32:32.312" v="73"/>
        <pc:sldMkLst>
          <pc:docMk/>
          <pc:sldMk cId="149097553" sldId="257"/>
        </pc:sldMkLst>
        <pc:spChg chg="mod">
          <ac:chgData name="Cédric Randrianarivélo" userId="843410475e7793a5" providerId="LiveId" clId="{BFB54A79-1710-4FC5-A1A8-B18BBE3E4E23}" dt="2022-12-30T10:32:32.312" v="73"/>
          <ac:spMkLst>
            <pc:docMk/>
            <pc:sldMk cId="149097553" sldId="257"/>
            <ac:spMk id="2" creationId="{F536C454-7F40-4E55-5F43-14EEE47740CB}"/>
          </ac:spMkLst>
        </pc:spChg>
        <pc:spChg chg="del">
          <ac:chgData name="Cédric Randrianarivélo" userId="843410475e7793a5" providerId="LiveId" clId="{BFB54A79-1710-4FC5-A1A8-B18BBE3E4E23}" dt="2022-12-30T10:31:14.462" v="1"/>
          <ac:spMkLst>
            <pc:docMk/>
            <pc:sldMk cId="149097553" sldId="257"/>
            <ac:spMk id="9" creationId="{8A2FCF07-6918-45A6-B28F-1025FEBA7AEF}"/>
          </ac:spMkLst>
        </pc:spChg>
      </pc:sldChg>
      <pc:sldChg chg="modSp mod">
        <pc:chgData name="Cédric Randrianarivélo" userId="843410475e7793a5" providerId="LiveId" clId="{BFB54A79-1710-4FC5-A1A8-B18BBE3E4E23}" dt="2022-12-30T10:33:44.877" v="85" actId="13782"/>
        <pc:sldMkLst>
          <pc:docMk/>
          <pc:sldMk cId="267302427" sldId="260"/>
        </pc:sldMkLst>
        <pc:spChg chg="mod">
          <ac:chgData name="Cédric Randrianarivélo" userId="843410475e7793a5" providerId="LiveId" clId="{BFB54A79-1710-4FC5-A1A8-B18BBE3E4E23}" dt="2022-12-30T10:32:32.312" v="73"/>
          <ac:spMkLst>
            <pc:docMk/>
            <pc:sldMk cId="267302427" sldId="260"/>
            <ac:spMk id="2" creationId="{F536C454-7F40-4E55-5F43-14EEE47740CB}"/>
          </ac:spMkLst>
        </pc:spChg>
        <pc:graphicFrameChg chg="mod modGraphic">
          <ac:chgData name="Cédric Randrianarivélo" userId="843410475e7793a5" providerId="LiveId" clId="{BFB54A79-1710-4FC5-A1A8-B18BBE3E4E23}" dt="2022-12-30T10:33:44.877" v="85" actId="13782"/>
          <ac:graphicFrameMkLst>
            <pc:docMk/>
            <pc:sldMk cId="267302427" sldId="260"/>
            <ac:graphicFrameMk id="3" creationId="{4387E930-942B-46DD-E56F-B3732972633D}"/>
          </ac:graphicFrameMkLst>
        </pc:graphicFrameChg>
      </pc:sldChg>
      <pc:sldChg chg="modSp mod">
        <pc:chgData name="Cédric Randrianarivélo" userId="843410475e7793a5" providerId="LiveId" clId="{BFB54A79-1710-4FC5-A1A8-B18BBE3E4E23}" dt="2022-12-30T10:32:32.312" v="73"/>
        <pc:sldMkLst>
          <pc:docMk/>
          <pc:sldMk cId="3851992806" sldId="261"/>
        </pc:sldMkLst>
        <pc:spChg chg="mod">
          <ac:chgData name="Cédric Randrianarivélo" userId="843410475e7793a5" providerId="LiveId" clId="{BFB54A79-1710-4FC5-A1A8-B18BBE3E4E23}" dt="2022-12-30T10:32:32.312" v="73"/>
          <ac:spMkLst>
            <pc:docMk/>
            <pc:sldMk cId="3851992806" sldId="261"/>
            <ac:spMk id="2" creationId="{F536C454-7F40-4E55-5F43-14EEE47740CB}"/>
          </ac:spMkLst>
        </pc:spChg>
      </pc:sldChg>
      <pc:sldChg chg="modSp mod">
        <pc:chgData name="Cédric Randrianarivélo" userId="843410475e7793a5" providerId="LiveId" clId="{BFB54A79-1710-4FC5-A1A8-B18BBE3E4E23}" dt="2022-12-30T10:45:27.554" v="557" actId="1076"/>
        <pc:sldMkLst>
          <pc:docMk/>
          <pc:sldMk cId="2783962297" sldId="262"/>
        </pc:sldMkLst>
        <pc:spChg chg="mod">
          <ac:chgData name="Cédric Randrianarivélo" userId="843410475e7793a5" providerId="LiveId" clId="{BFB54A79-1710-4FC5-A1A8-B18BBE3E4E23}" dt="2022-12-30T10:32:32.312" v="73"/>
          <ac:spMkLst>
            <pc:docMk/>
            <pc:sldMk cId="2783962297" sldId="262"/>
            <ac:spMk id="2" creationId="{F536C454-7F40-4E55-5F43-14EEE47740CB}"/>
          </ac:spMkLst>
        </pc:spChg>
        <pc:spChg chg="mod">
          <ac:chgData name="Cédric Randrianarivélo" userId="843410475e7793a5" providerId="LiveId" clId="{BFB54A79-1710-4FC5-A1A8-B18BBE3E4E23}" dt="2022-12-30T10:45:22.355" v="556" actId="207"/>
          <ac:spMkLst>
            <pc:docMk/>
            <pc:sldMk cId="2783962297" sldId="262"/>
            <ac:spMk id="9" creationId="{84148557-7A0C-05AB-5159-BB1C95089743}"/>
          </ac:spMkLst>
        </pc:spChg>
        <pc:picChg chg="mod">
          <ac:chgData name="Cédric Randrianarivélo" userId="843410475e7793a5" providerId="LiveId" clId="{BFB54A79-1710-4FC5-A1A8-B18BBE3E4E23}" dt="2022-12-30T10:45:27.554" v="557" actId="1076"/>
          <ac:picMkLst>
            <pc:docMk/>
            <pc:sldMk cId="2783962297" sldId="262"/>
            <ac:picMk id="11" creationId="{29E7032B-1A4A-83F5-79BA-6151FDF85AE3}"/>
          </ac:picMkLst>
        </pc:picChg>
      </pc:sldChg>
      <pc:sldChg chg="addSp delSp modSp mod modShow">
        <pc:chgData name="Cédric Randrianarivélo" userId="843410475e7793a5" providerId="LiveId" clId="{BFB54A79-1710-4FC5-A1A8-B18BBE3E4E23}" dt="2022-12-30T10:36:00.893" v="107" actId="1076"/>
        <pc:sldMkLst>
          <pc:docMk/>
          <pc:sldMk cId="3514173974" sldId="263"/>
        </pc:sldMkLst>
        <pc:spChg chg="mod">
          <ac:chgData name="Cédric Randrianarivélo" userId="843410475e7793a5" providerId="LiveId" clId="{BFB54A79-1710-4FC5-A1A8-B18BBE3E4E23}" dt="2022-12-30T10:32:32.312" v="73"/>
          <ac:spMkLst>
            <pc:docMk/>
            <pc:sldMk cId="3514173974" sldId="263"/>
            <ac:spMk id="2" creationId="{F536C454-7F40-4E55-5F43-14EEE47740CB}"/>
          </ac:spMkLst>
        </pc:spChg>
        <pc:spChg chg="mod">
          <ac:chgData name="Cédric Randrianarivélo" userId="843410475e7793a5" providerId="LiveId" clId="{BFB54A79-1710-4FC5-A1A8-B18BBE3E4E23}" dt="2022-12-30T10:35:43.769" v="99" actId="1076"/>
          <ac:spMkLst>
            <pc:docMk/>
            <pc:sldMk cId="3514173974" sldId="263"/>
            <ac:spMk id="9" creationId="{84148557-7A0C-05AB-5159-BB1C95089743}"/>
          </ac:spMkLst>
        </pc:spChg>
        <pc:picChg chg="add mod">
          <ac:chgData name="Cédric Randrianarivélo" userId="843410475e7793a5" providerId="LiveId" clId="{BFB54A79-1710-4FC5-A1A8-B18BBE3E4E23}" dt="2022-12-30T10:36:00.893" v="107" actId="1076"/>
          <ac:picMkLst>
            <pc:docMk/>
            <pc:sldMk cId="3514173974" sldId="263"/>
            <ac:picMk id="3" creationId="{32FF0849-7A5F-C267-5EE9-79D8EB65832E}"/>
          </ac:picMkLst>
        </pc:picChg>
        <pc:picChg chg="add mod">
          <ac:chgData name="Cédric Randrianarivélo" userId="843410475e7793a5" providerId="LiveId" clId="{BFB54A79-1710-4FC5-A1A8-B18BBE3E4E23}" dt="2022-12-30T10:35:58.466" v="106" actId="1076"/>
          <ac:picMkLst>
            <pc:docMk/>
            <pc:sldMk cId="3514173974" sldId="263"/>
            <ac:picMk id="10" creationId="{5ED5D06E-F4AF-8997-0AA2-80F25960C61F}"/>
          </ac:picMkLst>
        </pc:picChg>
        <pc:picChg chg="del mod">
          <ac:chgData name="Cédric Randrianarivélo" userId="843410475e7793a5" providerId="LiveId" clId="{BFB54A79-1710-4FC5-A1A8-B18BBE3E4E23}" dt="2022-12-30T10:35:56.908" v="105" actId="478"/>
          <ac:picMkLst>
            <pc:docMk/>
            <pc:sldMk cId="3514173974" sldId="263"/>
            <ac:picMk id="11" creationId="{29E7032B-1A4A-83F5-79BA-6151FDF85AE3}"/>
          </ac:picMkLst>
        </pc:picChg>
      </pc:sldChg>
      <pc:sldChg chg="delSp modSp del mod">
        <pc:chgData name="Cédric Randrianarivélo" userId="843410475e7793a5" providerId="LiveId" clId="{BFB54A79-1710-4FC5-A1A8-B18BBE3E4E23}" dt="2022-12-30T10:36:03.134" v="108" actId="47"/>
        <pc:sldMkLst>
          <pc:docMk/>
          <pc:sldMk cId="2764417894" sldId="265"/>
        </pc:sldMkLst>
        <pc:spChg chg="mod">
          <ac:chgData name="Cédric Randrianarivélo" userId="843410475e7793a5" providerId="LiveId" clId="{BFB54A79-1710-4FC5-A1A8-B18BBE3E4E23}" dt="2022-12-30T10:32:32.312" v="73"/>
          <ac:spMkLst>
            <pc:docMk/>
            <pc:sldMk cId="2764417894" sldId="265"/>
            <ac:spMk id="2" creationId="{F536C454-7F40-4E55-5F43-14EEE47740CB}"/>
          </ac:spMkLst>
        </pc:spChg>
        <pc:picChg chg="del">
          <ac:chgData name="Cédric Randrianarivélo" userId="843410475e7793a5" providerId="LiveId" clId="{BFB54A79-1710-4FC5-A1A8-B18BBE3E4E23}" dt="2022-12-30T10:35:46.661" v="100" actId="21"/>
          <ac:picMkLst>
            <pc:docMk/>
            <pc:sldMk cId="2764417894" sldId="265"/>
            <ac:picMk id="10" creationId="{4157F5A5-1C51-19AF-8A40-4C2E8A6E97F7}"/>
          </ac:picMkLst>
        </pc:picChg>
        <pc:picChg chg="del">
          <ac:chgData name="Cédric Randrianarivélo" userId="843410475e7793a5" providerId="LiveId" clId="{BFB54A79-1710-4FC5-A1A8-B18BBE3E4E23}" dt="2022-12-30T10:35:46.661" v="100" actId="21"/>
          <ac:picMkLst>
            <pc:docMk/>
            <pc:sldMk cId="2764417894" sldId="265"/>
            <ac:picMk id="13" creationId="{44121C12-9C94-CFFE-1BA3-89BDBEB710F4}"/>
          </ac:picMkLst>
        </pc:picChg>
      </pc:sldChg>
      <pc:sldChg chg="modSp mod">
        <pc:chgData name="Cédric Randrianarivélo" userId="843410475e7793a5" providerId="LiveId" clId="{BFB54A79-1710-4FC5-A1A8-B18BBE3E4E23}" dt="2022-12-30T10:32:32.312" v="73"/>
        <pc:sldMkLst>
          <pc:docMk/>
          <pc:sldMk cId="3291789395" sldId="266"/>
        </pc:sldMkLst>
        <pc:spChg chg="mod">
          <ac:chgData name="Cédric Randrianarivélo" userId="843410475e7793a5" providerId="LiveId" clId="{BFB54A79-1710-4FC5-A1A8-B18BBE3E4E23}" dt="2022-12-30T10:32:32.312" v="73"/>
          <ac:spMkLst>
            <pc:docMk/>
            <pc:sldMk cId="3291789395" sldId="266"/>
            <ac:spMk id="2" creationId="{F536C454-7F40-4E55-5F43-14EEE47740CB}"/>
          </ac:spMkLst>
        </pc:spChg>
      </pc:sldChg>
      <pc:sldChg chg="addSp delSp modSp mod">
        <pc:chgData name="Cédric Randrianarivélo" userId="843410475e7793a5" providerId="LiveId" clId="{BFB54A79-1710-4FC5-A1A8-B18BBE3E4E23}" dt="2022-12-30T10:58:02.391" v="874" actId="113"/>
        <pc:sldMkLst>
          <pc:docMk/>
          <pc:sldMk cId="4057127778" sldId="267"/>
        </pc:sldMkLst>
        <pc:spChg chg="mod">
          <ac:chgData name="Cédric Randrianarivélo" userId="843410475e7793a5" providerId="LiveId" clId="{BFB54A79-1710-4FC5-A1A8-B18BBE3E4E23}" dt="2022-12-30T10:32:32.312" v="73"/>
          <ac:spMkLst>
            <pc:docMk/>
            <pc:sldMk cId="4057127778" sldId="267"/>
            <ac:spMk id="2" creationId="{F536C454-7F40-4E55-5F43-14EEE47740CB}"/>
          </ac:spMkLst>
        </pc:spChg>
        <pc:spChg chg="mod">
          <ac:chgData name="Cédric Randrianarivélo" userId="843410475e7793a5" providerId="LiveId" clId="{BFB54A79-1710-4FC5-A1A8-B18BBE3E4E23}" dt="2022-12-30T10:58:02.391" v="874" actId="113"/>
          <ac:spMkLst>
            <pc:docMk/>
            <pc:sldMk cId="4057127778" sldId="267"/>
            <ac:spMk id="3" creationId="{6FD696A3-CAB7-15E4-5094-47703057F322}"/>
          </ac:spMkLst>
        </pc:spChg>
        <pc:spChg chg="del">
          <ac:chgData name="Cédric Randrianarivélo" userId="843410475e7793a5" providerId="LiveId" clId="{BFB54A79-1710-4FC5-A1A8-B18BBE3E4E23}" dt="2022-12-30T10:50:46.737" v="709" actId="478"/>
          <ac:spMkLst>
            <pc:docMk/>
            <pc:sldMk cId="4057127778" sldId="267"/>
            <ac:spMk id="12" creationId="{41D77CDD-2C9D-044C-6D08-96B72B6FA98D}"/>
          </ac:spMkLst>
        </pc:spChg>
        <pc:picChg chg="mod">
          <ac:chgData name="Cédric Randrianarivélo" userId="843410475e7793a5" providerId="LiveId" clId="{BFB54A79-1710-4FC5-A1A8-B18BBE3E4E23}" dt="2022-12-30T10:50:54.594" v="713" actId="1076"/>
          <ac:picMkLst>
            <pc:docMk/>
            <pc:sldMk cId="4057127778" sldId="267"/>
            <ac:picMk id="9" creationId="{8B36617E-5D0D-D6CF-5EC4-4FB8BD4E0B15}"/>
          </ac:picMkLst>
        </pc:picChg>
        <pc:picChg chg="mod">
          <ac:chgData name="Cédric Randrianarivélo" userId="843410475e7793a5" providerId="LiveId" clId="{BFB54A79-1710-4FC5-A1A8-B18BBE3E4E23}" dt="2022-12-30T10:51:27.461" v="726" actId="1076"/>
          <ac:picMkLst>
            <pc:docMk/>
            <pc:sldMk cId="4057127778" sldId="267"/>
            <ac:picMk id="14" creationId="{3983BB75-AAB9-81F9-27CF-F818B3F5BF16}"/>
          </ac:picMkLst>
        </pc:picChg>
        <pc:picChg chg="mod">
          <ac:chgData name="Cédric Randrianarivélo" userId="843410475e7793a5" providerId="LiveId" clId="{BFB54A79-1710-4FC5-A1A8-B18BBE3E4E23}" dt="2022-12-30T10:51:03.779" v="718" actId="1076"/>
          <ac:picMkLst>
            <pc:docMk/>
            <pc:sldMk cId="4057127778" sldId="267"/>
            <ac:picMk id="15" creationId="{436B6571-B14A-65C0-714D-F653F43298F4}"/>
          </ac:picMkLst>
        </pc:picChg>
        <pc:cxnChg chg="add mod">
          <ac:chgData name="Cédric Randrianarivélo" userId="843410475e7793a5" providerId="LiveId" clId="{BFB54A79-1710-4FC5-A1A8-B18BBE3E4E23}" dt="2022-12-30T10:51:27.461" v="726" actId="1076"/>
          <ac:cxnSpMkLst>
            <pc:docMk/>
            <pc:sldMk cId="4057127778" sldId="267"/>
            <ac:cxnSpMk id="11" creationId="{A0B79493-1CEC-7E36-D6D3-67E68099EDE1}"/>
          </ac:cxnSpMkLst>
        </pc:cxnChg>
      </pc:sldChg>
      <pc:sldChg chg="modSp mod">
        <pc:chgData name="Cédric Randrianarivélo" userId="843410475e7793a5" providerId="LiveId" clId="{BFB54A79-1710-4FC5-A1A8-B18BBE3E4E23}" dt="2022-12-30T10:32:32.312" v="73"/>
        <pc:sldMkLst>
          <pc:docMk/>
          <pc:sldMk cId="4089228123" sldId="268"/>
        </pc:sldMkLst>
        <pc:spChg chg="mod">
          <ac:chgData name="Cédric Randrianarivélo" userId="843410475e7793a5" providerId="LiveId" clId="{BFB54A79-1710-4FC5-A1A8-B18BBE3E4E23}" dt="2022-12-30T10:32:32.312" v="73"/>
          <ac:spMkLst>
            <pc:docMk/>
            <pc:sldMk cId="4089228123" sldId="268"/>
            <ac:spMk id="2" creationId="{F536C454-7F40-4E55-5F43-14EEE47740CB}"/>
          </ac:spMkLst>
        </pc:spChg>
      </pc:sldChg>
      <pc:sldChg chg="modSp del mod">
        <pc:chgData name="Cédric Randrianarivélo" userId="843410475e7793a5" providerId="LiveId" clId="{BFB54A79-1710-4FC5-A1A8-B18BBE3E4E23}" dt="2022-12-30T10:52:31.037" v="727" actId="47"/>
        <pc:sldMkLst>
          <pc:docMk/>
          <pc:sldMk cId="1503837845" sldId="269"/>
        </pc:sldMkLst>
        <pc:spChg chg="mod">
          <ac:chgData name="Cédric Randrianarivélo" userId="843410475e7793a5" providerId="LiveId" clId="{BFB54A79-1710-4FC5-A1A8-B18BBE3E4E23}" dt="2022-12-30T10:32:32.312" v="73"/>
          <ac:spMkLst>
            <pc:docMk/>
            <pc:sldMk cId="1503837845" sldId="269"/>
            <ac:spMk id="2" creationId="{F536C454-7F40-4E55-5F43-14EEE47740CB}"/>
          </ac:spMkLst>
        </pc:spChg>
      </pc:sldChg>
      <pc:sldChg chg="addSp delSp modSp mod ord">
        <pc:chgData name="Cédric Randrianarivélo" userId="843410475e7793a5" providerId="LiveId" clId="{BFB54A79-1710-4FC5-A1A8-B18BBE3E4E23}" dt="2022-12-30T10:57:54.457" v="873" actId="1076"/>
        <pc:sldMkLst>
          <pc:docMk/>
          <pc:sldMk cId="4068383779" sldId="270"/>
        </pc:sldMkLst>
        <pc:spChg chg="mod">
          <ac:chgData name="Cédric Randrianarivélo" userId="843410475e7793a5" providerId="LiveId" clId="{BFB54A79-1710-4FC5-A1A8-B18BBE3E4E23}" dt="2022-12-30T10:32:32.312" v="73"/>
          <ac:spMkLst>
            <pc:docMk/>
            <pc:sldMk cId="4068383779" sldId="270"/>
            <ac:spMk id="2" creationId="{F536C454-7F40-4E55-5F43-14EEE47740CB}"/>
          </ac:spMkLst>
        </pc:spChg>
        <pc:spChg chg="mod">
          <ac:chgData name="Cédric Randrianarivélo" userId="843410475e7793a5" providerId="LiveId" clId="{BFB54A79-1710-4FC5-A1A8-B18BBE3E4E23}" dt="2022-12-30T10:55:56.438" v="862" actId="20577"/>
          <ac:spMkLst>
            <pc:docMk/>
            <pc:sldMk cId="4068383779" sldId="270"/>
            <ac:spMk id="3" creationId="{6FD696A3-CAB7-15E4-5094-47703057F322}"/>
          </ac:spMkLst>
        </pc:spChg>
        <pc:spChg chg="mod">
          <ac:chgData name="Cédric Randrianarivélo" userId="843410475e7793a5" providerId="LiveId" clId="{BFB54A79-1710-4FC5-A1A8-B18BBE3E4E23}" dt="2022-12-30T10:55:28.946" v="858" actId="20577"/>
          <ac:spMkLst>
            <pc:docMk/>
            <pc:sldMk cId="4068383779" sldId="270"/>
            <ac:spMk id="8" creationId="{66E2CCB3-E447-0A8C-4266-884C3D421B2C}"/>
          </ac:spMkLst>
        </pc:spChg>
        <pc:picChg chg="add del mod">
          <ac:chgData name="Cédric Randrianarivélo" userId="843410475e7793a5" providerId="LiveId" clId="{BFB54A79-1710-4FC5-A1A8-B18BBE3E4E23}" dt="2022-12-30T10:57:39.348" v="867" actId="478"/>
          <ac:picMkLst>
            <pc:docMk/>
            <pc:sldMk cId="4068383779" sldId="270"/>
            <ac:picMk id="9" creationId="{C231E23D-D698-AABA-1278-032D151DE686}"/>
          </ac:picMkLst>
        </pc:picChg>
        <pc:picChg chg="del mod">
          <ac:chgData name="Cédric Randrianarivélo" userId="843410475e7793a5" providerId="LiveId" clId="{BFB54A79-1710-4FC5-A1A8-B18BBE3E4E23}" dt="2022-12-30T10:57:50.126" v="871" actId="478"/>
          <ac:picMkLst>
            <pc:docMk/>
            <pc:sldMk cId="4068383779" sldId="270"/>
            <ac:picMk id="10" creationId="{CFC7C029-33F2-BAA4-F230-361DED954070}"/>
          </ac:picMkLst>
        </pc:picChg>
        <pc:picChg chg="add mod">
          <ac:chgData name="Cédric Randrianarivélo" userId="843410475e7793a5" providerId="LiveId" clId="{BFB54A79-1710-4FC5-A1A8-B18BBE3E4E23}" dt="2022-12-30T10:57:54.457" v="873" actId="1076"/>
          <ac:picMkLst>
            <pc:docMk/>
            <pc:sldMk cId="4068383779" sldId="270"/>
            <ac:picMk id="11" creationId="{B5729FB0-39AE-D5D4-6E7E-97886EBE886A}"/>
          </ac:picMkLst>
        </pc:picChg>
      </pc:sldChg>
      <pc:sldChg chg="delSp modSp del mod">
        <pc:chgData name="Cédric Randrianarivélo" userId="843410475e7793a5" providerId="LiveId" clId="{BFB54A79-1710-4FC5-A1A8-B18BBE3E4E23}" dt="2022-12-30T10:54:39.300" v="834" actId="47"/>
        <pc:sldMkLst>
          <pc:docMk/>
          <pc:sldMk cId="1257395914" sldId="271"/>
        </pc:sldMkLst>
        <pc:spChg chg="mod">
          <ac:chgData name="Cédric Randrianarivélo" userId="843410475e7793a5" providerId="LiveId" clId="{BFB54A79-1710-4FC5-A1A8-B18BBE3E4E23}" dt="2022-12-30T10:32:32.312" v="73"/>
          <ac:spMkLst>
            <pc:docMk/>
            <pc:sldMk cId="1257395914" sldId="271"/>
            <ac:spMk id="2" creationId="{F536C454-7F40-4E55-5F43-14EEE47740CB}"/>
          </ac:spMkLst>
        </pc:spChg>
        <pc:picChg chg="del mod">
          <ac:chgData name="Cédric Randrianarivélo" userId="843410475e7793a5" providerId="LiveId" clId="{BFB54A79-1710-4FC5-A1A8-B18BBE3E4E23}" dt="2022-12-30T10:52:49.946" v="732" actId="21"/>
          <ac:picMkLst>
            <pc:docMk/>
            <pc:sldMk cId="1257395914" sldId="271"/>
            <ac:picMk id="9" creationId="{3A5129AD-2D13-E3E7-6CC4-169D79B73F44}"/>
          </ac:picMkLst>
        </pc:picChg>
      </pc:sldChg>
      <pc:sldChg chg="modSp mod">
        <pc:chgData name="Cédric Randrianarivélo" userId="843410475e7793a5" providerId="LiveId" clId="{BFB54A79-1710-4FC5-A1A8-B18BBE3E4E23}" dt="2022-12-30T10:32:32.312" v="73"/>
        <pc:sldMkLst>
          <pc:docMk/>
          <pc:sldMk cId="2432262845" sldId="272"/>
        </pc:sldMkLst>
        <pc:spChg chg="mod">
          <ac:chgData name="Cédric Randrianarivélo" userId="843410475e7793a5" providerId="LiveId" clId="{BFB54A79-1710-4FC5-A1A8-B18BBE3E4E23}" dt="2022-12-30T10:32:32.312" v="73"/>
          <ac:spMkLst>
            <pc:docMk/>
            <pc:sldMk cId="2432262845" sldId="272"/>
            <ac:spMk id="2" creationId="{F536C454-7F40-4E55-5F43-14EEE47740CB}"/>
          </ac:spMkLst>
        </pc:spChg>
      </pc:sldChg>
      <pc:sldChg chg="modSp mod">
        <pc:chgData name="Cédric Randrianarivélo" userId="843410475e7793a5" providerId="LiveId" clId="{BFB54A79-1710-4FC5-A1A8-B18BBE3E4E23}" dt="2022-12-30T10:32:32.312" v="73"/>
        <pc:sldMkLst>
          <pc:docMk/>
          <pc:sldMk cId="3512182452" sldId="273"/>
        </pc:sldMkLst>
        <pc:spChg chg="mod">
          <ac:chgData name="Cédric Randrianarivélo" userId="843410475e7793a5" providerId="LiveId" clId="{BFB54A79-1710-4FC5-A1A8-B18BBE3E4E23}" dt="2022-12-30T10:32:32.312" v="73"/>
          <ac:spMkLst>
            <pc:docMk/>
            <pc:sldMk cId="3512182452" sldId="273"/>
            <ac:spMk id="2" creationId="{F536C454-7F40-4E55-5F43-14EEE47740CB}"/>
          </ac:spMkLst>
        </pc:spChg>
      </pc:sldChg>
      <pc:sldChg chg="modSp mod">
        <pc:chgData name="Cédric Randrianarivélo" userId="843410475e7793a5" providerId="LiveId" clId="{BFB54A79-1710-4FC5-A1A8-B18BBE3E4E23}" dt="2022-12-30T10:32:32.312" v="73"/>
        <pc:sldMkLst>
          <pc:docMk/>
          <pc:sldMk cId="611402512" sldId="274"/>
        </pc:sldMkLst>
        <pc:spChg chg="mod">
          <ac:chgData name="Cédric Randrianarivélo" userId="843410475e7793a5" providerId="LiveId" clId="{BFB54A79-1710-4FC5-A1A8-B18BBE3E4E23}" dt="2022-12-30T10:32:32.312" v="73"/>
          <ac:spMkLst>
            <pc:docMk/>
            <pc:sldMk cId="611402512" sldId="274"/>
            <ac:spMk id="2" creationId="{F536C454-7F40-4E55-5F43-14EEE47740CB}"/>
          </ac:spMkLst>
        </pc:spChg>
      </pc:sldChg>
      <pc:sldChg chg="addSp delSp modSp mod">
        <pc:chgData name="Cédric Randrianarivélo" userId="843410475e7793a5" providerId="LiveId" clId="{BFB54A79-1710-4FC5-A1A8-B18BBE3E4E23}" dt="2022-12-30T11:11:25.180" v="1317" actId="14100"/>
        <pc:sldMkLst>
          <pc:docMk/>
          <pc:sldMk cId="1173567111" sldId="275"/>
        </pc:sldMkLst>
        <pc:spChg chg="mod">
          <ac:chgData name="Cédric Randrianarivélo" userId="843410475e7793a5" providerId="LiveId" clId="{BFB54A79-1710-4FC5-A1A8-B18BBE3E4E23}" dt="2022-12-30T10:32:32.312" v="73"/>
          <ac:spMkLst>
            <pc:docMk/>
            <pc:sldMk cId="1173567111" sldId="275"/>
            <ac:spMk id="2" creationId="{F536C454-7F40-4E55-5F43-14EEE47740CB}"/>
          </ac:spMkLst>
        </pc:spChg>
        <pc:spChg chg="mod">
          <ac:chgData name="Cédric Randrianarivélo" userId="843410475e7793a5" providerId="LiveId" clId="{BFB54A79-1710-4FC5-A1A8-B18BBE3E4E23}" dt="2022-12-30T11:03:43.984" v="1055" actId="115"/>
          <ac:spMkLst>
            <pc:docMk/>
            <pc:sldMk cId="1173567111" sldId="275"/>
            <ac:spMk id="3" creationId="{6FD696A3-CAB7-15E4-5094-47703057F322}"/>
          </ac:spMkLst>
        </pc:spChg>
        <pc:picChg chg="del mod">
          <ac:chgData name="Cédric Randrianarivélo" userId="843410475e7793a5" providerId="LiveId" clId="{BFB54A79-1710-4FC5-A1A8-B18BBE3E4E23}" dt="2022-12-30T11:11:20.190" v="1313" actId="478"/>
          <ac:picMkLst>
            <pc:docMk/>
            <pc:sldMk cId="1173567111" sldId="275"/>
            <ac:picMk id="10" creationId="{15BD4960-66BF-9C0B-6164-687CA3583087}"/>
          </ac:picMkLst>
        </pc:picChg>
        <pc:picChg chg="add mod">
          <ac:chgData name="Cédric Randrianarivélo" userId="843410475e7793a5" providerId="LiveId" clId="{BFB54A79-1710-4FC5-A1A8-B18BBE3E4E23}" dt="2022-12-30T11:11:25.180" v="1317" actId="14100"/>
          <ac:picMkLst>
            <pc:docMk/>
            <pc:sldMk cId="1173567111" sldId="275"/>
            <ac:picMk id="11" creationId="{4985BF83-A3AD-1143-825E-3E1B44A68927}"/>
          </ac:picMkLst>
        </pc:picChg>
      </pc:sldChg>
      <pc:sldChg chg="addSp delSp modSp mod">
        <pc:chgData name="Cédric Randrianarivélo" userId="843410475e7793a5" providerId="LiveId" clId="{BFB54A79-1710-4FC5-A1A8-B18BBE3E4E23}" dt="2022-12-30T10:56:57.288" v="866" actId="1076"/>
        <pc:sldMkLst>
          <pc:docMk/>
          <pc:sldMk cId="2400456698" sldId="277"/>
        </pc:sldMkLst>
        <pc:spChg chg="mod">
          <ac:chgData name="Cédric Randrianarivélo" userId="843410475e7793a5" providerId="LiveId" clId="{BFB54A79-1710-4FC5-A1A8-B18BBE3E4E23}" dt="2022-12-30T10:32:32.312" v="73"/>
          <ac:spMkLst>
            <pc:docMk/>
            <pc:sldMk cId="2400456698" sldId="277"/>
            <ac:spMk id="2" creationId="{F536C454-7F40-4E55-5F43-14EEE47740CB}"/>
          </ac:spMkLst>
        </pc:spChg>
        <pc:spChg chg="mod">
          <ac:chgData name="Cédric Randrianarivélo" userId="843410475e7793a5" providerId="LiveId" clId="{BFB54A79-1710-4FC5-A1A8-B18BBE3E4E23}" dt="2022-12-30T10:55:38.456" v="859"/>
          <ac:spMkLst>
            <pc:docMk/>
            <pc:sldMk cId="2400456698" sldId="277"/>
            <ac:spMk id="8" creationId="{66E2CCB3-E447-0A8C-4266-884C3D421B2C}"/>
          </ac:spMkLst>
        </pc:spChg>
        <pc:picChg chg="add mod">
          <ac:chgData name="Cédric Randrianarivélo" userId="843410475e7793a5" providerId="LiveId" clId="{BFB54A79-1710-4FC5-A1A8-B18BBE3E4E23}" dt="2022-12-30T10:56:57.288" v="866" actId="1076"/>
          <ac:picMkLst>
            <pc:docMk/>
            <pc:sldMk cId="2400456698" sldId="277"/>
            <ac:picMk id="3" creationId="{9B6C3106-58D1-A7E5-0BC6-CF46428631F6}"/>
          </ac:picMkLst>
        </pc:picChg>
        <pc:picChg chg="del">
          <ac:chgData name="Cédric Randrianarivélo" userId="843410475e7793a5" providerId="LiveId" clId="{BFB54A79-1710-4FC5-A1A8-B18BBE3E4E23}" dt="2022-12-30T10:56:52.487" v="863" actId="478"/>
          <ac:picMkLst>
            <pc:docMk/>
            <pc:sldMk cId="2400456698" sldId="277"/>
            <ac:picMk id="10" creationId="{458FDFC8-A863-7C72-45F2-EEC596BF25E2}"/>
          </ac:picMkLst>
        </pc:picChg>
      </pc:sldChg>
      <pc:sldChg chg="addSp modSp del mod">
        <pc:chgData name="Cédric Randrianarivélo" userId="843410475e7793a5" providerId="LiveId" clId="{BFB54A79-1710-4FC5-A1A8-B18BBE3E4E23}" dt="2022-12-30T11:02:17.857" v="965" actId="47"/>
        <pc:sldMkLst>
          <pc:docMk/>
          <pc:sldMk cId="821653901" sldId="278"/>
        </pc:sldMkLst>
        <pc:spChg chg="mod">
          <ac:chgData name="Cédric Randrianarivélo" userId="843410475e7793a5" providerId="LiveId" clId="{BFB54A79-1710-4FC5-A1A8-B18BBE3E4E23}" dt="2022-12-30T10:32:32.312" v="73"/>
          <ac:spMkLst>
            <pc:docMk/>
            <pc:sldMk cId="821653901" sldId="278"/>
            <ac:spMk id="2" creationId="{F536C454-7F40-4E55-5F43-14EEE47740CB}"/>
          </ac:spMkLst>
        </pc:spChg>
        <pc:spChg chg="add mod">
          <ac:chgData name="Cédric Randrianarivélo" userId="843410475e7793a5" providerId="LiveId" clId="{BFB54A79-1710-4FC5-A1A8-B18BBE3E4E23}" dt="2022-12-30T11:02:04.331" v="964" actId="20577"/>
          <ac:spMkLst>
            <pc:docMk/>
            <pc:sldMk cId="821653901" sldId="278"/>
            <ac:spMk id="3" creationId="{0D6555BF-B712-D721-9EAB-BE33A739AC11}"/>
          </ac:spMkLst>
        </pc:spChg>
      </pc:sldChg>
      <pc:sldChg chg="modSp mod">
        <pc:chgData name="Cédric Randrianarivélo" userId="843410475e7793a5" providerId="LiveId" clId="{BFB54A79-1710-4FC5-A1A8-B18BBE3E4E23}" dt="2022-12-30T11:03:48.406" v="1056" actId="1076"/>
        <pc:sldMkLst>
          <pc:docMk/>
          <pc:sldMk cId="2650514634" sldId="279"/>
        </pc:sldMkLst>
        <pc:spChg chg="mod">
          <ac:chgData name="Cédric Randrianarivélo" userId="843410475e7793a5" providerId="LiveId" clId="{BFB54A79-1710-4FC5-A1A8-B18BBE3E4E23}" dt="2022-12-30T10:32:32.312" v="73"/>
          <ac:spMkLst>
            <pc:docMk/>
            <pc:sldMk cId="2650514634" sldId="279"/>
            <ac:spMk id="2" creationId="{F536C454-7F40-4E55-5F43-14EEE47740CB}"/>
          </ac:spMkLst>
        </pc:spChg>
        <pc:picChg chg="mod">
          <ac:chgData name="Cédric Randrianarivélo" userId="843410475e7793a5" providerId="LiveId" clId="{BFB54A79-1710-4FC5-A1A8-B18BBE3E4E23}" dt="2022-12-30T11:03:48.406" v="1056" actId="1076"/>
          <ac:picMkLst>
            <pc:docMk/>
            <pc:sldMk cId="2650514634" sldId="279"/>
            <ac:picMk id="16" creationId="{6EA1957D-8A21-E50B-9654-43DE73D43E32}"/>
          </ac:picMkLst>
        </pc:picChg>
      </pc:sldChg>
      <pc:sldChg chg="addSp delSp modSp mod">
        <pc:chgData name="Cédric Randrianarivélo" userId="843410475e7793a5" providerId="LiveId" clId="{BFB54A79-1710-4FC5-A1A8-B18BBE3E4E23}" dt="2022-12-30T11:23:59.523" v="1410" actId="1076"/>
        <pc:sldMkLst>
          <pc:docMk/>
          <pc:sldMk cId="1726306431" sldId="280"/>
        </pc:sldMkLst>
        <pc:spChg chg="mod">
          <ac:chgData name="Cédric Randrianarivélo" userId="843410475e7793a5" providerId="LiveId" clId="{BFB54A79-1710-4FC5-A1A8-B18BBE3E4E23}" dt="2022-12-30T10:32:32.312" v="73"/>
          <ac:spMkLst>
            <pc:docMk/>
            <pc:sldMk cId="1726306431" sldId="280"/>
            <ac:spMk id="2" creationId="{F536C454-7F40-4E55-5F43-14EEE47740CB}"/>
          </ac:spMkLst>
        </pc:spChg>
        <pc:spChg chg="mod">
          <ac:chgData name="Cédric Randrianarivélo" userId="843410475e7793a5" providerId="LiveId" clId="{BFB54A79-1710-4FC5-A1A8-B18BBE3E4E23}" dt="2022-12-30T11:05:13.076" v="1156" actId="1076"/>
          <ac:spMkLst>
            <pc:docMk/>
            <pc:sldMk cId="1726306431" sldId="280"/>
            <ac:spMk id="10" creationId="{34C84039-8793-F599-F22F-1DD9FB7E5446}"/>
          </ac:spMkLst>
        </pc:spChg>
        <pc:spChg chg="add del mod">
          <ac:chgData name="Cédric Randrianarivélo" userId="843410475e7793a5" providerId="LiveId" clId="{BFB54A79-1710-4FC5-A1A8-B18BBE3E4E23}" dt="2022-12-30T11:04:16.705" v="1062"/>
          <ac:spMkLst>
            <pc:docMk/>
            <pc:sldMk cId="1726306431" sldId="280"/>
            <ac:spMk id="11" creationId="{08835989-69DF-DA00-F8B5-8AD307009209}"/>
          </ac:spMkLst>
        </pc:spChg>
        <pc:spChg chg="mod">
          <ac:chgData name="Cédric Randrianarivélo" userId="843410475e7793a5" providerId="LiveId" clId="{BFB54A79-1710-4FC5-A1A8-B18BBE3E4E23}" dt="2022-12-30T11:05:13.076" v="1156" actId="1076"/>
          <ac:spMkLst>
            <pc:docMk/>
            <pc:sldMk cId="1726306431" sldId="280"/>
            <ac:spMk id="12" creationId="{7B7CC3FA-053F-BFC5-43C9-A99FE3EF7D48}"/>
          </ac:spMkLst>
        </pc:spChg>
        <pc:spChg chg="add del mod">
          <ac:chgData name="Cédric Randrianarivélo" userId="843410475e7793a5" providerId="LiveId" clId="{BFB54A79-1710-4FC5-A1A8-B18BBE3E4E23}" dt="2022-12-30T11:04:16.705" v="1062"/>
          <ac:spMkLst>
            <pc:docMk/>
            <pc:sldMk cId="1726306431" sldId="280"/>
            <ac:spMk id="13" creationId="{DA8F5903-E8D3-D53A-11FE-5D3311C1B8A0}"/>
          </ac:spMkLst>
        </pc:spChg>
        <pc:spChg chg="add mod">
          <ac:chgData name="Cédric Randrianarivélo" userId="843410475e7793a5" providerId="LiveId" clId="{BFB54A79-1710-4FC5-A1A8-B18BBE3E4E23}" dt="2022-12-30T11:10:39.016" v="1312" actId="20577"/>
          <ac:spMkLst>
            <pc:docMk/>
            <pc:sldMk cId="1726306431" sldId="280"/>
            <ac:spMk id="16" creationId="{EAF64AE0-6443-4AA8-34AE-A4CDEE1DB874}"/>
          </ac:spMkLst>
        </pc:spChg>
        <pc:picChg chg="add del mod">
          <ac:chgData name="Cédric Randrianarivélo" userId="843410475e7793a5" providerId="LiveId" clId="{BFB54A79-1710-4FC5-A1A8-B18BBE3E4E23}" dt="2022-12-30T11:04:16.705" v="1062"/>
          <ac:picMkLst>
            <pc:docMk/>
            <pc:sldMk cId="1726306431" sldId="280"/>
            <ac:picMk id="3" creationId="{5DD91800-C741-14BF-3D57-898B31B551EF}"/>
          </ac:picMkLst>
        </pc:picChg>
        <pc:picChg chg="del mod">
          <ac:chgData name="Cédric Randrianarivélo" userId="843410475e7793a5" providerId="LiveId" clId="{BFB54A79-1710-4FC5-A1A8-B18BBE3E4E23}" dt="2022-12-30T11:12:05.629" v="1318" actId="478"/>
          <ac:picMkLst>
            <pc:docMk/>
            <pc:sldMk cId="1726306431" sldId="280"/>
            <ac:picMk id="9" creationId="{B8F5038B-630A-DA2C-4FC2-E0864F578B59}"/>
          </ac:picMkLst>
        </pc:picChg>
        <pc:picChg chg="add del mod">
          <ac:chgData name="Cédric Randrianarivélo" userId="843410475e7793a5" providerId="LiveId" clId="{BFB54A79-1710-4FC5-A1A8-B18BBE3E4E23}" dt="2022-12-30T11:04:16.705" v="1062"/>
          <ac:picMkLst>
            <pc:docMk/>
            <pc:sldMk cId="1726306431" sldId="280"/>
            <ac:picMk id="14" creationId="{6A4D4A75-40AD-A669-68EB-05628DA831C4}"/>
          </ac:picMkLst>
        </pc:picChg>
        <pc:picChg chg="del mod">
          <ac:chgData name="Cédric Randrianarivélo" userId="843410475e7793a5" providerId="LiveId" clId="{BFB54A79-1710-4FC5-A1A8-B18BBE3E4E23}" dt="2022-12-30T11:13:37.444" v="1323" actId="478"/>
          <ac:picMkLst>
            <pc:docMk/>
            <pc:sldMk cId="1726306431" sldId="280"/>
            <ac:picMk id="15" creationId="{19DEC450-99E3-0A8A-C792-AD3D54C00C3F}"/>
          </ac:picMkLst>
        </pc:picChg>
        <pc:picChg chg="add mod">
          <ac:chgData name="Cédric Randrianarivélo" userId="843410475e7793a5" providerId="LiveId" clId="{BFB54A79-1710-4FC5-A1A8-B18BBE3E4E23}" dt="2022-12-30T11:13:51.145" v="1328" actId="1076"/>
          <ac:picMkLst>
            <pc:docMk/>
            <pc:sldMk cId="1726306431" sldId="280"/>
            <ac:picMk id="18" creationId="{0D8CC95D-0023-88B7-AD0F-DAF343F72B19}"/>
          </ac:picMkLst>
        </pc:picChg>
        <pc:picChg chg="add mod">
          <ac:chgData name="Cédric Randrianarivélo" userId="843410475e7793a5" providerId="LiveId" clId="{BFB54A79-1710-4FC5-A1A8-B18BBE3E4E23}" dt="2022-12-30T11:23:59.523" v="1410" actId="1076"/>
          <ac:picMkLst>
            <pc:docMk/>
            <pc:sldMk cId="1726306431" sldId="280"/>
            <ac:picMk id="20" creationId="{8408F103-3AE8-2088-9F28-2307AA0BA976}"/>
          </ac:picMkLst>
        </pc:picChg>
      </pc:sldChg>
      <pc:sldChg chg="addSp delSp modSp mod ord">
        <pc:chgData name="Cédric Randrianarivélo" userId="843410475e7793a5" providerId="LiveId" clId="{BFB54A79-1710-4FC5-A1A8-B18BBE3E4E23}" dt="2022-12-30T11:10:18.220" v="1309" actId="1076"/>
        <pc:sldMkLst>
          <pc:docMk/>
          <pc:sldMk cId="3920971392" sldId="281"/>
        </pc:sldMkLst>
        <pc:spChg chg="mod">
          <ac:chgData name="Cédric Randrianarivélo" userId="843410475e7793a5" providerId="LiveId" clId="{BFB54A79-1710-4FC5-A1A8-B18BBE3E4E23}" dt="2022-12-30T10:32:32.312" v="73"/>
          <ac:spMkLst>
            <pc:docMk/>
            <pc:sldMk cId="3920971392" sldId="281"/>
            <ac:spMk id="2" creationId="{F536C454-7F40-4E55-5F43-14EEE47740CB}"/>
          </ac:spMkLst>
        </pc:spChg>
        <pc:spChg chg="mod">
          <ac:chgData name="Cédric Randrianarivélo" userId="843410475e7793a5" providerId="LiveId" clId="{BFB54A79-1710-4FC5-A1A8-B18BBE3E4E23}" dt="2022-12-30T11:09:59.478" v="1280" actId="1076"/>
          <ac:spMkLst>
            <pc:docMk/>
            <pc:sldMk cId="3920971392" sldId="281"/>
            <ac:spMk id="3" creationId="{7F3ECA02-44C6-02D8-E773-709597B3E67A}"/>
          </ac:spMkLst>
        </pc:spChg>
        <pc:spChg chg="add mod">
          <ac:chgData name="Cédric Randrianarivélo" userId="843410475e7793a5" providerId="LiveId" clId="{BFB54A79-1710-4FC5-A1A8-B18BBE3E4E23}" dt="2022-12-30T11:09:46.758" v="1275" actId="1076"/>
          <ac:spMkLst>
            <pc:docMk/>
            <pc:sldMk cId="3920971392" sldId="281"/>
            <ac:spMk id="12" creationId="{D023CD7F-D372-55BD-088F-D289963B8B03}"/>
          </ac:spMkLst>
        </pc:spChg>
        <pc:spChg chg="add mod">
          <ac:chgData name="Cédric Randrianarivélo" userId="843410475e7793a5" providerId="LiveId" clId="{BFB54A79-1710-4FC5-A1A8-B18BBE3E4E23}" dt="2022-12-30T11:09:17.319" v="1270" actId="20577"/>
          <ac:spMkLst>
            <pc:docMk/>
            <pc:sldMk cId="3920971392" sldId="281"/>
            <ac:spMk id="13" creationId="{B2DC0B16-53CC-3668-EDB6-0FA3750727E4}"/>
          </ac:spMkLst>
        </pc:spChg>
        <pc:spChg chg="add mod">
          <ac:chgData name="Cédric Randrianarivélo" userId="843410475e7793a5" providerId="LiveId" clId="{BFB54A79-1710-4FC5-A1A8-B18BBE3E4E23}" dt="2022-12-30T11:10:18.220" v="1309" actId="1076"/>
          <ac:spMkLst>
            <pc:docMk/>
            <pc:sldMk cId="3920971392" sldId="281"/>
            <ac:spMk id="14" creationId="{F08C3635-9E34-0D0A-16D1-AF7109669AB4}"/>
          </ac:spMkLst>
        </pc:spChg>
        <pc:graphicFrameChg chg="add del modGraphic">
          <ac:chgData name="Cédric Randrianarivélo" userId="843410475e7793a5" providerId="LiveId" clId="{BFB54A79-1710-4FC5-A1A8-B18BBE3E4E23}" dt="2022-12-30T11:00:37.875" v="876" actId="478"/>
          <ac:graphicFrameMkLst>
            <pc:docMk/>
            <pc:sldMk cId="3920971392" sldId="281"/>
            <ac:graphicFrameMk id="9" creationId="{AC477AF4-502F-0ECA-E37A-47E2B7ED87C6}"/>
          </ac:graphicFrameMkLst>
        </pc:graphicFrameChg>
        <pc:picChg chg="mod">
          <ac:chgData name="Cédric Randrianarivélo" userId="843410475e7793a5" providerId="LiveId" clId="{BFB54A79-1710-4FC5-A1A8-B18BBE3E4E23}" dt="2022-12-30T11:05:43.436" v="1158" actId="1076"/>
          <ac:picMkLst>
            <pc:docMk/>
            <pc:sldMk cId="3920971392" sldId="281"/>
            <ac:picMk id="4" creationId="{D2557EF5-460E-55FF-0FFE-6305C7D06CCD}"/>
          </ac:picMkLst>
        </pc:picChg>
      </pc:sldChg>
      <pc:sldChg chg="modSp mod">
        <pc:chgData name="Cédric Randrianarivélo" userId="843410475e7793a5" providerId="LiveId" clId="{BFB54A79-1710-4FC5-A1A8-B18BBE3E4E23}" dt="2022-12-30T10:32:32.312" v="73"/>
        <pc:sldMkLst>
          <pc:docMk/>
          <pc:sldMk cId="2867270725" sldId="282"/>
        </pc:sldMkLst>
        <pc:spChg chg="mod">
          <ac:chgData name="Cédric Randrianarivélo" userId="843410475e7793a5" providerId="LiveId" clId="{BFB54A79-1710-4FC5-A1A8-B18BBE3E4E23}" dt="2022-12-30T10:32:32.312" v="73"/>
          <ac:spMkLst>
            <pc:docMk/>
            <pc:sldMk cId="2867270725" sldId="282"/>
            <ac:spMk id="2" creationId="{F536C454-7F40-4E55-5F43-14EEE47740CB}"/>
          </ac:spMkLst>
        </pc:spChg>
      </pc:sldChg>
      <pc:sldChg chg="addSp delSp modSp mod">
        <pc:chgData name="Cédric Randrianarivélo" userId="843410475e7793a5" providerId="LiveId" clId="{BFB54A79-1710-4FC5-A1A8-B18BBE3E4E23}" dt="2022-12-30T11:16:17.472" v="1346" actId="1076"/>
        <pc:sldMkLst>
          <pc:docMk/>
          <pc:sldMk cId="2038511186" sldId="284"/>
        </pc:sldMkLst>
        <pc:spChg chg="mod">
          <ac:chgData name="Cédric Randrianarivélo" userId="843410475e7793a5" providerId="LiveId" clId="{BFB54A79-1710-4FC5-A1A8-B18BBE3E4E23}" dt="2022-12-30T10:32:32.312" v="73"/>
          <ac:spMkLst>
            <pc:docMk/>
            <pc:sldMk cId="2038511186" sldId="284"/>
            <ac:spMk id="2" creationId="{F536C454-7F40-4E55-5F43-14EEE47740CB}"/>
          </ac:spMkLst>
        </pc:spChg>
        <pc:picChg chg="add mod">
          <ac:chgData name="Cédric Randrianarivélo" userId="843410475e7793a5" providerId="LiveId" clId="{BFB54A79-1710-4FC5-A1A8-B18BBE3E4E23}" dt="2022-12-30T11:16:17.472" v="1346" actId="1076"/>
          <ac:picMkLst>
            <pc:docMk/>
            <pc:sldMk cId="2038511186" sldId="284"/>
            <ac:picMk id="3" creationId="{BF053064-CACC-73A4-8470-CFFD26182DB0}"/>
          </ac:picMkLst>
        </pc:picChg>
        <pc:picChg chg="del">
          <ac:chgData name="Cédric Randrianarivélo" userId="843410475e7793a5" providerId="LiveId" clId="{BFB54A79-1710-4FC5-A1A8-B18BBE3E4E23}" dt="2022-12-30T11:15:35.751" v="1339" actId="478"/>
          <ac:picMkLst>
            <pc:docMk/>
            <pc:sldMk cId="2038511186" sldId="284"/>
            <ac:picMk id="12" creationId="{B59CC03D-A826-72A0-FF21-4D5479A2F363}"/>
          </ac:picMkLst>
        </pc:picChg>
        <pc:picChg chg="del">
          <ac:chgData name="Cédric Randrianarivélo" userId="843410475e7793a5" providerId="LiveId" clId="{BFB54A79-1710-4FC5-A1A8-B18BBE3E4E23}" dt="2022-12-30T11:15:24.038" v="1331" actId="478"/>
          <ac:picMkLst>
            <pc:docMk/>
            <pc:sldMk cId="2038511186" sldId="284"/>
            <ac:picMk id="13" creationId="{AF82B459-60B1-8485-E15B-9566186827C0}"/>
          </ac:picMkLst>
        </pc:picChg>
        <pc:picChg chg="add mod">
          <ac:chgData name="Cédric Randrianarivélo" userId="843410475e7793a5" providerId="LiveId" clId="{BFB54A79-1710-4FC5-A1A8-B18BBE3E4E23}" dt="2022-12-30T11:16:13.972" v="1344" actId="1076"/>
          <ac:picMkLst>
            <pc:docMk/>
            <pc:sldMk cId="2038511186" sldId="284"/>
            <ac:picMk id="14" creationId="{4AF9AE6E-8BA0-C845-1781-EFF75B39514A}"/>
          </ac:picMkLst>
        </pc:picChg>
      </pc:sldChg>
      <pc:sldChg chg="addSp delSp modSp mod">
        <pc:chgData name="Cédric Randrianarivélo" userId="843410475e7793a5" providerId="LiveId" clId="{BFB54A79-1710-4FC5-A1A8-B18BBE3E4E23}" dt="2022-12-30T11:17:08.851" v="1363" actId="1076"/>
        <pc:sldMkLst>
          <pc:docMk/>
          <pc:sldMk cId="3085093006" sldId="285"/>
        </pc:sldMkLst>
        <pc:spChg chg="mod">
          <ac:chgData name="Cédric Randrianarivélo" userId="843410475e7793a5" providerId="LiveId" clId="{BFB54A79-1710-4FC5-A1A8-B18BBE3E4E23}" dt="2022-12-30T10:32:32.312" v="73"/>
          <ac:spMkLst>
            <pc:docMk/>
            <pc:sldMk cId="3085093006" sldId="285"/>
            <ac:spMk id="2" creationId="{F536C454-7F40-4E55-5F43-14EEE47740CB}"/>
          </ac:spMkLst>
        </pc:spChg>
        <pc:picChg chg="del">
          <ac:chgData name="Cédric Randrianarivélo" userId="843410475e7793a5" providerId="LiveId" clId="{BFB54A79-1710-4FC5-A1A8-B18BBE3E4E23}" dt="2022-12-30T11:16:47.502" v="1353" actId="478"/>
          <ac:picMkLst>
            <pc:docMk/>
            <pc:sldMk cId="3085093006" sldId="285"/>
            <ac:picMk id="3" creationId="{BB35452F-1939-DC6B-1D28-4C64935B4473}"/>
          </ac:picMkLst>
        </pc:picChg>
        <pc:picChg chg="add mod">
          <ac:chgData name="Cédric Randrianarivélo" userId="843410475e7793a5" providerId="LiveId" clId="{BFB54A79-1710-4FC5-A1A8-B18BBE3E4E23}" dt="2022-12-30T11:17:08.851" v="1363" actId="1076"/>
          <ac:picMkLst>
            <pc:docMk/>
            <pc:sldMk cId="3085093006" sldId="285"/>
            <ac:picMk id="12" creationId="{50C36AB4-4631-ABE2-5849-63B8F347C368}"/>
          </ac:picMkLst>
        </pc:picChg>
        <pc:picChg chg="add mod">
          <ac:chgData name="Cédric Randrianarivélo" userId="843410475e7793a5" providerId="LiveId" clId="{BFB54A79-1710-4FC5-A1A8-B18BBE3E4E23}" dt="2022-12-30T11:17:02.220" v="1360" actId="1076"/>
          <ac:picMkLst>
            <pc:docMk/>
            <pc:sldMk cId="3085093006" sldId="285"/>
            <ac:picMk id="13" creationId="{FCD3F5E4-E0B6-E009-7DFE-6BC8B3643F21}"/>
          </ac:picMkLst>
        </pc:picChg>
        <pc:picChg chg="del">
          <ac:chgData name="Cédric Randrianarivélo" userId="843410475e7793a5" providerId="LiveId" clId="{BFB54A79-1710-4FC5-A1A8-B18BBE3E4E23}" dt="2022-12-30T11:16:35.426" v="1347" actId="478"/>
          <ac:picMkLst>
            <pc:docMk/>
            <pc:sldMk cId="3085093006" sldId="285"/>
            <ac:picMk id="14" creationId="{DA1B1ADA-E786-764D-B848-60B49C20292C}"/>
          </ac:picMkLst>
        </pc:picChg>
      </pc:sldChg>
      <pc:sldChg chg="addSp delSp modSp mod">
        <pc:chgData name="Cédric Randrianarivélo" userId="843410475e7793a5" providerId="LiveId" clId="{BFB54A79-1710-4FC5-A1A8-B18BBE3E4E23}" dt="2022-12-30T11:17:38.261" v="1368" actId="1076"/>
        <pc:sldMkLst>
          <pc:docMk/>
          <pc:sldMk cId="1752109928" sldId="286"/>
        </pc:sldMkLst>
        <pc:spChg chg="mod">
          <ac:chgData name="Cédric Randrianarivélo" userId="843410475e7793a5" providerId="LiveId" clId="{BFB54A79-1710-4FC5-A1A8-B18BBE3E4E23}" dt="2022-12-30T10:32:32.312" v="73"/>
          <ac:spMkLst>
            <pc:docMk/>
            <pc:sldMk cId="1752109928" sldId="286"/>
            <ac:spMk id="2" creationId="{F536C454-7F40-4E55-5F43-14EEE47740CB}"/>
          </ac:spMkLst>
        </pc:spChg>
        <pc:picChg chg="add mod">
          <ac:chgData name="Cédric Randrianarivélo" userId="843410475e7793a5" providerId="LiveId" clId="{BFB54A79-1710-4FC5-A1A8-B18BBE3E4E23}" dt="2022-12-30T11:17:38.261" v="1368" actId="1076"/>
          <ac:picMkLst>
            <pc:docMk/>
            <pc:sldMk cId="1752109928" sldId="286"/>
            <ac:picMk id="3" creationId="{9A639B92-2F48-2607-2865-05AC4F465F62}"/>
          </ac:picMkLst>
        </pc:picChg>
        <pc:picChg chg="del">
          <ac:chgData name="Cédric Randrianarivélo" userId="843410475e7793a5" providerId="LiveId" clId="{BFB54A79-1710-4FC5-A1A8-B18BBE3E4E23}" dt="2022-12-30T11:17:27.446" v="1365" actId="478"/>
          <ac:picMkLst>
            <pc:docMk/>
            <pc:sldMk cId="1752109928" sldId="286"/>
            <ac:picMk id="19" creationId="{752C64CF-AF13-41EA-3EAD-55A5D094ACC4}"/>
          </ac:picMkLst>
        </pc:picChg>
        <pc:picChg chg="del">
          <ac:chgData name="Cédric Randrianarivélo" userId="843410475e7793a5" providerId="LiveId" clId="{BFB54A79-1710-4FC5-A1A8-B18BBE3E4E23}" dt="2022-12-30T11:17:26.871" v="1364" actId="478"/>
          <ac:picMkLst>
            <pc:docMk/>
            <pc:sldMk cId="1752109928" sldId="286"/>
            <ac:picMk id="20" creationId="{56A263BB-2201-F14A-635B-7CBDA69485D6}"/>
          </ac:picMkLst>
        </pc:picChg>
      </pc:sldChg>
      <pc:sldChg chg="addSp delSp modSp mod">
        <pc:chgData name="Cédric Randrianarivélo" userId="843410475e7793a5" providerId="LiveId" clId="{BFB54A79-1710-4FC5-A1A8-B18BBE3E4E23}" dt="2022-12-30T11:23:48.375" v="1408" actId="1076"/>
        <pc:sldMkLst>
          <pc:docMk/>
          <pc:sldMk cId="3809917733" sldId="287"/>
        </pc:sldMkLst>
        <pc:spChg chg="mod">
          <ac:chgData name="Cédric Randrianarivélo" userId="843410475e7793a5" providerId="LiveId" clId="{BFB54A79-1710-4FC5-A1A8-B18BBE3E4E23}" dt="2022-12-30T10:32:32.312" v="73"/>
          <ac:spMkLst>
            <pc:docMk/>
            <pc:sldMk cId="3809917733" sldId="287"/>
            <ac:spMk id="2" creationId="{F536C454-7F40-4E55-5F43-14EEE47740CB}"/>
          </ac:spMkLst>
        </pc:spChg>
        <pc:spChg chg="mod">
          <ac:chgData name="Cédric Randrianarivélo" userId="843410475e7793a5" providerId="LiveId" clId="{BFB54A79-1710-4FC5-A1A8-B18BBE3E4E23}" dt="2022-12-30T11:23:44.569" v="1406" actId="1076"/>
          <ac:spMkLst>
            <pc:docMk/>
            <pc:sldMk cId="3809917733" sldId="287"/>
            <ac:spMk id="9" creationId="{6D648E8F-E372-4DBB-3206-9B8FD2DF4F73}"/>
          </ac:spMkLst>
        </pc:spChg>
        <pc:picChg chg="del mod">
          <ac:chgData name="Cédric Randrianarivélo" userId="843410475e7793a5" providerId="LiveId" clId="{BFB54A79-1710-4FC5-A1A8-B18BBE3E4E23}" dt="2022-12-30T11:23:31.409" v="1398" actId="478"/>
          <ac:picMkLst>
            <pc:docMk/>
            <pc:sldMk cId="3809917733" sldId="287"/>
            <ac:picMk id="3" creationId="{DCF4EE61-42E9-C9C7-2676-3F6141D63429}"/>
          </ac:picMkLst>
        </pc:picChg>
        <pc:picChg chg="del mod">
          <ac:chgData name="Cédric Randrianarivélo" userId="843410475e7793a5" providerId="LiveId" clId="{BFB54A79-1710-4FC5-A1A8-B18BBE3E4E23}" dt="2022-12-30T11:20:30.694" v="1394" actId="478"/>
          <ac:picMkLst>
            <pc:docMk/>
            <pc:sldMk cId="3809917733" sldId="287"/>
            <ac:picMk id="12" creationId="{FCD0F499-DD05-358E-7E0B-6DD1FBA28638}"/>
          </ac:picMkLst>
        </pc:picChg>
        <pc:picChg chg="add mod">
          <ac:chgData name="Cédric Randrianarivélo" userId="843410475e7793a5" providerId="LiveId" clId="{BFB54A79-1710-4FC5-A1A8-B18BBE3E4E23}" dt="2022-12-30T11:23:45.991" v="1407" actId="1076"/>
          <ac:picMkLst>
            <pc:docMk/>
            <pc:sldMk cId="3809917733" sldId="287"/>
            <ac:picMk id="13" creationId="{59DB9FBB-F200-A71C-5B68-BD1BA6529CDD}"/>
          </ac:picMkLst>
        </pc:picChg>
        <pc:picChg chg="add mod">
          <ac:chgData name="Cédric Randrianarivélo" userId="843410475e7793a5" providerId="LiveId" clId="{BFB54A79-1710-4FC5-A1A8-B18BBE3E4E23}" dt="2022-12-30T11:23:48.375" v="1408" actId="1076"/>
          <ac:picMkLst>
            <pc:docMk/>
            <pc:sldMk cId="3809917733" sldId="287"/>
            <ac:picMk id="14" creationId="{8D3FC37A-E8F1-114F-DAE3-102E4482DF92}"/>
          </ac:picMkLst>
        </pc:picChg>
      </pc:sldChg>
      <pc:sldChg chg="addSp delSp modSp mod">
        <pc:chgData name="Cédric Randrianarivélo" userId="843410475e7793a5" providerId="LiveId" clId="{BFB54A79-1710-4FC5-A1A8-B18BBE3E4E23}" dt="2022-12-30T11:26:06.427" v="1418" actId="1076"/>
        <pc:sldMkLst>
          <pc:docMk/>
          <pc:sldMk cId="2337659711" sldId="288"/>
        </pc:sldMkLst>
        <pc:spChg chg="mod">
          <ac:chgData name="Cédric Randrianarivélo" userId="843410475e7793a5" providerId="LiveId" clId="{BFB54A79-1710-4FC5-A1A8-B18BBE3E4E23}" dt="2022-12-30T10:32:32.312" v="73"/>
          <ac:spMkLst>
            <pc:docMk/>
            <pc:sldMk cId="2337659711" sldId="288"/>
            <ac:spMk id="2" creationId="{F536C454-7F40-4E55-5F43-14EEE47740CB}"/>
          </ac:spMkLst>
        </pc:spChg>
        <pc:picChg chg="del">
          <ac:chgData name="Cédric Randrianarivélo" userId="843410475e7793a5" providerId="LiveId" clId="{BFB54A79-1710-4FC5-A1A8-B18BBE3E4E23}" dt="2022-12-30T11:25:06.929" v="1411" actId="478"/>
          <ac:picMkLst>
            <pc:docMk/>
            <pc:sldMk cId="2337659711" sldId="288"/>
            <ac:picMk id="12" creationId="{6E2BFE13-7AD6-B40E-BC4D-907B8821DFB4}"/>
          </ac:picMkLst>
        </pc:picChg>
        <pc:picChg chg="add mod">
          <ac:chgData name="Cédric Randrianarivélo" userId="843410475e7793a5" providerId="LiveId" clId="{BFB54A79-1710-4FC5-A1A8-B18BBE3E4E23}" dt="2022-12-30T11:25:34.841" v="1415" actId="1076"/>
          <ac:picMkLst>
            <pc:docMk/>
            <pc:sldMk cId="2337659711" sldId="288"/>
            <ac:picMk id="13" creationId="{26827F3B-023C-61B5-2F8F-1E58B5A28172}"/>
          </ac:picMkLst>
        </pc:picChg>
        <pc:picChg chg="del">
          <ac:chgData name="Cédric Randrianarivélo" userId="843410475e7793a5" providerId="LiveId" clId="{BFB54A79-1710-4FC5-A1A8-B18BBE3E4E23}" dt="2022-12-30T11:25:08.415" v="1412" actId="478"/>
          <ac:picMkLst>
            <pc:docMk/>
            <pc:sldMk cId="2337659711" sldId="288"/>
            <ac:picMk id="15" creationId="{3F5E7210-887A-C05D-9F4C-2B1FDB1CAB18}"/>
          </ac:picMkLst>
        </pc:picChg>
        <pc:picChg chg="add mod">
          <ac:chgData name="Cédric Randrianarivélo" userId="843410475e7793a5" providerId="LiveId" clId="{BFB54A79-1710-4FC5-A1A8-B18BBE3E4E23}" dt="2022-12-30T11:26:06.427" v="1418" actId="1076"/>
          <ac:picMkLst>
            <pc:docMk/>
            <pc:sldMk cId="2337659711" sldId="288"/>
            <ac:picMk id="16" creationId="{DD940B72-DA15-9C56-43A2-8C43E5C436BA}"/>
          </ac:picMkLst>
        </pc:picChg>
      </pc:sldChg>
      <pc:sldChg chg="addSp delSp modSp mod">
        <pc:chgData name="Cédric Randrianarivélo" userId="843410475e7793a5" providerId="LiveId" clId="{BFB54A79-1710-4FC5-A1A8-B18BBE3E4E23}" dt="2022-12-30T11:18:02.563" v="1373" actId="1076"/>
        <pc:sldMkLst>
          <pc:docMk/>
          <pc:sldMk cId="3762329135" sldId="289"/>
        </pc:sldMkLst>
        <pc:spChg chg="mod">
          <ac:chgData name="Cédric Randrianarivélo" userId="843410475e7793a5" providerId="LiveId" clId="{BFB54A79-1710-4FC5-A1A8-B18BBE3E4E23}" dt="2022-12-30T10:32:32.312" v="73"/>
          <ac:spMkLst>
            <pc:docMk/>
            <pc:sldMk cId="3762329135" sldId="289"/>
            <ac:spMk id="2" creationId="{F536C454-7F40-4E55-5F43-14EEE47740CB}"/>
          </ac:spMkLst>
        </pc:spChg>
        <pc:picChg chg="del">
          <ac:chgData name="Cédric Randrianarivélo" userId="843410475e7793a5" providerId="LiveId" clId="{BFB54A79-1710-4FC5-A1A8-B18BBE3E4E23}" dt="2022-12-30T11:17:45.001" v="1370" actId="478"/>
          <ac:picMkLst>
            <pc:docMk/>
            <pc:sldMk cId="3762329135" sldId="289"/>
            <ac:picMk id="3" creationId="{D4801F92-9451-0985-82EF-8937FE6B2BC0}"/>
          </ac:picMkLst>
        </pc:picChg>
        <pc:picChg chg="add mod">
          <ac:chgData name="Cédric Randrianarivélo" userId="843410475e7793a5" providerId="LiveId" clId="{BFB54A79-1710-4FC5-A1A8-B18BBE3E4E23}" dt="2022-12-30T11:18:02.563" v="1373" actId="1076"/>
          <ac:picMkLst>
            <pc:docMk/>
            <pc:sldMk cId="3762329135" sldId="289"/>
            <ac:picMk id="9" creationId="{3D749F36-3493-4956-C6D0-BA378EAEE134}"/>
          </ac:picMkLst>
        </pc:picChg>
        <pc:picChg chg="del">
          <ac:chgData name="Cédric Randrianarivélo" userId="843410475e7793a5" providerId="LiveId" clId="{BFB54A79-1710-4FC5-A1A8-B18BBE3E4E23}" dt="2022-12-30T11:17:44.174" v="1369" actId="478"/>
          <ac:picMkLst>
            <pc:docMk/>
            <pc:sldMk cId="3762329135" sldId="289"/>
            <ac:picMk id="12" creationId="{A22389E6-6249-6123-1A21-520819AB626A}"/>
          </ac:picMkLst>
        </pc:picChg>
      </pc:sldChg>
      <pc:sldChg chg="modSp mod">
        <pc:chgData name="Cédric Randrianarivélo" userId="843410475e7793a5" providerId="LiveId" clId="{BFB54A79-1710-4FC5-A1A8-B18BBE3E4E23}" dt="2022-12-30T11:19:17.077" v="1393" actId="1076"/>
        <pc:sldMkLst>
          <pc:docMk/>
          <pc:sldMk cId="2047110685" sldId="290"/>
        </pc:sldMkLst>
        <pc:spChg chg="mod">
          <ac:chgData name="Cédric Randrianarivélo" userId="843410475e7793a5" providerId="LiveId" clId="{BFB54A79-1710-4FC5-A1A8-B18BBE3E4E23}" dt="2022-12-30T10:32:32.312" v="73"/>
          <ac:spMkLst>
            <pc:docMk/>
            <pc:sldMk cId="2047110685" sldId="290"/>
            <ac:spMk id="2" creationId="{F536C454-7F40-4E55-5F43-14EEE47740CB}"/>
          </ac:spMkLst>
        </pc:spChg>
        <pc:spChg chg="mod">
          <ac:chgData name="Cédric Randrianarivélo" userId="843410475e7793a5" providerId="LiveId" clId="{BFB54A79-1710-4FC5-A1A8-B18BBE3E4E23}" dt="2022-12-30T11:19:17.077" v="1393" actId="1076"/>
          <ac:spMkLst>
            <pc:docMk/>
            <pc:sldMk cId="2047110685" sldId="290"/>
            <ac:spMk id="14" creationId="{19CB2194-E7BE-153D-C0E6-71049FBA1D58}"/>
          </ac:spMkLst>
        </pc:spChg>
        <pc:spChg chg="mod">
          <ac:chgData name="Cédric Randrianarivélo" userId="843410475e7793a5" providerId="LiveId" clId="{BFB54A79-1710-4FC5-A1A8-B18BBE3E4E23}" dt="2022-12-30T11:19:14.147" v="1392" actId="1076"/>
          <ac:spMkLst>
            <pc:docMk/>
            <pc:sldMk cId="2047110685" sldId="290"/>
            <ac:spMk id="15" creationId="{BFE64A1C-D1AE-5E98-F1B2-87D292B1BE5A}"/>
          </ac:spMkLst>
        </pc:spChg>
      </pc:sldChg>
      <pc:sldChg chg="delSp modSp add mod">
        <pc:chgData name="Cédric Randrianarivélo" userId="843410475e7793a5" providerId="LiveId" clId="{BFB54A79-1710-4FC5-A1A8-B18BBE3E4E23}" dt="2022-12-30T11:30:09.738" v="1813" actId="113"/>
        <pc:sldMkLst>
          <pc:docMk/>
          <pc:sldMk cId="389503452" sldId="291"/>
        </pc:sldMkLst>
        <pc:spChg chg="mod">
          <ac:chgData name="Cédric Randrianarivélo" userId="843410475e7793a5" providerId="LiveId" clId="{BFB54A79-1710-4FC5-A1A8-B18BBE3E4E23}" dt="2022-12-30T11:26:18.940" v="1429" actId="20577"/>
          <ac:spMkLst>
            <pc:docMk/>
            <pc:sldMk cId="389503452" sldId="291"/>
            <ac:spMk id="8" creationId="{66E2CCB3-E447-0A8C-4266-884C3D421B2C}"/>
          </ac:spMkLst>
        </pc:spChg>
        <pc:spChg chg="mod">
          <ac:chgData name="Cédric Randrianarivélo" userId="843410475e7793a5" providerId="LiveId" clId="{BFB54A79-1710-4FC5-A1A8-B18BBE3E4E23}" dt="2022-12-30T11:30:09.738" v="1813" actId="113"/>
          <ac:spMkLst>
            <pc:docMk/>
            <pc:sldMk cId="389503452" sldId="291"/>
            <ac:spMk id="9" creationId="{6D648E8F-E372-4DBB-3206-9B8FD2DF4F73}"/>
          </ac:spMkLst>
        </pc:spChg>
        <pc:spChg chg="del">
          <ac:chgData name="Cédric Randrianarivélo" userId="843410475e7793a5" providerId="LiveId" clId="{BFB54A79-1710-4FC5-A1A8-B18BBE3E4E23}" dt="2022-12-30T11:26:38.695" v="1499" actId="478"/>
          <ac:spMkLst>
            <pc:docMk/>
            <pc:sldMk cId="389503452" sldId="291"/>
            <ac:spMk id="11" creationId="{5025C746-DF4A-6A75-8A72-614BB9ED1BEC}"/>
          </ac:spMkLst>
        </pc:spChg>
        <pc:picChg chg="del">
          <ac:chgData name="Cédric Randrianarivélo" userId="843410475e7793a5" providerId="LiveId" clId="{BFB54A79-1710-4FC5-A1A8-B18BBE3E4E23}" dt="2022-12-30T11:26:21.025" v="1431" actId="478"/>
          <ac:picMkLst>
            <pc:docMk/>
            <pc:sldMk cId="389503452" sldId="291"/>
            <ac:picMk id="13" creationId="{26827F3B-023C-61B5-2F8F-1E58B5A28172}"/>
          </ac:picMkLst>
        </pc:picChg>
        <pc:picChg chg="del">
          <ac:chgData name="Cédric Randrianarivélo" userId="843410475e7793a5" providerId="LiveId" clId="{BFB54A79-1710-4FC5-A1A8-B18BBE3E4E23}" dt="2022-12-30T11:26:20.606" v="1430" actId="478"/>
          <ac:picMkLst>
            <pc:docMk/>
            <pc:sldMk cId="389503452" sldId="291"/>
            <ac:picMk id="16" creationId="{DD940B72-DA15-9C56-43A2-8C43E5C436BA}"/>
          </ac:picMkLst>
        </pc:picChg>
      </pc:sldChg>
      <pc:sldChg chg="add del">
        <pc:chgData name="Cédric Randrianarivélo" userId="843410475e7793a5" providerId="LiveId" clId="{BFB54A79-1710-4FC5-A1A8-B18BBE3E4E23}" dt="2022-12-30T10:45:15.586" v="555" actId="47"/>
        <pc:sldMkLst>
          <pc:docMk/>
          <pc:sldMk cId="2082129966" sldId="291"/>
        </pc:sldMkLst>
      </pc:sldChg>
    </pc:docChg>
  </pc:docChgLst>
  <pc:docChgLst>
    <pc:chgData name="HANDAR Saad" userId="0d98d33d-c9cf-4dc9-9fb0-be75afd1e722" providerId="ADAL" clId="{E81081A3-814A-4D68-8EFB-C918ED09C46C}"/>
    <pc:docChg chg="undo custSel addSld delSld modSld">
      <pc:chgData name="HANDAR Saad" userId="0d98d33d-c9cf-4dc9-9fb0-be75afd1e722" providerId="ADAL" clId="{E81081A3-814A-4D68-8EFB-C918ED09C46C}" dt="2021-12-16T17:58:43.298" v="637" actId="1076"/>
      <pc:docMkLst>
        <pc:docMk/>
      </pc:docMkLst>
      <pc:sldChg chg="addSp delSp modSp mod">
        <pc:chgData name="HANDAR Saad" userId="0d98d33d-c9cf-4dc9-9fb0-be75afd1e722" providerId="ADAL" clId="{E81081A3-814A-4D68-8EFB-C918ED09C46C}" dt="2021-12-15T12:30:48.796" v="10"/>
        <pc:sldMkLst>
          <pc:docMk/>
          <pc:sldMk cId="1619730919" sldId="259"/>
        </pc:sldMkLst>
        <pc:picChg chg="add del mod">
          <ac:chgData name="HANDAR Saad" userId="0d98d33d-c9cf-4dc9-9fb0-be75afd1e722" providerId="ADAL" clId="{E81081A3-814A-4D68-8EFB-C918ED09C46C}" dt="2021-12-15T12:30:48.796" v="10"/>
          <ac:picMkLst>
            <pc:docMk/>
            <pc:sldMk cId="1619730919" sldId="259"/>
            <ac:picMk id="9" creationId="{9982AAB2-EF5C-42C5-9CF5-F8C6FC5334AF}"/>
          </ac:picMkLst>
        </pc:picChg>
      </pc:sldChg>
      <pc:sldChg chg="addSp delSp modSp mod">
        <pc:chgData name="HANDAR Saad" userId="0d98d33d-c9cf-4dc9-9fb0-be75afd1e722" providerId="ADAL" clId="{E81081A3-814A-4D68-8EFB-C918ED09C46C}" dt="2021-12-15T12:30:49.180" v="11" actId="13822"/>
        <pc:sldMkLst>
          <pc:docMk/>
          <pc:sldMk cId="258020103" sldId="263"/>
        </pc:sldMkLst>
        <pc:spChg chg="mod">
          <ac:chgData name="HANDAR Saad" userId="0d98d33d-c9cf-4dc9-9fb0-be75afd1e722" providerId="ADAL" clId="{E81081A3-814A-4D68-8EFB-C918ED09C46C}" dt="2021-12-15T12:28:29.968" v="2" actId="1076"/>
          <ac:spMkLst>
            <pc:docMk/>
            <pc:sldMk cId="258020103" sldId="263"/>
            <ac:spMk id="29" creationId="{306C36D3-57D4-4F5B-98BC-89B3DCE91C9B}"/>
          </ac:spMkLst>
        </pc:spChg>
        <pc:cxnChg chg="add mod">
          <ac:chgData name="HANDAR Saad" userId="0d98d33d-c9cf-4dc9-9fb0-be75afd1e722" providerId="ADAL" clId="{E81081A3-814A-4D68-8EFB-C918ED09C46C}" dt="2021-12-15T12:30:49.180" v="11" actId="13822"/>
          <ac:cxnSpMkLst>
            <pc:docMk/>
            <pc:sldMk cId="258020103" sldId="263"/>
            <ac:cxnSpMk id="13" creationId="{275B70AE-6437-4AE6-BDC6-296767092FE6}"/>
          </ac:cxnSpMkLst>
        </pc:cxnChg>
        <pc:cxnChg chg="del mod">
          <ac:chgData name="HANDAR Saad" userId="0d98d33d-c9cf-4dc9-9fb0-be75afd1e722" providerId="ADAL" clId="{E81081A3-814A-4D68-8EFB-C918ED09C46C}" dt="2021-12-15T12:28:32.577" v="3" actId="478"/>
          <ac:cxnSpMkLst>
            <pc:docMk/>
            <pc:sldMk cId="258020103" sldId="263"/>
            <ac:cxnSpMk id="14" creationId="{EDAB7AD4-F279-48F3-87DE-126180E7F80D}"/>
          </ac:cxnSpMkLst>
        </pc:cxnChg>
        <pc:cxnChg chg="mod">
          <ac:chgData name="HANDAR Saad" userId="0d98d33d-c9cf-4dc9-9fb0-be75afd1e722" providerId="ADAL" clId="{E81081A3-814A-4D68-8EFB-C918ED09C46C}" dt="2021-12-15T12:28:29.968" v="2" actId="1076"/>
          <ac:cxnSpMkLst>
            <pc:docMk/>
            <pc:sldMk cId="258020103" sldId="263"/>
            <ac:cxnSpMk id="16" creationId="{98EA3A4D-4272-445A-A6D1-8D7FA64434BE}"/>
          </ac:cxnSpMkLst>
        </pc:cxnChg>
        <pc:cxnChg chg="mod">
          <ac:chgData name="HANDAR Saad" userId="0d98d33d-c9cf-4dc9-9fb0-be75afd1e722" providerId="ADAL" clId="{E81081A3-814A-4D68-8EFB-C918ED09C46C}" dt="2021-12-15T12:28:29.968" v="2" actId="1076"/>
          <ac:cxnSpMkLst>
            <pc:docMk/>
            <pc:sldMk cId="258020103" sldId="263"/>
            <ac:cxnSpMk id="17" creationId="{6788AD43-0275-4813-A20B-A6399335611D}"/>
          </ac:cxnSpMkLst>
        </pc:cxnChg>
      </pc:sldChg>
      <pc:sldChg chg="modSp mod">
        <pc:chgData name="HANDAR Saad" userId="0d98d33d-c9cf-4dc9-9fb0-be75afd1e722" providerId="ADAL" clId="{E81081A3-814A-4D68-8EFB-C918ED09C46C}" dt="2021-12-16T16:14:07.983" v="631" actId="14100"/>
        <pc:sldMkLst>
          <pc:docMk/>
          <pc:sldMk cId="139053070" sldId="271"/>
        </pc:sldMkLst>
        <pc:picChg chg="mod">
          <ac:chgData name="HANDAR Saad" userId="0d98d33d-c9cf-4dc9-9fb0-be75afd1e722" providerId="ADAL" clId="{E81081A3-814A-4D68-8EFB-C918ED09C46C}" dt="2021-12-16T16:14:07.983" v="631" actId="14100"/>
          <ac:picMkLst>
            <pc:docMk/>
            <pc:sldMk cId="139053070" sldId="271"/>
            <ac:picMk id="6" creationId="{4AA896E4-1503-472D-965A-0F39E8EB6832}"/>
          </ac:picMkLst>
        </pc:picChg>
      </pc:sldChg>
      <pc:sldChg chg="addSp delSp modSp mod">
        <pc:chgData name="HANDAR Saad" userId="0d98d33d-c9cf-4dc9-9fb0-be75afd1e722" providerId="ADAL" clId="{E81081A3-814A-4D68-8EFB-C918ED09C46C}" dt="2021-12-16T15:12:44.980" v="73" actId="1076"/>
        <pc:sldMkLst>
          <pc:docMk/>
          <pc:sldMk cId="346360869" sldId="272"/>
        </pc:sldMkLst>
        <pc:spChg chg="mod">
          <ac:chgData name="HANDAR Saad" userId="0d98d33d-c9cf-4dc9-9fb0-be75afd1e722" providerId="ADAL" clId="{E81081A3-814A-4D68-8EFB-C918ED09C46C}" dt="2021-12-16T15:12:39.799" v="71" actId="1076"/>
          <ac:spMkLst>
            <pc:docMk/>
            <pc:sldMk cId="346360869" sldId="272"/>
            <ac:spMk id="17" creationId="{1851CDCC-B824-48DE-BC82-978D4C301E7D}"/>
          </ac:spMkLst>
        </pc:spChg>
        <pc:spChg chg="mod">
          <ac:chgData name="HANDAR Saad" userId="0d98d33d-c9cf-4dc9-9fb0-be75afd1e722" providerId="ADAL" clId="{E81081A3-814A-4D68-8EFB-C918ED09C46C}" dt="2021-12-16T15:12:41.829" v="72" actId="1076"/>
          <ac:spMkLst>
            <pc:docMk/>
            <pc:sldMk cId="346360869" sldId="272"/>
            <ac:spMk id="19" creationId="{EAD9060F-B84A-41D2-B6EC-17B7315575BE}"/>
          </ac:spMkLst>
        </pc:spChg>
        <pc:spChg chg="del">
          <ac:chgData name="HANDAR Saad" userId="0d98d33d-c9cf-4dc9-9fb0-be75afd1e722" providerId="ADAL" clId="{E81081A3-814A-4D68-8EFB-C918ED09C46C}" dt="2021-12-16T15:12:33.813" v="69" actId="478"/>
          <ac:spMkLst>
            <pc:docMk/>
            <pc:sldMk cId="346360869" sldId="272"/>
            <ac:spMk id="20" creationId="{5D89E040-CA90-4858-9F4E-96FD33B55035}"/>
          </ac:spMkLst>
        </pc:spChg>
        <pc:graphicFrameChg chg="add del mod">
          <ac:chgData name="HANDAR Saad" userId="0d98d33d-c9cf-4dc9-9fb0-be75afd1e722" providerId="ADAL" clId="{E81081A3-814A-4D68-8EFB-C918ED09C46C}" dt="2021-12-16T15:09:34.384" v="26" actId="478"/>
          <ac:graphicFrameMkLst>
            <pc:docMk/>
            <pc:sldMk cId="346360869" sldId="272"/>
            <ac:graphicFrameMk id="13" creationId="{43EB9ADD-1AB0-4591-86E7-DB804F147ED8}"/>
          </ac:graphicFrameMkLst>
        </pc:graphicFrameChg>
        <pc:picChg chg="mod">
          <ac:chgData name="HANDAR Saad" userId="0d98d33d-c9cf-4dc9-9fb0-be75afd1e722" providerId="ADAL" clId="{E81081A3-814A-4D68-8EFB-C918ED09C46C}" dt="2021-12-16T15:12:44.980" v="73" actId="1076"/>
          <ac:picMkLst>
            <pc:docMk/>
            <pc:sldMk cId="346360869" sldId="272"/>
            <ac:picMk id="16" creationId="{55B84411-CA5D-4140-9371-82EDAAD9B74B}"/>
          </ac:picMkLst>
        </pc:picChg>
        <pc:picChg chg="mod">
          <ac:chgData name="HANDAR Saad" userId="0d98d33d-c9cf-4dc9-9fb0-be75afd1e722" providerId="ADAL" clId="{E81081A3-814A-4D68-8EFB-C918ED09C46C}" dt="2021-12-16T15:12:36.947" v="70" actId="1076"/>
          <ac:picMkLst>
            <pc:docMk/>
            <pc:sldMk cId="346360869" sldId="272"/>
            <ac:picMk id="18" creationId="{F5D84A02-2F44-45C1-A652-9C2851A499DA}"/>
          </ac:picMkLst>
        </pc:picChg>
      </pc:sldChg>
      <pc:sldChg chg="delSp mod">
        <pc:chgData name="HANDAR Saad" userId="0d98d33d-c9cf-4dc9-9fb0-be75afd1e722" providerId="ADAL" clId="{E81081A3-814A-4D68-8EFB-C918ED09C46C}" dt="2021-12-16T17:46:40.085" v="632" actId="478"/>
        <pc:sldMkLst>
          <pc:docMk/>
          <pc:sldMk cId="3515385845" sldId="275"/>
        </pc:sldMkLst>
        <pc:spChg chg="del">
          <ac:chgData name="HANDAR Saad" userId="0d98d33d-c9cf-4dc9-9fb0-be75afd1e722" providerId="ADAL" clId="{E81081A3-814A-4D68-8EFB-C918ED09C46C}" dt="2021-12-16T17:46:40.085" v="632" actId="478"/>
          <ac:spMkLst>
            <pc:docMk/>
            <pc:sldMk cId="3515385845" sldId="275"/>
            <ac:spMk id="39" creationId="{957DB98A-E9A5-4157-A31A-E6311A8CB6A2}"/>
          </ac:spMkLst>
        </pc:spChg>
      </pc:sldChg>
      <pc:sldChg chg="new del">
        <pc:chgData name="HANDAR Saad" userId="0d98d33d-c9cf-4dc9-9fb0-be75afd1e722" providerId="ADAL" clId="{E81081A3-814A-4D68-8EFB-C918ED09C46C}" dt="2021-12-16T15:07:33.369" v="13" actId="680"/>
        <pc:sldMkLst>
          <pc:docMk/>
          <pc:sldMk cId="3787999483" sldId="276"/>
        </pc:sldMkLst>
      </pc:sldChg>
      <pc:sldChg chg="addSp delSp modSp add mod modAnim">
        <pc:chgData name="HANDAR Saad" userId="0d98d33d-c9cf-4dc9-9fb0-be75afd1e722" providerId="ADAL" clId="{E81081A3-814A-4D68-8EFB-C918ED09C46C}" dt="2021-12-16T15:10:30.004" v="40" actId="20577"/>
        <pc:sldMkLst>
          <pc:docMk/>
          <pc:sldMk cId="4103662159" sldId="276"/>
        </pc:sldMkLst>
        <pc:spChg chg="del">
          <ac:chgData name="HANDAR Saad" userId="0d98d33d-c9cf-4dc9-9fb0-be75afd1e722" providerId="ADAL" clId="{E81081A3-814A-4D68-8EFB-C918ED09C46C}" dt="2021-12-16T15:07:47.402" v="16" actId="478"/>
          <ac:spMkLst>
            <pc:docMk/>
            <pc:sldMk cId="4103662159" sldId="276"/>
            <ac:spMk id="17" creationId="{1851CDCC-B824-48DE-BC82-978D4C301E7D}"/>
          </ac:spMkLst>
        </pc:spChg>
        <pc:spChg chg="del">
          <ac:chgData name="HANDAR Saad" userId="0d98d33d-c9cf-4dc9-9fb0-be75afd1e722" providerId="ADAL" clId="{E81081A3-814A-4D68-8EFB-C918ED09C46C}" dt="2021-12-16T15:07:47.402" v="16" actId="478"/>
          <ac:spMkLst>
            <pc:docMk/>
            <pc:sldMk cId="4103662159" sldId="276"/>
            <ac:spMk id="19" creationId="{EAD9060F-B84A-41D2-B6EC-17B7315575BE}"/>
          </ac:spMkLst>
        </pc:spChg>
        <pc:spChg chg="del">
          <ac:chgData name="HANDAR Saad" userId="0d98d33d-c9cf-4dc9-9fb0-be75afd1e722" providerId="ADAL" clId="{E81081A3-814A-4D68-8EFB-C918ED09C46C}" dt="2021-12-16T15:07:47.402" v="16" actId="478"/>
          <ac:spMkLst>
            <pc:docMk/>
            <pc:sldMk cId="4103662159" sldId="276"/>
            <ac:spMk id="20" creationId="{5D89E040-CA90-4858-9F4E-96FD33B55035}"/>
          </ac:spMkLst>
        </pc:spChg>
        <pc:graphicFrameChg chg="mod">
          <ac:chgData name="HANDAR Saad" userId="0d98d33d-c9cf-4dc9-9fb0-be75afd1e722" providerId="ADAL" clId="{E81081A3-814A-4D68-8EFB-C918ED09C46C}" dt="2021-12-16T15:10:30.004" v="40" actId="20577"/>
          <ac:graphicFrameMkLst>
            <pc:docMk/>
            <pc:sldMk cId="4103662159" sldId="276"/>
            <ac:graphicFrameMk id="12" creationId="{FD47EF8F-EB44-40C4-AD54-DFDB81DECA93}"/>
          </ac:graphicFrameMkLst>
        </pc:graphicFrameChg>
        <pc:picChg chg="add mod">
          <ac:chgData name="HANDAR Saad" userId="0d98d33d-c9cf-4dc9-9fb0-be75afd1e722" providerId="ADAL" clId="{E81081A3-814A-4D68-8EFB-C918ED09C46C}" dt="2021-12-16T15:08:56.983" v="20" actId="1076"/>
          <ac:picMkLst>
            <pc:docMk/>
            <pc:sldMk cId="4103662159" sldId="276"/>
            <ac:picMk id="2" creationId="{BD2B65DB-5A67-4C0A-ABE8-FCE37AF22E75}"/>
          </ac:picMkLst>
        </pc:picChg>
        <pc:picChg chg="del mod">
          <ac:chgData name="HANDAR Saad" userId="0d98d33d-c9cf-4dc9-9fb0-be75afd1e722" providerId="ADAL" clId="{E81081A3-814A-4D68-8EFB-C918ED09C46C}" dt="2021-12-16T15:07:57.454" v="17" actId="478"/>
          <ac:picMkLst>
            <pc:docMk/>
            <pc:sldMk cId="4103662159" sldId="276"/>
            <ac:picMk id="3" creationId="{794ADF30-11C9-45FE-83E4-E44AC90379E8}"/>
          </ac:picMkLst>
        </pc:picChg>
        <pc:picChg chg="del">
          <ac:chgData name="HANDAR Saad" userId="0d98d33d-c9cf-4dc9-9fb0-be75afd1e722" providerId="ADAL" clId="{E81081A3-814A-4D68-8EFB-C918ED09C46C}" dt="2021-12-16T15:07:47.402" v="16" actId="478"/>
          <ac:picMkLst>
            <pc:docMk/>
            <pc:sldMk cId="4103662159" sldId="276"/>
            <ac:picMk id="16" creationId="{55B84411-CA5D-4140-9371-82EDAAD9B74B}"/>
          </ac:picMkLst>
        </pc:picChg>
        <pc:picChg chg="del">
          <ac:chgData name="HANDAR Saad" userId="0d98d33d-c9cf-4dc9-9fb0-be75afd1e722" providerId="ADAL" clId="{E81081A3-814A-4D68-8EFB-C918ED09C46C}" dt="2021-12-16T15:07:47.402" v="16" actId="478"/>
          <ac:picMkLst>
            <pc:docMk/>
            <pc:sldMk cId="4103662159" sldId="276"/>
            <ac:picMk id="18" creationId="{F5D84A02-2F44-45C1-A652-9C2851A499DA}"/>
          </ac:picMkLst>
        </pc:picChg>
      </pc:sldChg>
      <pc:sldChg chg="addSp delSp modSp add mod">
        <pc:chgData name="HANDAR Saad" userId="0d98d33d-c9cf-4dc9-9fb0-be75afd1e722" providerId="ADAL" clId="{E81081A3-814A-4D68-8EFB-C918ED09C46C}" dt="2021-12-16T15:12:20.516" v="68" actId="571"/>
        <pc:sldMkLst>
          <pc:docMk/>
          <pc:sldMk cId="3156960331" sldId="277"/>
        </pc:sldMkLst>
        <pc:spChg chg="add mod">
          <ac:chgData name="HANDAR Saad" userId="0d98d33d-c9cf-4dc9-9fb0-be75afd1e722" providerId="ADAL" clId="{E81081A3-814A-4D68-8EFB-C918ED09C46C}" dt="2021-12-16T15:12:17.798" v="67" actId="5793"/>
          <ac:spMkLst>
            <pc:docMk/>
            <pc:sldMk cId="3156960331" sldId="277"/>
            <ac:spMk id="2" creationId="{D1C2EDD7-9FAD-4CE5-AEF1-728E23E18D76}"/>
          </ac:spMkLst>
        </pc:spChg>
        <pc:spChg chg="add mod">
          <ac:chgData name="HANDAR Saad" userId="0d98d33d-c9cf-4dc9-9fb0-be75afd1e722" providerId="ADAL" clId="{E81081A3-814A-4D68-8EFB-C918ED09C46C}" dt="2021-12-16T15:12:20.516" v="68" actId="571"/>
          <ac:spMkLst>
            <pc:docMk/>
            <pc:sldMk cId="3156960331" sldId="277"/>
            <ac:spMk id="14" creationId="{F61179CC-08C9-4197-B8A2-B377DF6125FF}"/>
          </ac:spMkLst>
        </pc:spChg>
        <pc:spChg chg="del">
          <ac:chgData name="HANDAR Saad" userId="0d98d33d-c9cf-4dc9-9fb0-be75afd1e722" providerId="ADAL" clId="{E81081A3-814A-4D68-8EFB-C918ED09C46C}" dt="2021-12-16T15:10:39.067" v="41" actId="478"/>
          <ac:spMkLst>
            <pc:docMk/>
            <pc:sldMk cId="3156960331" sldId="277"/>
            <ac:spMk id="17" creationId="{1851CDCC-B824-48DE-BC82-978D4C301E7D}"/>
          </ac:spMkLst>
        </pc:spChg>
        <pc:spChg chg="del">
          <ac:chgData name="HANDAR Saad" userId="0d98d33d-c9cf-4dc9-9fb0-be75afd1e722" providerId="ADAL" clId="{E81081A3-814A-4D68-8EFB-C918ED09C46C}" dt="2021-12-16T15:10:39.067" v="41" actId="478"/>
          <ac:spMkLst>
            <pc:docMk/>
            <pc:sldMk cId="3156960331" sldId="277"/>
            <ac:spMk id="19" creationId="{EAD9060F-B84A-41D2-B6EC-17B7315575BE}"/>
          </ac:spMkLst>
        </pc:spChg>
        <pc:spChg chg="mod">
          <ac:chgData name="HANDAR Saad" userId="0d98d33d-c9cf-4dc9-9fb0-be75afd1e722" providerId="ADAL" clId="{E81081A3-814A-4D68-8EFB-C918ED09C46C}" dt="2021-12-16T15:10:47.824" v="44" actId="1076"/>
          <ac:spMkLst>
            <pc:docMk/>
            <pc:sldMk cId="3156960331" sldId="277"/>
            <ac:spMk id="20" creationId="{5D89E040-CA90-4858-9F4E-96FD33B55035}"/>
          </ac:spMkLst>
        </pc:spChg>
        <pc:graphicFrameChg chg="add mod">
          <ac:chgData name="HANDAR Saad" userId="0d98d33d-c9cf-4dc9-9fb0-be75afd1e722" providerId="ADAL" clId="{E81081A3-814A-4D68-8EFB-C918ED09C46C}" dt="2021-12-16T15:11:51.097" v="61" actId="1076"/>
          <ac:graphicFrameMkLst>
            <pc:docMk/>
            <pc:sldMk cId="3156960331" sldId="277"/>
            <ac:graphicFrameMk id="11" creationId="{916959F9-9D4F-4D64-A557-9812A2BC7D80}"/>
          </ac:graphicFrameMkLst>
        </pc:graphicFrameChg>
        <pc:graphicFrameChg chg="add mod">
          <ac:chgData name="HANDAR Saad" userId="0d98d33d-c9cf-4dc9-9fb0-be75afd1e722" providerId="ADAL" clId="{E81081A3-814A-4D68-8EFB-C918ED09C46C}" dt="2021-12-16T15:11:41.680" v="60" actId="20577"/>
          <ac:graphicFrameMkLst>
            <pc:docMk/>
            <pc:sldMk cId="3156960331" sldId="277"/>
            <ac:graphicFrameMk id="13" creationId="{43EB9ADD-1AB0-4591-86E7-DB804F147ED8}"/>
          </ac:graphicFrameMkLst>
        </pc:graphicFrameChg>
        <pc:picChg chg="del">
          <ac:chgData name="HANDAR Saad" userId="0d98d33d-c9cf-4dc9-9fb0-be75afd1e722" providerId="ADAL" clId="{E81081A3-814A-4D68-8EFB-C918ED09C46C}" dt="2021-12-16T15:10:39.067" v="41" actId="478"/>
          <ac:picMkLst>
            <pc:docMk/>
            <pc:sldMk cId="3156960331" sldId="277"/>
            <ac:picMk id="16" creationId="{55B84411-CA5D-4140-9371-82EDAAD9B74B}"/>
          </ac:picMkLst>
        </pc:picChg>
        <pc:picChg chg="del">
          <ac:chgData name="HANDAR Saad" userId="0d98d33d-c9cf-4dc9-9fb0-be75afd1e722" providerId="ADAL" clId="{E81081A3-814A-4D68-8EFB-C918ED09C46C}" dt="2021-12-16T15:10:39.067" v="41" actId="478"/>
          <ac:picMkLst>
            <pc:docMk/>
            <pc:sldMk cId="3156960331" sldId="277"/>
            <ac:picMk id="18" creationId="{F5D84A02-2F44-45C1-A652-9C2851A499DA}"/>
          </ac:picMkLst>
        </pc:picChg>
      </pc:sldChg>
      <pc:sldChg chg="modSp mod">
        <pc:chgData name="HANDAR Saad" userId="0d98d33d-c9cf-4dc9-9fb0-be75afd1e722" providerId="ADAL" clId="{E81081A3-814A-4D68-8EFB-C918ED09C46C}" dt="2021-12-16T16:10:45.021" v="627" actId="27918"/>
        <pc:sldMkLst>
          <pc:docMk/>
          <pc:sldMk cId="2057580388" sldId="278"/>
        </pc:sldMkLst>
        <pc:graphicFrameChg chg="mod">
          <ac:chgData name="HANDAR Saad" userId="0d98d33d-c9cf-4dc9-9fb0-be75afd1e722" providerId="ADAL" clId="{E81081A3-814A-4D68-8EFB-C918ED09C46C}" dt="2021-12-16T16:10:42.919" v="609" actId="20577"/>
          <ac:graphicFrameMkLst>
            <pc:docMk/>
            <pc:sldMk cId="2057580388" sldId="278"/>
            <ac:graphicFrameMk id="12" creationId="{FD47EF8F-EB44-40C4-AD54-DFDB81DECA93}"/>
          </ac:graphicFrameMkLst>
        </pc:graphicFrameChg>
      </pc:sldChg>
      <pc:sldChg chg="addSp delSp modSp mod">
        <pc:chgData name="HANDAR Saad" userId="0d98d33d-c9cf-4dc9-9fb0-be75afd1e722" providerId="ADAL" clId="{E81081A3-814A-4D68-8EFB-C918ED09C46C}" dt="2021-12-16T17:58:43.298" v="637" actId="1076"/>
        <pc:sldMkLst>
          <pc:docMk/>
          <pc:sldMk cId="2341638010" sldId="283"/>
        </pc:sldMkLst>
        <pc:picChg chg="add mod">
          <ac:chgData name="HANDAR Saad" userId="0d98d33d-c9cf-4dc9-9fb0-be75afd1e722" providerId="ADAL" clId="{E81081A3-814A-4D68-8EFB-C918ED09C46C}" dt="2021-12-16T17:58:43.298" v="637" actId="1076"/>
          <ac:picMkLst>
            <pc:docMk/>
            <pc:sldMk cId="2341638010" sldId="283"/>
            <ac:picMk id="5" creationId="{86A84E43-FE64-4712-9FA6-A5BF8B14C4E6}"/>
          </ac:picMkLst>
        </pc:picChg>
        <pc:picChg chg="del">
          <ac:chgData name="HANDAR Saad" userId="0d98d33d-c9cf-4dc9-9fb0-be75afd1e722" providerId="ADAL" clId="{E81081A3-814A-4D68-8EFB-C918ED09C46C}" dt="2021-12-16T17:58:32.006" v="635" actId="478"/>
          <ac:picMkLst>
            <pc:docMk/>
            <pc:sldMk cId="2341638010" sldId="283"/>
            <ac:picMk id="9" creationId="{45E2D51C-B461-4356-A6D0-03E0AB4A1CFF}"/>
          </ac:picMkLst>
        </pc:picChg>
      </pc:sldChg>
    </pc:docChg>
  </pc:docChgLst>
  <pc:docChgLst>
    <pc:chgData name="Cédric Randrianarivélo" userId="843410475e7793a5" providerId="LiveId" clId="{267D62D1-0A93-4194-9E2F-84A4FD0A558E}"/>
    <pc:docChg chg="undo custSel addSld delSld modSld sldOrd">
      <pc:chgData name="Cédric Randrianarivélo" userId="843410475e7793a5" providerId="LiveId" clId="{267D62D1-0A93-4194-9E2F-84A4FD0A558E}" dt="2022-12-06T08:54:37.842" v="2568" actId="1076"/>
      <pc:docMkLst>
        <pc:docMk/>
      </pc:docMkLst>
      <pc:sldChg chg="modSp">
        <pc:chgData name="Cédric Randrianarivélo" userId="843410475e7793a5" providerId="LiveId" clId="{267D62D1-0A93-4194-9E2F-84A4FD0A558E}" dt="2022-11-10T08:25:20.955" v="80" actId="20577"/>
        <pc:sldMkLst>
          <pc:docMk/>
          <pc:sldMk cId="2504204655" sldId="288"/>
        </pc:sldMkLst>
        <pc:graphicFrameChg chg="mod">
          <ac:chgData name="Cédric Randrianarivélo" userId="843410475e7793a5" providerId="LiveId" clId="{267D62D1-0A93-4194-9E2F-84A4FD0A558E}" dt="2022-11-10T08:25:20.955" v="80" actId="20577"/>
          <ac:graphicFrameMkLst>
            <pc:docMk/>
            <pc:sldMk cId="2504204655" sldId="288"/>
            <ac:graphicFrameMk id="7" creationId="{67F6A37D-6949-EDD5-320A-0534953EC7A4}"/>
          </ac:graphicFrameMkLst>
        </pc:graphicFrameChg>
      </pc:sldChg>
      <pc:sldChg chg="modSp mod">
        <pc:chgData name="Cédric Randrianarivélo" userId="843410475e7793a5" providerId="LiveId" clId="{267D62D1-0A93-4194-9E2F-84A4FD0A558E}" dt="2022-11-29T13:12:59.099" v="269" actId="113"/>
        <pc:sldMkLst>
          <pc:docMk/>
          <pc:sldMk cId="4141269595" sldId="290"/>
        </pc:sldMkLst>
        <pc:spChg chg="mod">
          <ac:chgData name="Cédric Randrianarivélo" userId="843410475e7793a5" providerId="LiveId" clId="{267D62D1-0A93-4194-9E2F-84A4FD0A558E}" dt="2022-11-29T13:12:59.099" v="269" actId="113"/>
          <ac:spMkLst>
            <pc:docMk/>
            <pc:sldMk cId="4141269595" sldId="290"/>
            <ac:spMk id="9" creationId="{F774B496-7668-AFF1-2EAC-26DA3F3D0B4F}"/>
          </ac:spMkLst>
        </pc:spChg>
      </pc:sldChg>
      <pc:sldChg chg="modSp add del mod">
        <pc:chgData name="Cédric Randrianarivélo" userId="843410475e7793a5" providerId="LiveId" clId="{267D62D1-0A93-4194-9E2F-84A4FD0A558E}" dt="2022-11-29T13:13:42.929" v="277" actId="47"/>
        <pc:sldMkLst>
          <pc:docMk/>
          <pc:sldMk cId="1399537618" sldId="291"/>
        </pc:sldMkLst>
        <pc:spChg chg="mod">
          <ac:chgData name="Cédric Randrianarivélo" userId="843410475e7793a5" providerId="LiveId" clId="{267D62D1-0A93-4194-9E2F-84A4FD0A558E}" dt="2022-11-03T07:50:34.047" v="28" actId="115"/>
          <ac:spMkLst>
            <pc:docMk/>
            <pc:sldMk cId="1399537618" sldId="291"/>
            <ac:spMk id="9" creationId="{F774B496-7668-AFF1-2EAC-26DA3F3D0B4F}"/>
          </ac:spMkLst>
        </pc:spChg>
        <pc:picChg chg="mod">
          <ac:chgData name="Cédric Randrianarivélo" userId="843410475e7793a5" providerId="LiveId" clId="{267D62D1-0A93-4194-9E2F-84A4FD0A558E}" dt="2022-11-03T07:50:35.974" v="29" actId="1076"/>
          <ac:picMkLst>
            <pc:docMk/>
            <pc:sldMk cId="1399537618" sldId="291"/>
            <ac:picMk id="7" creationId="{ED5B9234-2368-8947-6E32-F1CBA819FEB4}"/>
          </ac:picMkLst>
        </pc:picChg>
      </pc:sldChg>
      <pc:sldChg chg="modSp del mod">
        <pc:chgData name="Cédric Randrianarivélo" userId="843410475e7793a5" providerId="LiveId" clId="{267D62D1-0A93-4194-9E2F-84A4FD0A558E}" dt="2022-11-29T14:18:57.835" v="2500" actId="47"/>
        <pc:sldMkLst>
          <pc:docMk/>
          <pc:sldMk cId="3373839693" sldId="292"/>
        </pc:sldMkLst>
        <pc:spChg chg="mod">
          <ac:chgData name="Cédric Randrianarivélo" userId="843410475e7793a5" providerId="LiveId" clId="{267D62D1-0A93-4194-9E2F-84A4FD0A558E}" dt="2022-11-29T14:18:48.363" v="2497" actId="21"/>
          <ac:spMkLst>
            <pc:docMk/>
            <pc:sldMk cId="3373839693" sldId="292"/>
            <ac:spMk id="9" creationId="{F774B496-7668-AFF1-2EAC-26DA3F3D0B4F}"/>
          </ac:spMkLst>
        </pc:spChg>
        <pc:picChg chg="mod">
          <ac:chgData name="Cédric Randrianarivélo" userId="843410475e7793a5" providerId="LiveId" clId="{267D62D1-0A93-4194-9E2F-84A4FD0A558E}" dt="2022-11-29T13:19:13.183" v="550" actId="1076"/>
          <ac:picMkLst>
            <pc:docMk/>
            <pc:sldMk cId="3373839693" sldId="292"/>
            <ac:picMk id="7" creationId="{4CF0357F-23A1-9C75-1E23-B0838A1FA711}"/>
          </ac:picMkLst>
        </pc:picChg>
      </pc:sldChg>
      <pc:sldChg chg="modSp mod">
        <pc:chgData name="Cédric Randrianarivélo" userId="843410475e7793a5" providerId="LiveId" clId="{267D62D1-0A93-4194-9E2F-84A4FD0A558E}" dt="2022-11-29T14:18:52.346" v="2499"/>
        <pc:sldMkLst>
          <pc:docMk/>
          <pc:sldMk cId="2524297971" sldId="304"/>
        </pc:sldMkLst>
        <pc:spChg chg="mod">
          <ac:chgData name="Cédric Randrianarivélo" userId="843410475e7793a5" providerId="LiveId" clId="{267D62D1-0A93-4194-9E2F-84A4FD0A558E}" dt="2022-11-29T14:18:52.346" v="2499"/>
          <ac:spMkLst>
            <pc:docMk/>
            <pc:sldMk cId="2524297971" sldId="304"/>
            <ac:spMk id="12" creationId="{E0A3EDBC-9187-2645-479D-C62D0F94B1CC}"/>
          </ac:spMkLst>
        </pc:spChg>
      </pc:sldChg>
      <pc:sldChg chg="modSp mod">
        <pc:chgData name="Cédric Randrianarivélo" userId="843410475e7793a5" providerId="LiveId" clId="{267D62D1-0A93-4194-9E2F-84A4FD0A558E}" dt="2022-11-08T14:07:12.616" v="78" actId="20577"/>
        <pc:sldMkLst>
          <pc:docMk/>
          <pc:sldMk cId="2823534535" sldId="305"/>
        </pc:sldMkLst>
        <pc:spChg chg="mod">
          <ac:chgData name="Cédric Randrianarivélo" userId="843410475e7793a5" providerId="LiveId" clId="{267D62D1-0A93-4194-9E2F-84A4FD0A558E}" dt="2022-11-08T14:07:12.616" v="78" actId="20577"/>
          <ac:spMkLst>
            <pc:docMk/>
            <pc:sldMk cId="2823534535" sldId="305"/>
            <ac:spMk id="12" creationId="{839202E4-3DEB-5F23-17EE-FF7AD8C5ECCD}"/>
          </ac:spMkLst>
        </pc:spChg>
      </pc:sldChg>
      <pc:sldChg chg="addSp delSp modSp mod">
        <pc:chgData name="Cédric Randrianarivélo" userId="843410475e7793a5" providerId="LiveId" clId="{267D62D1-0A93-4194-9E2F-84A4FD0A558E}" dt="2022-11-29T13:19:41.295" v="557" actId="1076"/>
        <pc:sldMkLst>
          <pc:docMk/>
          <pc:sldMk cId="4065158104" sldId="307"/>
        </pc:sldMkLst>
        <pc:spChg chg="mod">
          <ac:chgData name="Cédric Randrianarivélo" userId="843410475e7793a5" providerId="LiveId" clId="{267D62D1-0A93-4194-9E2F-84A4FD0A558E}" dt="2022-11-29T13:19:41.295" v="557" actId="1076"/>
          <ac:spMkLst>
            <pc:docMk/>
            <pc:sldMk cId="4065158104" sldId="307"/>
            <ac:spMk id="13" creationId="{5C27A230-1F4B-A3AC-3B9B-4B72EE8BDE29}"/>
          </ac:spMkLst>
        </pc:spChg>
        <pc:picChg chg="add mod">
          <ac:chgData name="Cédric Randrianarivélo" userId="843410475e7793a5" providerId="LiveId" clId="{267D62D1-0A93-4194-9E2F-84A4FD0A558E}" dt="2022-11-29T13:19:38.631" v="556" actId="1076"/>
          <ac:picMkLst>
            <pc:docMk/>
            <pc:sldMk cId="4065158104" sldId="307"/>
            <ac:picMk id="9" creationId="{582923DA-1510-064F-E971-DE779819AAFA}"/>
          </ac:picMkLst>
        </pc:picChg>
        <pc:picChg chg="del">
          <ac:chgData name="Cédric Randrianarivélo" userId="843410475e7793a5" providerId="LiveId" clId="{267D62D1-0A93-4194-9E2F-84A4FD0A558E}" dt="2022-11-29T13:18:01.533" v="453" actId="478"/>
          <ac:picMkLst>
            <pc:docMk/>
            <pc:sldMk cId="4065158104" sldId="307"/>
            <ac:picMk id="12" creationId="{C7D12F96-605E-CDA6-C3F2-518896FB7603}"/>
          </ac:picMkLst>
        </pc:picChg>
      </pc:sldChg>
      <pc:sldChg chg="modSp mod">
        <pc:chgData name="Cédric Randrianarivélo" userId="843410475e7793a5" providerId="LiveId" clId="{267D62D1-0A93-4194-9E2F-84A4FD0A558E}" dt="2022-12-06T08:45:59.484" v="2550" actId="20577"/>
        <pc:sldMkLst>
          <pc:docMk/>
          <pc:sldMk cId="4111036653" sldId="308"/>
        </pc:sldMkLst>
        <pc:spChg chg="mod">
          <ac:chgData name="Cédric Randrianarivélo" userId="843410475e7793a5" providerId="LiveId" clId="{267D62D1-0A93-4194-9E2F-84A4FD0A558E}" dt="2022-12-06T08:45:59.484" v="2550" actId="20577"/>
          <ac:spMkLst>
            <pc:docMk/>
            <pc:sldMk cId="4111036653" sldId="308"/>
            <ac:spMk id="20" creationId="{4C2993D5-68C7-3CEC-996F-A27C4253D322}"/>
          </ac:spMkLst>
        </pc:spChg>
      </pc:sldChg>
      <pc:sldChg chg="addSp delSp modSp mod">
        <pc:chgData name="Cédric Randrianarivélo" userId="843410475e7793a5" providerId="LiveId" clId="{267D62D1-0A93-4194-9E2F-84A4FD0A558E}" dt="2022-11-29T13:23:50.295" v="638" actId="1076"/>
        <pc:sldMkLst>
          <pc:docMk/>
          <pc:sldMk cId="948371213" sldId="309"/>
        </pc:sldMkLst>
        <pc:spChg chg="mod">
          <ac:chgData name="Cédric Randrianarivélo" userId="843410475e7793a5" providerId="LiveId" clId="{267D62D1-0A93-4194-9E2F-84A4FD0A558E}" dt="2022-11-29T13:21:07.328" v="582" actId="20577"/>
          <ac:spMkLst>
            <pc:docMk/>
            <pc:sldMk cId="948371213" sldId="309"/>
            <ac:spMk id="8" creationId="{81C37971-CC17-CA91-B3D3-0F429A282497}"/>
          </ac:spMkLst>
        </pc:spChg>
        <pc:spChg chg="del">
          <ac:chgData name="Cédric Randrianarivélo" userId="843410475e7793a5" providerId="LiveId" clId="{267D62D1-0A93-4194-9E2F-84A4FD0A558E}" dt="2022-11-29T13:21:32.086" v="594" actId="478"/>
          <ac:spMkLst>
            <pc:docMk/>
            <pc:sldMk cId="948371213" sldId="309"/>
            <ac:spMk id="12" creationId="{70916012-C611-CAD1-E9E1-9B28D89AD69A}"/>
          </ac:spMkLst>
        </pc:spChg>
        <pc:spChg chg="del">
          <ac:chgData name="Cédric Randrianarivélo" userId="843410475e7793a5" providerId="LiveId" clId="{267D62D1-0A93-4194-9E2F-84A4FD0A558E}" dt="2022-11-29T13:21:33.185" v="595" actId="478"/>
          <ac:spMkLst>
            <pc:docMk/>
            <pc:sldMk cId="948371213" sldId="309"/>
            <ac:spMk id="13" creationId="{AB298801-3164-7C74-4486-18AC38DB9D62}"/>
          </ac:spMkLst>
        </pc:spChg>
        <pc:spChg chg="del">
          <ac:chgData name="Cédric Randrianarivélo" userId="843410475e7793a5" providerId="LiveId" clId="{267D62D1-0A93-4194-9E2F-84A4FD0A558E}" dt="2022-11-29T13:21:15.176" v="587" actId="478"/>
          <ac:spMkLst>
            <pc:docMk/>
            <pc:sldMk cId="948371213" sldId="309"/>
            <ac:spMk id="14" creationId="{BCC4D4FC-B937-2BDF-82BB-724913DE76F5}"/>
          </ac:spMkLst>
        </pc:spChg>
        <pc:spChg chg="del">
          <ac:chgData name="Cédric Randrianarivélo" userId="843410475e7793a5" providerId="LiveId" clId="{267D62D1-0A93-4194-9E2F-84A4FD0A558E}" dt="2022-11-29T13:21:14.381" v="586" actId="478"/>
          <ac:spMkLst>
            <pc:docMk/>
            <pc:sldMk cId="948371213" sldId="309"/>
            <ac:spMk id="16" creationId="{959F89A6-345A-8C31-C712-7E8ECE55BA45}"/>
          </ac:spMkLst>
        </pc:spChg>
        <pc:spChg chg="del">
          <ac:chgData name="Cédric Randrianarivélo" userId="843410475e7793a5" providerId="LiveId" clId="{267D62D1-0A93-4194-9E2F-84A4FD0A558E}" dt="2022-11-29T13:21:16.486" v="589" actId="478"/>
          <ac:spMkLst>
            <pc:docMk/>
            <pc:sldMk cId="948371213" sldId="309"/>
            <ac:spMk id="17" creationId="{0616CAC8-7081-1197-4492-7E12910F2055}"/>
          </ac:spMkLst>
        </pc:spChg>
        <pc:spChg chg="del mod">
          <ac:chgData name="Cédric Randrianarivélo" userId="843410475e7793a5" providerId="LiveId" clId="{267D62D1-0A93-4194-9E2F-84A4FD0A558E}" dt="2022-11-29T13:21:15.783" v="588" actId="478"/>
          <ac:spMkLst>
            <pc:docMk/>
            <pc:sldMk cId="948371213" sldId="309"/>
            <ac:spMk id="19" creationId="{A117FD0C-3A13-20A0-39C4-1BE1F5903814}"/>
          </ac:spMkLst>
        </pc:spChg>
        <pc:picChg chg="add mod">
          <ac:chgData name="Cédric Randrianarivélo" userId="843410475e7793a5" providerId="LiveId" clId="{267D62D1-0A93-4194-9E2F-84A4FD0A558E}" dt="2022-11-29T13:23:50.295" v="638" actId="1076"/>
          <ac:picMkLst>
            <pc:docMk/>
            <pc:sldMk cId="948371213" sldId="309"/>
            <ac:picMk id="10" creationId="{6B65DC02-5D5F-03A5-7D10-7476BF0E9B4F}"/>
          </ac:picMkLst>
        </pc:picChg>
        <pc:picChg chg="add del mod">
          <ac:chgData name="Cédric Randrianarivélo" userId="843410475e7793a5" providerId="LiveId" clId="{267D62D1-0A93-4194-9E2F-84A4FD0A558E}" dt="2022-11-29T13:21:45.022" v="601"/>
          <ac:picMkLst>
            <pc:docMk/>
            <pc:sldMk cId="948371213" sldId="309"/>
            <ac:picMk id="11" creationId="{ABFC2218-A4F9-AB07-C430-B2D411E92B9D}"/>
          </ac:picMkLst>
        </pc:picChg>
        <pc:picChg chg="del">
          <ac:chgData name="Cédric Randrianarivélo" userId="843410475e7793a5" providerId="LiveId" clId="{267D62D1-0A93-4194-9E2F-84A4FD0A558E}" dt="2022-11-29T13:21:10.100" v="583" actId="478"/>
          <ac:picMkLst>
            <pc:docMk/>
            <pc:sldMk cId="948371213" sldId="309"/>
            <ac:picMk id="22" creationId="{02157E61-3BE8-5212-5A73-224D0EBEB762}"/>
          </ac:picMkLst>
        </pc:picChg>
        <pc:picChg chg="del">
          <ac:chgData name="Cédric Randrianarivélo" userId="843410475e7793a5" providerId="LiveId" clId="{267D62D1-0A93-4194-9E2F-84A4FD0A558E}" dt="2022-11-29T13:21:11.685" v="585" actId="478"/>
          <ac:picMkLst>
            <pc:docMk/>
            <pc:sldMk cId="948371213" sldId="309"/>
            <ac:picMk id="24" creationId="{4204210E-7A8F-73F7-F219-B06B2873688E}"/>
          </ac:picMkLst>
        </pc:picChg>
        <pc:picChg chg="del">
          <ac:chgData name="Cédric Randrianarivélo" userId="843410475e7793a5" providerId="LiveId" clId="{267D62D1-0A93-4194-9E2F-84A4FD0A558E}" dt="2022-11-29T13:21:10.965" v="584" actId="478"/>
          <ac:picMkLst>
            <pc:docMk/>
            <pc:sldMk cId="948371213" sldId="309"/>
            <ac:picMk id="26" creationId="{763F6BFF-460C-7B9A-69DB-A4272D20440C}"/>
          </ac:picMkLst>
        </pc:picChg>
      </pc:sldChg>
      <pc:sldChg chg="addSp delSp modSp mod ord modShow">
        <pc:chgData name="Cédric Randrianarivélo" userId="843410475e7793a5" providerId="LiveId" clId="{267D62D1-0A93-4194-9E2F-84A4FD0A558E}" dt="2022-11-29T14:14:06.588" v="2492" actId="729"/>
        <pc:sldMkLst>
          <pc:docMk/>
          <pc:sldMk cId="3338041765" sldId="310"/>
        </pc:sldMkLst>
        <pc:picChg chg="del">
          <ac:chgData name="Cédric Randrianarivélo" userId="843410475e7793a5" providerId="LiveId" clId="{267D62D1-0A93-4194-9E2F-84A4FD0A558E}" dt="2022-11-29T13:26:05.639" v="682" actId="478"/>
          <ac:picMkLst>
            <pc:docMk/>
            <pc:sldMk cId="3338041765" sldId="310"/>
            <ac:picMk id="7" creationId="{94931F5A-C347-6BAA-7C6A-37D8F422D797}"/>
          </ac:picMkLst>
        </pc:picChg>
        <pc:picChg chg="del">
          <ac:chgData name="Cédric Randrianarivélo" userId="843410475e7793a5" providerId="LiveId" clId="{267D62D1-0A93-4194-9E2F-84A4FD0A558E}" dt="2022-11-29T13:26:05.133" v="681" actId="478"/>
          <ac:picMkLst>
            <pc:docMk/>
            <pc:sldMk cId="3338041765" sldId="310"/>
            <ac:picMk id="9" creationId="{54ACBEAF-8FA9-BC75-8F15-9542FF2C94AE}"/>
          </ac:picMkLst>
        </pc:picChg>
        <pc:picChg chg="add mod">
          <ac:chgData name="Cédric Randrianarivélo" userId="843410475e7793a5" providerId="LiveId" clId="{267D62D1-0A93-4194-9E2F-84A4FD0A558E}" dt="2022-11-29T13:26:40.358" v="688" actId="1076"/>
          <ac:picMkLst>
            <pc:docMk/>
            <pc:sldMk cId="3338041765" sldId="310"/>
            <ac:picMk id="11" creationId="{86C43799-418E-D86B-6DB5-5434D0142667}"/>
          </ac:picMkLst>
        </pc:picChg>
        <pc:picChg chg="add mod">
          <ac:chgData name="Cédric Randrianarivélo" userId="843410475e7793a5" providerId="LiveId" clId="{267D62D1-0A93-4194-9E2F-84A4FD0A558E}" dt="2022-11-29T13:26:41.607" v="689" actId="1076"/>
          <ac:picMkLst>
            <pc:docMk/>
            <pc:sldMk cId="3338041765" sldId="310"/>
            <ac:picMk id="13" creationId="{4FFFE2AB-3DD7-C771-494A-A8081EADA2EB}"/>
          </ac:picMkLst>
        </pc:picChg>
      </pc:sldChg>
      <pc:sldChg chg="addSp delSp modSp mod">
        <pc:chgData name="Cédric Randrianarivélo" userId="843410475e7793a5" providerId="LiveId" clId="{267D62D1-0A93-4194-9E2F-84A4FD0A558E}" dt="2022-11-29T13:35:44.873" v="1334" actId="115"/>
        <pc:sldMkLst>
          <pc:docMk/>
          <pc:sldMk cId="4273062629" sldId="312"/>
        </pc:sldMkLst>
        <pc:spChg chg="add del mod">
          <ac:chgData name="Cédric Randrianarivélo" userId="843410475e7793a5" providerId="LiveId" clId="{267D62D1-0A93-4194-9E2F-84A4FD0A558E}" dt="2022-11-29T13:28:44.498" v="706"/>
          <ac:spMkLst>
            <pc:docMk/>
            <pc:sldMk cId="4273062629" sldId="312"/>
            <ac:spMk id="4" creationId="{6C3526AC-B0D8-09BE-D230-FA9791F78BD8}"/>
          </ac:spMkLst>
        </pc:spChg>
        <pc:spChg chg="del">
          <ac:chgData name="Cédric Randrianarivélo" userId="843410475e7793a5" providerId="LiveId" clId="{267D62D1-0A93-4194-9E2F-84A4FD0A558E}" dt="2022-11-29T13:27:43.688" v="693" actId="478"/>
          <ac:spMkLst>
            <pc:docMk/>
            <pc:sldMk cId="4273062629" sldId="312"/>
            <ac:spMk id="7" creationId="{5B9E3177-3A30-8039-C8BA-A301DB105598}"/>
          </ac:spMkLst>
        </pc:spChg>
        <pc:spChg chg="mod">
          <ac:chgData name="Cédric Randrianarivélo" userId="843410475e7793a5" providerId="LiveId" clId="{267D62D1-0A93-4194-9E2F-84A4FD0A558E}" dt="2022-11-29T13:28:24.381" v="703" actId="20577"/>
          <ac:spMkLst>
            <pc:docMk/>
            <pc:sldMk cId="4273062629" sldId="312"/>
            <ac:spMk id="8" creationId="{81C37971-CC17-CA91-B3D3-0F429A282497}"/>
          </ac:spMkLst>
        </pc:spChg>
        <pc:spChg chg="add mod">
          <ac:chgData name="Cédric Randrianarivélo" userId="843410475e7793a5" providerId="LiveId" clId="{267D62D1-0A93-4194-9E2F-84A4FD0A558E}" dt="2022-11-29T13:35:44.873" v="1334" actId="115"/>
          <ac:spMkLst>
            <pc:docMk/>
            <pc:sldMk cId="4273062629" sldId="312"/>
            <ac:spMk id="9" creationId="{B96A6AB6-4A3B-813D-A669-F183CF456F5B}"/>
          </ac:spMkLst>
        </pc:spChg>
        <pc:picChg chg="del">
          <ac:chgData name="Cédric Randrianarivélo" userId="843410475e7793a5" providerId="LiveId" clId="{267D62D1-0A93-4194-9E2F-84A4FD0A558E}" dt="2022-11-29T13:27:40.558" v="690" actId="478"/>
          <ac:picMkLst>
            <pc:docMk/>
            <pc:sldMk cId="4273062629" sldId="312"/>
            <ac:picMk id="11" creationId="{A236CD89-31E9-A750-E501-AF0AB0B27C35}"/>
          </ac:picMkLst>
        </pc:picChg>
        <pc:picChg chg="add del mod">
          <ac:chgData name="Cédric Randrianarivélo" userId="843410475e7793a5" providerId="LiveId" clId="{267D62D1-0A93-4194-9E2F-84A4FD0A558E}" dt="2022-11-29T13:30:44.519" v="864" actId="478"/>
          <ac:picMkLst>
            <pc:docMk/>
            <pc:sldMk cId="4273062629" sldId="312"/>
            <ac:picMk id="12" creationId="{0CC89BB0-70AC-6257-E290-9B23B2C37610}"/>
          </ac:picMkLst>
        </pc:picChg>
        <pc:picChg chg="del">
          <ac:chgData name="Cédric Randrianarivélo" userId="843410475e7793a5" providerId="LiveId" clId="{267D62D1-0A93-4194-9E2F-84A4FD0A558E}" dt="2022-11-29T13:27:41.056" v="691" actId="478"/>
          <ac:picMkLst>
            <pc:docMk/>
            <pc:sldMk cId="4273062629" sldId="312"/>
            <ac:picMk id="13" creationId="{2832EF25-7230-6662-4310-06E05CE4A988}"/>
          </ac:picMkLst>
        </pc:picChg>
        <pc:picChg chg="add mod">
          <ac:chgData name="Cédric Randrianarivélo" userId="843410475e7793a5" providerId="LiveId" clId="{267D62D1-0A93-4194-9E2F-84A4FD0A558E}" dt="2022-11-29T13:35:10.765" v="1310" actId="1076"/>
          <ac:picMkLst>
            <pc:docMk/>
            <pc:sldMk cId="4273062629" sldId="312"/>
            <ac:picMk id="16" creationId="{E4E00671-6E22-4650-8826-F54EE0C51D7E}"/>
          </ac:picMkLst>
        </pc:picChg>
        <pc:cxnChg chg="del mod">
          <ac:chgData name="Cédric Randrianarivélo" userId="843410475e7793a5" providerId="LiveId" clId="{267D62D1-0A93-4194-9E2F-84A4FD0A558E}" dt="2022-11-29T13:27:42.190" v="692" actId="478"/>
          <ac:cxnSpMkLst>
            <pc:docMk/>
            <pc:sldMk cId="4273062629" sldId="312"/>
            <ac:cxnSpMk id="10" creationId="{84F13C42-AE69-BE98-42E5-40ED8701ED66}"/>
          </ac:cxnSpMkLst>
        </pc:cxnChg>
      </pc:sldChg>
      <pc:sldChg chg="addSp delSp modSp mod">
        <pc:chgData name="Cédric Randrianarivélo" userId="843410475e7793a5" providerId="LiveId" clId="{267D62D1-0A93-4194-9E2F-84A4FD0A558E}" dt="2022-12-06T08:51:39.991" v="2565" actId="20577"/>
        <pc:sldMkLst>
          <pc:docMk/>
          <pc:sldMk cId="1309895314" sldId="315"/>
        </pc:sldMkLst>
        <pc:spChg chg="mod">
          <ac:chgData name="Cédric Randrianarivélo" userId="843410475e7793a5" providerId="LiveId" clId="{267D62D1-0A93-4194-9E2F-84A4FD0A558E}" dt="2022-12-06T08:51:39.991" v="2565" actId="20577"/>
          <ac:spMkLst>
            <pc:docMk/>
            <pc:sldMk cId="1309895314" sldId="315"/>
            <ac:spMk id="10" creationId="{C2179D27-6FC3-9B0D-3D90-23F858BCE358}"/>
          </ac:spMkLst>
        </pc:spChg>
        <pc:picChg chg="del">
          <ac:chgData name="Cédric Randrianarivélo" userId="843410475e7793a5" providerId="LiveId" clId="{267D62D1-0A93-4194-9E2F-84A4FD0A558E}" dt="2022-11-29T13:55:12.858" v="1577" actId="478"/>
          <ac:picMkLst>
            <pc:docMk/>
            <pc:sldMk cId="1309895314" sldId="315"/>
            <ac:picMk id="9" creationId="{C17A56F9-ED8B-9174-1515-8FDE1156FD52}"/>
          </ac:picMkLst>
        </pc:picChg>
        <pc:picChg chg="del">
          <ac:chgData name="Cédric Randrianarivélo" userId="843410475e7793a5" providerId="LiveId" clId="{267D62D1-0A93-4194-9E2F-84A4FD0A558E}" dt="2022-11-29T13:55:13.862" v="1578" actId="478"/>
          <ac:picMkLst>
            <pc:docMk/>
            <pc:sldMk cId="1309895314" sldId="315"/>
            <ac:picMk id="11" creationId="{807F8FB8-D667-DB65-2614-AA9225D98403}"/>
          </ac:picMkLst>
        </pc:picChg>
        <pc:picChg chg="add mod">
          <ac:chgData name="Cédric Randrianarivélo" userId="843410475e7793a5" providerId="LiveId" clId="{267D62D1-0A93-4194-9E2F-84A4FD0A558E}" dt="2022-11-29T13:55:57.527" v="1584" actId="14100"/>
          <ac:picMkLst>
            <pc:docMk/>
            <pc:sldMk cId="1309895314" sldId="315"/>
            <ac:picMk id="12" creationId="{75B1B78B-443B-4806-59B7-D1FC9D7C095A}"/>
          </ac:picMkLst>
        </pc:picChg>
        <pc:picChg chg="add mod">
          <ac:chgData name="Cédric Randrianarivélo" userId="843410475e7793a5" providerId="LiveId" clId="{267D62D1-0A93-4194-9E2F-84A4FD0A558E}" dt="2022-11-29T13:56:01.566" v="1585" actId="1076"/>
          <ac:picMkLst>
            <pc:docMk/>
            <pc:sldMk cId="1309895314" sldId="315"/>
            <ac:picMk id="14" creationId="{8CD98B63-BD8B-C803-E751-287A7A2F5614}"/>
          </ac:picMkLst>
        </pc:picChg>
      </pc:sldChg>
      <pc:sldChg chg="addSp delSp modSp mod">
        <pc:chgData name="Cédric Randrianarivélo" userId="843410475e7793a5" providerId="LiveId" clId="{267D62D1-0A93-4194-9E2F-84A4FD0A558E}" dt="2022-11-29T13:57:22.732" v="1627" actId="14100"/>
        <pc:sldMkLst>
          <pc:docMk/>
          <pc:sldMk cId="2279331464" sldId="316"/>
        </pc:sldMkLst>
        <pc:picChg chg="del">
          <ac:chgData name="Cédric Randrianarivélo" userId="843410475e7793a5" providerId="LiveId" clId="{267D62D1-0A93-4194-9E2F-84A4FD0A558E}" dt="2022-11-29T13:57:18.592" v="1625" actId="478"/>
          <ac:picMkLst>
            <pc:docMk/>
            <pc:sldMk cId="2279331464" sldId="316"/>
            <ac:picMk id="7" creationId="{77006126-6E3C-AD24-CC70-C177E79748AC}"/>
          </ac:picMkLst>
        </pc:picChg>
        <pc:picChg chg="add mod">
          <ac:chgData name="Cédric Randrianarivélo" userId="843410475e7793a5" providerId="LiveId" clId="{267D62D1-0A93-4194-9E2F-84A4FD0A558E}" dt="2022-11-29T13:57:22.732" v="1627" actId="14100"/>
          <ac:picMkLst>
            <pc:docMk/>
            <pc:sldMk cId="2279331464" sldId="316"/>
            <ac:picMk id="10" creationId="{4CB1C3BB-3029-A137-8697-F3AC0DD66658}"/>
          </ac:picMkLst>
        </pc:picChg>
      </pc:sldChg>
      <pc:sldChg chg="del">
        <pc:chgData name="Cédric Randrianarivélo" userId="843410475e7793a5" providerId="LiveId" clId="{267D62D1-0A93-4194-9E2F-84A4FD0A558E}" dt="2022-11-29T13:57:31.813" v="1628" actId="47"/>
        <pc:sldMkLst>
          <pc:docMk/>
          <pc:sldMk cId="3141833769" sldId="317"/>
        </pc:sldMkLst>
      </pc:sldChg>
      <pc:sldChg chg="addSp delSp modSp mod">
        <pc:chgData name="Cédric Randrianarivélo" userId="843410475e7793a5" providerId="LiveId" clId="{267D62D1-0A93-4194-9E2F-84A4FD0A558E}" dt="2022-11-29T14:03:34.945" v="1659" actId="1076"/>
        <pc:sldMkLst>
          <pc:docMk/>
          <pc:sldMk cId="3932393177" sldId="318"/>
        </pc:sldMkLst>
        <pc:picChg chg="add mod">
          <ac:chgData name="Cédric Randrianarivélo" userId="843410475e7793a5" providerId="LiveId" clId="{267D62D1-0A93-4194-9E2F-84A4FD0A558E}" dt="2022-11-29T14:03:34.945" v="1659" actId="1076"/>
          <ac:picMkLst>
            <pc:docMk/>
            <pc:sldMk cId="3932393177" sldId="318"/>
            <ac:picMk id="10" creationId="{C00CD1BE-3EFE-3120-E14D-3628F4662C87}"/>
          </ac:picMkLst>
        </pc:picChg>
        <pc:picChg chg="del mod">
          <ac:chgData name="Cédric Randrianarivélo" userId="843410475e7793a5" providerId="LiveId" clId="{267D62D1-0A93-4194-9E2F-84A4FD0A558E}" dt="2022-11-29T14:03:31.916" v="1657" actId="478"/>
          <ac:picMkLst>
            <pc:docMk/>
            <pc:sldMk cId="3932393177" sldId="318"/>
            <ac:picMk id="12" creationId="{5DFCA957-A60E-68EF-A648-D58A8177D7AD}"/>
          </ac:picMkLst>
        </pc:picChg>
      </pc:sldChg>
      <pc:sldChg chg="addSp delSp modSp mod modShow">
        <pc:chgData name="Cédric Randrianarivélo" userId="843410475e7793a5" providerId="LiveId" clId="{267D62D1-0A93-4194-9E2F-84A4FD0A558E}" dt="2022-12-05T18:12:35.173" v="2523" actId="729"/>
        <pc:sldMkLst>
          <pc:docMk/>
          <pc:sldMk cId="1999083641" sldId="319"/>
        </pc:sldMkLst>
        <pc:grpChg chg="del mod">
          <ac:chgData name="Cédric Randrianarivélo" userId="843410475e7793a5" providerId="LiveId" clId="{267D62D1-0A93-4194-9E2F-84A4FD0A558E}" dt="2022-11-29T13:57:44.894" v="1630" actId="478"/>
          <ac:grpSpMkLst>
            <pc:docMk/>
            <pc:sldMk cId="1999083641" sldId="319"/>
            <ac:grpSpMk id="9" creationId="{102F19A0-E2D5-8D9F-8470-F4854DEEEBCE}"/>
          </ac:grpSpMkLst>
        </pc:grpChg>
        <pc:grpChg chg="add mod">
          <ac:chgData name="Cédric Randrianarivélo" userId="843410475e7793a5" providerId="LiveId" clId="{267D62D1-0A93-4194-9E2F-84A4FD0A558E}" dt="2022-11-29T14:00:20.526" v="1652" actId="1076"/>
          <ac:grpSpMkLst>
            <pc:docMk/>
            <pc:sldMk cId="1999083641" sldId="319"/>
            <ac:grpSpMk id="21" creationId="{8E3BA4B8-A944-7357-91E8-66B480189364}"/>
          </ac:grpSpMkLst>
        </pc:grpChg>
        <pc:picChg chg="add mod">
          <ac:chgData name="Cédric Randrianarivélo" userId="843410475e7793a5" providerId="LiveId" clId="{267D62D1-0A93-4194-9E2F-84A4FD0A558E}" dt="2022-11-29T14:00:18.268" v="1651" actId="164"/>
          <ac:picMkLst>
            <pc:docMk/>
            <pc:sldMk cId="1999083641" sldId="319"/>
            <ac:picMk id="14" creationId="{E1DDF157-31B0-59DC-5A69-37E1ED69C467}"/>
          </ac:picMkLst>
        </pc:picChg>
        <pc:picChg chg="add mod">
          <ac:chgData name="Cédric Randrianarivélo" userId="843410475e7793a5" providerId="LiveId" clId="{267D62D1-0A93-4194-9E2F-84A4FD0A558E}" dt="2022-11-29T14:00:18.268" v="1651" actId="164"/>
          <ac:picMkLst>
            <pc:docMk/>
            <pc:sldMk cId="1999083641" sldId="319"/>
            <ac:picMk id="16" creationId="{0F206C80-07D3-EC0A-B1C6-364BEFF89578}"/>
          </ac:picMkLst>
        </pc:picChg>
        <pc:picChg chg="add mod">
          <ac:chgData name="Cédric Randrianarivélo" userId="843410475e7793a5" providerId="LiveId" clId="{267D62D1-0A93-4194-9E2F-84A4FD0A558E}" dt="2022-11-29T14:00:18.268" v="1651" actId="164"/>
          <ac:picMkLst>
            <pc:docMk/>
            <pc:sldMk cId="1999083641" sldId="319"/>
            <ac:picMk id="18" creationId="{5D504CD0-6E90-96E5-F391-0CDFB0BAC046}"/>
          </ac:picMkLst>
        </pc:picChg>
        <pc:picChg chg="add mod">
          <ac:chgData name="Cédric Randrianarivélo" userId="843410475e7793a5" providerId="LiveId" clId="{267D62D1-0A93-4194-9E2F-84A4FD0A558E}" dt="2022-11-29T14:00:18.268" v="1651" actId="164"/>
          <ac:picMkLst>
            <pc:docMk/>
            <pc:sldMk cId="1999083641" sldId="319"/>
            <ac:picMk id="20" creationId="{EBAE1AB1-3792-FA8E-CEFB-C6F94CD5FBEB}"/>
          </ac:picMkLst>
        </pc:picChg>
      </pc:sldChg>
      <pc:sldChg chg="addSp delSp modSp mod">
        <pc:chgData name="Cédric Randrianarivélo" userId="843410475e7793a5" providerId="LiveId" clId="{267D62D1-0A93-4194-9E2F-84A4FD0A558E}" dt="2022-12-06T08:54:37.842" v="2568" actId="1076"/>
        <pc:sldMkLst>
          <pc:docMk/>
          <pc:sldMk cId="1333218411" sldId="320"/>
        </pc:sldMkLst>
        <pc:spChg chg="mod">
          <ac:chgData name="Cédric Randrianarivélo" userId="843410475e7793a5" providerId="LiveId" clId="{267D62D1-0A93-4194-9E2F-84A4FD0A558E}" dt="2022-12-06T08:54:36.098" v="2567" actId="1076"/>
          <ac:spMkLst>
            <pc:docMk/>
            <pc:sldMk cId="1333218411" sldId="320"/>
            <ac:spMk id="9" creationId="{A60837A1-4DC5-2300-F60F-B4C14AE39D0B}"/>
          </ac:spMkLst>
        </pc:spChg>
        <pc:picChg chg="add mod">
          <ac:chgData name="Cédric Randrianarivélo" userId="843410475e7793a5" providerId="LiveId" clId="{267D62D1-0A93-4194-9E2F-84A4FD0A558E}" dt="2022-12-06T08:54:37.842" v="2568" actId="1076"/>
          <ac:picMkLst>
            <pc:docMk/>
            <pc:sldMk cId="1333218411" sldId="320"/>
            <ac:picMk id="10" creationId="{595C4E76-D403-713B-E4E5-C9EF2886FE7E}"/>
          </ac:picMkLst>
        </pc:picChg>
        <pc:picChg chg="del">
          <ac:chgData name="Cédric Randrianarivélo" userId="843410475e7793a5" providerId="LiveId" clId="{267D62D1-0A93-4194-9E2F-84A4FD0A558E}" dt="2022-11-29T14:04:03.389" v="1660" actId="478"/>
          <ac:picMkLst>
            <pc:docMk/>
            <pc:sldMk cId="1333218411" sldId="320"/>
            <ac:picMk id="11" creationId="{5E0407F4-B551-F596-E3DC-061BD56620EB}"/>
          </ac:picMkLst>
        </pc:picChg>
      </pc:sldChg>
      <pc:sldChg chg="addSp delSp modSp mod">
        <pc:chgData name="Cédric Randrianarivélo" userId="843410475e7793a5" providerId="LiveId" clId="{267D62D1-0A93-4194-9E2F-84A4FD0A558E}" dt="2022-11-29T14:03:15.008" v="1656" actId="1076"/>
        <pc:sldMkLst>
          <pc:docMk/>
          <pc:sldMk cId="1605671172" sldId="321"/>
        </pc:sldMkLst>
        <pc:picChg chg="del">
          <ac:chgData name="Cédric Randrianarivélo" userId="843410475e7793a5" providerId="LiveId" clId="{267D62D1-0A93-4194-9E2F-84A4FD0A558E}" dt="2022-11-29T14:03:10.994" v="1654" actId="478"/>
          <ac:picMkLst>
            <pc:docMk/>
            <pc:sldMk cId="1605671172" sldId="321"/>
            <ac:picMk id="9" creationId="{C8F4476C-077F-8200-183B-B706BE24E72B}"/>
          </ac:picMkLst>
        </pc:picChg>
        <pc:picChg chg="add mod">
          <ac:chgData name="Cédric Randrianarivélo" userId="843410475e7793a5" providerId="LiveId" clId="{267D62D1-0A93-4194-9E2F-84A4FD0A558E}" dt="2022-11-29T14:03:15.008" v="1656" actId="1076"/>
          <ac:picMkLst>
            <pc:docMk/>
            <pc:sldMk cId="1605671172" sldId="321"/>
            <ac:picMk id="11" creationId="{74867262-C485-104A-C1C4-A772CD2145DF}"/>
          </ac:picMkLst>
        </pc:picChg>
      </pc:sldChg>
      <pc:sldChg chg="addSp delSp modSp mod ord">
        <pc:chgData name="Cédric Randrianarivélo" userId="843410475e7793a5" providerId="LiveId" clId="{267D62D1-0A93-4194-9E2F-84A4FD0A558E}" dt="2022-11-29T14:14:11.736" v="2494"/>
        <pc:sldMkLst>
          <pc:docMk/>
          <pc:sldMk cId="3284628982" sldId="322"/>
        </pc:sldMkLst>
        <pc:spChg chg="mod">
          <ac:chgData name="Cédric Randrianarivélo" userId="843410475e7793a5" providerId="LiveId" clId="{267D62D1-0A93-4194-9E2F-84A4FD0A558E}" dt="2022-11-29T14:04:49.025" v="1671" actId="20577"/>
          <ac:spMkLst>
            <pc:docMk/>
            <pc:sldMk cId="3284628982" sldId="322"/>
            <ac:spMk id="10" creationId="{8B69305C-B899-0565-EB32-1E4413FBBA4D}"/>
          </ac:spMkLst>
        </pc:spChg>
        <pc:picChg chg="del">
          <ac:chgData name="Cédric Randrianarivélo" userId="843410475e7793a5" providerId="LiveId" clId="{267D62D1-0A93-4194-9E2F-84A4FD0A558E}" dt="2022-11-29T14:04:56.733" v="1672" actId="478"/>
          <ac:picMkLst>
            <pc:docMk/>
            <pc:sldMk cId="3284628982" sldId="322"/>
            <ac:picMk id="7" creationId="{1036E552-9CA7-6CB9-B473-2EB8CEC93026}"/>
          </ac:picMkLst>
        </pc:picChg>
        <pc:picChg chg="add mod">
          <ac:chgData name="Cédric Randrianarivélo" userId="843410475e7793a5" providerId="LiveId" clId="{267D62D1-0A93-4194-9E2F-84A4FD0A558E}" dt="2022-11-29T14:05:11.962" v="1674" actId="1076"/>
          <ac:picMkLst>
            <pc:docMk/>
            <pc:sldMk cId="3284628982" sldId="322"/>
            <ac:picMk id="11" creationId="{7EEDC42E-8AD4-56ED-463D-7A92D4D33069}"/>
          </ac:picMkLst>
        </pc:picChg>
      </pc:sldChg>
      <pc:sldChg chg="addSp delSp modSp mod">
        <pc:chgData name="Cédric Randrianarivélo" userId="843410475e7793a5" providerId="LiveId" clId="{267D62D1-0A93-4194-9E2F-84A4FD0A558E}" dt="2022-12-05T18:18:21.252" v="2526" actId="113"/>
        <pc:sldMkLst>
          <pc:docMk/>
          <pc:sldMk cId="277721959" sldId="323"/>
        </pc:sldMkLst>
        <pc:spChg chg="mod">
          <ac:chgData name="Cédric Randrianarivélo" userId="843410475e7793a5" providerId="LiveId" clId="{267D62D1-0A93-4194-9E2F-84A4FD0A558E}" dt="2022-12-05T18:18:21.252" v="2526" actId="113"/>
          <ac:spMkLst>
            <pc:docMk/>
            <pc:sldMk cId="277721959" sldId="323"/>
            <ac:spMk id="7" creationId="{7D3F6560-E2F4-A046-B271-E5A1614C6A2F}"/>
          </ac:spMkLst>
        </pc:spChg>
        <pc:picChg chg="del">
          <ac:chgData name="Cédric Randrianarivélo" userId="843410475e7793a5" providerId="LiveId" clId="{267D62D1-0A93-4194-9E2F-84A4FD0A558E}" dt="2022-11-29T14:08:05.945" v="1746" actId="478"/>
          <ac:picMkLst>
            <pc:docMk/>
            <pc:sldMk cId="277721959" sldId="323"/>
            <ac:picMk id="10" creationId="{A855309F-B1B8-A2E8-81BF-FF33464BD18E}"/>
          </ac:picMkLst>
        </pc:picChg>
        <pc:picChg chg="add mod">
          <ac:chgData name="Cédric Randrianarivélo" userId="843410475e7793a5" providerId="LiveId" clId="{267D62D1-0A93-4194-9E2F-84A4FD0A558E}" dt="2022-11-29T14:08:12.237" v="1750" actId="1076"/>
          <ac:picMkLst>
            <pc:docMk/>
            <pc:sldMk cId="277721959" sldId="323"/>
            <ac:picMk id="11" creationId="{712BC855-CC9E-7BA7-4B2A-5E7B2687A813}"/>
          </ac:picMkLst>
        </pc:picChg>
      </pc:sldChg>
      <pc:sldChg chg="addSp delSp modSp mod">
        <pc:chgData name="Cédric Randrianarivélo" userId="843410475e7793a5" providerId="LiveId" clId="{267D62D1-0A93-4194-9E2F-84A4FD0A558E}" dt="2022-11-29T14:13:11.730" v="2488" actId="20577"/>
        <pc:sldMkLst>
          <pc:docMk/>
          <pc:sldMk cId="3946091440" sldId="324"/>
        </pc:sldMkLst>
        <pc:spChg chg="mod">
          <ac:chgData name="Cédric Randrianarivélo" userId="843410475e7793a5" providerId="LiveId" clId="{267D62D1-0A93-4194-9E2F-84A4FD0A558E}" dt="2022-11-29T14:13:11.730" v="2488" actId="20577"/>
          <ac:spMkLst>
            <pc:docMk/>
            <pc:sldMk cId="3946091440" sldId="324"/>
            <ac:spMk id="7" creationId="{0322A2CA-8C61-F70C-AEAF-8984B2535401}"/>
          </ac:spMkLst>
        </pc:spChg>
        <pc:picChg chg="del mod">
          <ac:chgData name="Cédric Randrianarivélo" userId="843410475e7793a5" providerId="LiveId" clId="{267D62D1-0A93-4194-9E2F-84A4FD0A558E}" dt="2022-11-29T14:05:26.118" v="1675" actId="478"/>
          <ac:picMkLst>
            <pc:docMk/>
            <pc:sldMk cId="3946091440" sldId="324"/>
            <ac:picMk id="9" creationId="{1EF024BD-816E-4696-2163-073C92754FF2}"/>
          </ac:picMkLst>
        </pc:picChg>
        <pc:picChg chg="add mod">
          <ac:chgData name="Cédric Randrianarivélo" userId="843410475e7793a5" providerId="LiveId" clId="{267D62D1-0A93-4194-9E2F-84A4FD0A558E}" dt="2022-11-29T14:05:32.480" v="1678" actId="1076"/>
          <ac:picMkLst>
            <pc:docMk/>
            <pc:sldMk cId="3946091440" sldId="324"/>
            <ac:picMk id="10" creationId="{F689D971-C7A3-0210-3EEB-5F562B55905B}"/>
          </ac:picMkLst>
        </pc:picChg>
      </pc:sldChg>
      <pc:sldChg chg="modSp mod">
        <pc:chgData name="Cédric Randrianarivélo" userId="843410475e7793a5" providerId="LiveId" clId="{267D62D1-0A93-4194-9E2F-84A4FD0A558E}" dt="2022-11-29T14:21:30.498" v="2519" actId="20577"/>
        <pc:sldMkLst>
          <pc:docMk/>
          <pc:sldMk cId="953700631" sldId="325"/>
        </pc:sldMkLst>
        <pc:spChg chg="mod">
          <ac:chgData name="Cédric Randrianarivélo" userId="843410475e7793a5" providerId="LiveId" clId="{267D62D1-0A93-4194-9E2F-84A4FD0A558E}" dt="2022-11-29T14:21:30.498" v="2519" actId="20577"/>
          <ac:spMkLst>
            <pc:docMk/>
            <pc:sldMk cId="953700631" sldId="325"/>
            <ac:spMk id="17" creationId="{55D9D77E-7958-53CE-8D87-644D4A3C0953}"/>
          </ac:spMkLst>
        </pc:spChg>
      </pc:sldChg>
      <pc:sldChg chg="modSp del mod">
        <pc:chgData name="Cédric Randrianarivélo" userId="843410475e7793a5" providerId="LiveId" clId="{267D62D1-0A93-4194-9E2F-84A4FD0A558E}" dt="2022-11-29T14:05:36.068" v="1679" actId="47"/>
        <pc:sldMkLst>
          <pc:docMk/>
          <pc:sldMk cId="596069912" sldId="328"/>
        </pc:sldMkLst>
        <pc:picChg chg="mod">
          <ac:chgData name="Cédric Randrianarivélo" userId="843410475e7793a5" providerId="LiveId" clId="{267D62D1-0A93-4194-9E2F-84A4FD0A558E}" dt="2022-11-03T07:53:01.268" v="69" actId="1076"/>
          <ac:picMkLst>
            <pc:docMk/>
            <pc:sldMk cId="596069912" sldId="328"/>
            <ac:picMk id="10" creationId="{94FE5762-4F62-5443-6BB9-E9D643C8C343}"/>
          </ac:picMkLst>
        </pc:picChg>
      </pc:sldChg>
      <pc:sldChg chg="add del">
        <pc:chgData name="Cédric Randrianarivélo" userId="843410475e7793a5" providerId="LiveId" clId="{267D62D1-0A93-4194-9E2F-84A4FD0A558E}" dt="2022-11-29T13:21:58.655" v="606"/>
        <pc:sldMkLst>
          <pc:docMk/>
          <pc:sldMk cId="1939776458" sldId="330"/>
        </pc:sldMkLst>
      </pc:sldChg>
      <pc:sldChg chg="delSp add del mod">
        <pc:chgData name="Cédric Randrianarivélo" userId="843410475e7793a5" providerId="LiveId" clId="{267D62D1-0A93-4194-9E2F-84A4FD0A558E}" dt="2022-11-29T13:25:56.624" v="680" actId="47"/>
        <pc:sldMkLst>
          <pc:docMk/>
          <pc:sldMk cId="4244121616" sldId="330"/>
        </pc:sldMkLst>
        <pc:spChg chg="del">
          <ac:chgData name="Cédric Randrianarivélo" userId="843410475e7793a5" providerId="LiveId" clId="{267D62D1-0A93-4194-9E2F-84A4FD0A558E}" dt="2022-11-29T13:20:17.943" v="559" actId="478"/>
          <ac:spMkLst>
            <pc:docMk/>
            <pc:sldMk cId="4244121616" sldId="330"/>
            <ac:spMk id="12" creationId="{70916012-C611-CAD1-E9E1-9B28D89AD69A}"/>
          </ac:spMkLst>
        </pc:spChg>
        <pc:spChg chg="del">
          <ac:chgData name="Cédric Randrianarivélo" userId="843410475e7793a5" providerId="LiveId" clId="{267D62D1-0A93-4194-9E2F-84A4FD0A558E}" dt="2022-11-29T13:20:21.439" v="560" actId="478"/>
          <ac:spMkLst>
            <pc:docMk/>
            <pc:sldMk cId="4244121616" sldId="330"/>
            <ac:spMk id="16" creationId="{959F89A6-345A-8C31-C712-7E8ECE55BA45}"/>
          </ac:spMkLst>
        </pc:spChg>
        <pc:picChg chg="del">
          <ac:chgData name="Cédric Randrianarivélo" userId="843410475e7793a5" providerId="LiveId" clId="{267D62D1-0A93-4194-9E2F-84A4FD0A558E}" dt="2022-11-29T13:20:22.347" v="561" actId="478"/>
          <ac:picMkLst>
            <pc:docMk/>
            <pc:sldMk cId="4244121616" sldId="330"/>
            <ac:picMk id="22" creationId="{02157E61-3BE8-5212-5A73-224D0EBEB762}"/>
          </ac:picMkLst>
        </pc:picChg>
      </pc:sldChg>
      <pc:sldChg chg="add del">
        <pc:chgData name="Cédric Randrianarivélo" userId="843410475e7793a5" providerId="LiveId" clId="{267D62D1-0A93-4194-9E2F-84A4FD0A558E}" dt="2022-11-29T13:21:58.359" v="605"/>
        <pc:sldMkLst>
          <pc:docMk/>
          <pc:sldMk cId="240851946" sldId="331"/>
        </pc:sldMkLst>
      </pc:sldChg>
      <pc:sldChg chg="addSp delSp modSp add mod">
        <pc:chgData name="Cédric Randrianarivélo" userId="843410475e7793a5" providerId="LiveId" clId="{267D62D1-0A93-4194-9E2F-84A4FD0A558E}" dt="2022-12-06T08:48:04.397" v="2551" actId="732"/>
        <pc:sldMkLst>
          <pc:docMk/>
          <pc:sldMk cId="2047076873" sldId="331"/>
        </pc:sldMkLst>
        <pc:spChg chg="mod">
          <ac:chgData name="Cédric Randrianarivélo" userId="843410475e7793a5" providerId="LiveId" clId="{267D62D1-0A93-4194-9E2F-84A4FD0A558E}" dt="2022-11-29T13:24:02.988" v="647" actId="20577"/>
          <ac:spMkLst>
            <pc:docMk/>
            <pc:sldMk cId="2047076873" sldId="331"/>
            <ac:spMk id="8" creationId="{81C37971-CC17-CA91-B3D3-0F429A282497}"/>
          </ac:spMkLst>
        </pc:spChg>
        <pc:picChg chg="del">
          <ac:chgData name="Cédric Randrianarivélo" userId="843410475e7793a5" providerId="LiveId" clId="{267D62D1-0A93-4194-9E2F-84A4FD0A558E}" dt="2022-11-29T13:23:15.197" v="634" actId="478"/>
          <ac:picMkLst>
            <pc:docMk/>
            <pc:sldMk cId="2047076873" sldId="331"/>
            <ac:picMk id="10" creationId="{6B65DC02-5D5F-03A5-7D10-7476BF0E9B4F}"/>
          </ac:picMkLst>
        </pc:picChg>
        <pc:picChg chg="add mod modCrop">
          <ac:chgData name="Cédric Randrianarivélo" userId="843410475e7793a5" providerId="LiveId" clId="{267D62D1-0A93-4194-9E2F-84A4FD0A558E}" dt="2022-12-06T08:48:04.397" v="2551" actId="732"/>
          <ac:picMkLst>
            <pc:docMk/>
            <pc:sldMk cId="2047076873" sldId="331"/>
            <ac:picMk id="11" creationId="{B4BC0E7E-164F-5315-CE64-51024265530B}"/>
          </ac:picMkLst>
        </pc:picChg>
      </pc:sldChg>
      <pc:sldChg chg="addSp delSp modSp add mod">
        <pc:chgData name="Cédric Randrianarivélo" userId="843410475e7793a5" providerId="LiveId" clId="{267D62D1-0A93-4194-9E2F-84A4FD0A558E}" dt="2022-11-29T13:22:54.077" v="632" actId="20577"/>
        <pc:sldMkLst>
          <pc:docMk/>
          <pc:sldMk cId="2005859628" sldId="332"/>
        </pc:sldMkLst>
        <pc:spChg chg="mod">
          <ac:chgData name="Cédric Randrianarivélo" userId="843410475e7793a5" providerId="LiveId" clId="{267D62D1-0A93-4194-9E2F-84A4FD0A558E}" dt="2022-11-29T13:22:54.077" v="632" actId="20577"/>
          <ac:spMkLst>
            <pc:docMk/>
            <pc:sldMk cId="2005859628" sldId="332"/>
            <ac:spMk id="8" creationId="{81C37971-CC17-CA91-B3D3-0F429A282497}"/>
          </ac:spMkLst>
        </pc:spChg>
        <pc:picChg chg="del">
          <ac:chgData name="Cédric Randrianarivélo" userId="843410475e7793a5" providerId="LiveId" clId="{267D62D1-0A93-4194-9E2F-84A4FD0A558E}" dt="2022-11-29T13:22:12.319" v="612" actId="478"/>
          <ac:picMkLst>
            <pc:docMk/>
            <pc:sldMk cId="2005859628" sldId="332"/>
            <ac:picMk id="10" creationId="{6B65DC02-5D5F-03A5-7D10-7476BF0E9B4F}"/>
          </ac:picMkLst>
        </pc:picChg>
        <pc:picChg chg="add mod">
          <ac:chgData name="Cédric Randrianarivélo" userId="843410475e7793a5" providerId="LiveId" clId="{267D62D1-0A93-4194-9E2F-84A4FD0A558E}" dt="2022-11-29T13:22:44.091" v="615" actId="1076"/>
          <ac:picMkLst>
            <pc:docMk/>
            <pc:sldMk cId="2005859628" sldId="332"/>
            <ac:picMk id="11" creationId="{6F26CCA0-1722-B7D0-B543-865D25291E8D}"/>
          </ac:picMkLst>
        </pc:picChg>
      </pc:sldChg>
      <pc:sldChg chg="addSp delSp modSp add mod">
        <pc:chgData name="Cédric Randrianarivélo" userId="843410475e7793a5" providerId="LiveId" clId="{267D62D1-0A93-4194-9E2F-84A4FD0A558E}" dt="2022-11-29T13:25:52.021" v="679" actId="1076"/>
        <pc:sldMkLst>
          <pc:docMk/>
          <pc:sldMk cId="3357816187" sldId="333"/>
        </pc:sldMkLst>
        <pc:spChg chg="mod">
          <ac:chgData name="Cédric Randrianarivélo" userId="843410475e7793a5" providerId="LiveId" clId="{267D62D1-0A93-4194-9E2F-84A4FD0A558E}" dt="2022-11-29T13:24:27.225" v="664" actId="20577"/>
          <ac:spMkLst>
            <pc:docMk/>
            <pc:sldMk cId="3357816187" sldId="333"/>
            <ac:spMk id="8" creationId="{81C37971-CC17-CA91-B3D3-0F429A282497}"/>
          </ac:spMkLst>
        </pc:spChg>
        <pc:picChg chg="add del mod modCrop">
          <ac:chgData name="Cédric Randrianarivélo" userId="843410475e7793a5" providerId="LiveId" clId="{267D62D1-0A93-4194-9E2F-84A4FD0A558E}" dt="2022-11-29T13:25:06.735" v="669" actId="478"/>
          <ac:picMkLst>
            <pc:docMk/>
            <pc:sldMk cId="3357816187" sldId="333"/>
            <ac:picMk id="10" creationId="{A01B2ED1-20A1-367D-A888-14CEBEB14F38}"/>
          </ac:picMkLst>
        </pc:picChg>
        <pc:picChg chg="del">
          <ac:chgData name="Cédric Randrianarivélo" userId="843410475e7793a5" providerId="LiveId" clId="{267D62D1-0A93-4194-9E2F-84A4FD0A558E}" dt="2022-11-29T13:24:29.313" v="665" actId="478"/>
          <ac:picMkLst>
            <pc:docMk/>
            <pc:sldMk cId="3357816187" sldId="333"/>
            <ac:picMk id="11" creationId="{B4BC0E7E-164F-5315-CE64-51024265530B}"/>
          </ac:picMkLst>
        </pc:picChg>
        <pc:picChg chg="add mod">
          <ac:chgData name="Cédric Randrianarivélo" userId="843410475e7793a5" providerId="LiveId" clId="{267D62D1-0A93-4194-9E2F-84A4FD0A558E}" dt="2022-11-29T13:25:43.569" v="676" actId="1076"/>
          <ac:picMkLst>
            <pc:docMk/>
            <pc:sldMk cId="3357816187" sldId="333"/>
            <ac:picMk id="13" creationId="{07DC3F5A-A49F-B510-1D94-279EC399C8B0}"/>
          </ac:picMkLst>
        </pc:picChg>
        <pc:picChg chg="add mod">
          <ac:chgData name="Cédric Randrianarivélo" userId="843410475e7793a5" providerId="LiveId" clId="{267D62D1-0A93-4194-9E2F-84A4FD0A558E}" dt="2022-11-29T13:25:52.021" v="679" actId="1076"/>
          <ac:picMkLst>
            <pc:docMk/>
            <pc:sldMk cId="3357816187" sldId="333"/>
            <ac:picMk id="15" creationId="{0821011C-C115-21C6-C943-415D320996E9}"/>
          </ac:picMkLst>
        </pc:picChg>
        <pc:cxnChg chg="del">
          <ac:chgData name="Cédric Randrianarivélo" userId="843410475e7793a5" providerId="LiveId" clId="{267D62D1-0A93-4194-9E2F-84A4FD0A558E}" dt="2022-11-29T13:25:42.496" v="675" actId="478"/>
          <ac:cxnSpMkLst>
            <pc:docMk/>
            <pc:sldMk cId="3357816187" sldId="333"/>
            <ac:cxnSpMk id="7" creationId="{88B8C481-88CA-20BC-8467-B07FBA737A1C}"/>
          </ac:cxnSpMkLst>
        </pc:cxnChg>
      </pc:sldChg>
      <pc:sldChg chg="addSp modSp add mod">
        <pc:chgData name="Cédric Randrianarivélo" userId="843410475e7793a5" providerId="LiveId" clId="{267D62D1-0A93-4194-9E2F-84A4FD0A558E}" dt="2022-12-05T18:11:34.146" v="2522" actId="20577"/>
        <pc:sldMkLst>
          <pc:docMk/>
          <pc:sldMk cId="2256974842" sldId="334"/>
        </pc:sldMkLst>
        <pc:spChg chg="mod">
          <ac:chgData name="Cédric Randrianarivélo" userId="843410475e7793a5" providerId="LiveId" clId="{267D62D1-0A93-4194-9E2F-84A4FD0A558E}" dt="2022-11-29T13:32:39.395" v="1067" actId="20577"/>
          <ac:spMkLst>
            <pc:docMk/>
            <pc:sldMk cId="2256974842" sldId="334"/>
            <ac:spMk id="8" creationId="{81C37971-CC17-CA91-B3D3-0F429A282497}"/>
          </ac:spMkLst>
        </pc:spChg>
        <pc:spChg chg="mod">
          <ac:chgData name="Cédric Randrianarivélo" userId="843410475e7793a5" providerId="LiveId" clId="{267D62D1-0A93-4194-9E2F-84A4FD0A558E}" dt="2022-12-05T18:11:34.146" v="2522" actId="20577"/>
          <ac:spMkLst>
            <pc:docMk/>
            <pc:sldMk cId="2256974842" sldId="334"/>
            <ac:spMk id="9" creationId="{B96A6AB6-4A3B-813D-A669-F183CF456F5B}"/>
          </ac:spMkLst>
        </pc:spChg>
        <pc:picChg chg="add mod">
          <ac:chgData name="Cédric Randrianarivélo" userId="843410475e7793a5" providerId="LiveId" clId="{267D62D1-0A93-4194-9E2F-84A4FD0A558E}" dt="2022-11-29T13:35:14.674" v="1311" actId="1076"/>
          <ac:picMkLst>
            <pc:docMk/>
            <pc:sldMk cId="2256974842" sldId="334"/>
            <ac:picMk id="7" creationId="{5267B5A1-C648-54C0-1724-40493E4C4522}"/>
          </ac:picMkLst>
        </pc:picChg>
      </pc:sldChg>
      <pc:sldChg chg="addSp delSp modSp add mod">
        <pc:chgData name="Cédric Randrianarivélo" userId="843410475e7793a5" providerId="LiveId" clId="{267D62D1-0A93-4194-9E2F-84A4FD0A558E}" dt="2022-11-29T13:53:56.050" v="1567" actId="20577"/>
        <pc:sldMkLst>
          <pc:docMk/>
          <pc:sldMk cId="1465504983" sldId="335"/>
        </pc:sldMkLst>
        <pc:spChg chg="mod">
          <ac:chgData name="Cédric Randrianarivélo" userId="843410475e7793a5" providerId="LiveId" clId="{267D62D1-0A93-4194-9E2F-84A4FD0A558E}" dt="2022-11-29T13:36:05.642" v="1351" actId="20577"/>
          <ac:spMkLst>
            <pc:docMk/>
            <pc:sldMk cId="1465504983" sldId="335"/>
            <ac:spMk id="8" creationId="{81C37971-CC17-CA91-B3D3-0F429A282497}"/>
          </ac:spMkLst>
        </pc:spChg>
        <pc:spChg chg="mod">
          <ac:chgData name="Cédric Randrianarivélo" userId="843410475e7793a5" providerId="LiveId" clId="{267D62D1-0A93-4194-9E2F-84A4FD0A558E}" dt="2022-11-29T13:53:56.050" v="1567" actId="20577"/>
          <ac:spMkLst>
            <pc:docMk/>
            <pc:sldMk cId="1465504983" sldId="335"/>
            <ac:spMk id="9" creationId="{B96A6AB6-4A3B-813D-A669-F183CF456F5B}"/>
          </ac:spMkLst>
        </pc:spChg>
        <pc:picChg chg="del">
          <ac:chgData name="Cédric Randrianarivélo" userId="843410475e7793a5" providerId="LiveId" clId="{267D62D1-0A93-4194-9E2F-84A4FD0A558E}" dt="2022-11-29T13:36:38.182" v="1352" actId="478"/>
          <ac:picMkLst>
            <pc:docMk/>
            <pc:sldMk cId="1465504983" sldId="335"/>
            <ac:picMk id="7" creationId="{5267B5A1-C648-54C0-1724-40493E4C4522}"/>
          </ac:picMkLst>
        </pc:picChg>
        <pc:picChg chg="add mod">
          <ac:chgData name="Cédric Randrianarivélo" userId="843410475e7793a5" providerId="LiveId" clId="{267D62D1-0A93-4194-9E2F-84A4FD0A558E}" dt="2022-11-29T13:36:41.447" v="1354" actId="1076"/>
          <ac:picMkLst>
            <pc:docMk/>
            <pc:sldMk cId="1465504983" sldId="335"/>
            <ac:picMk id="10" creationId="{85C65061-4A36-3918-437E-81A7784DD426}"/>
          </ac:picMkLst>
        </pc:picChg>
      </pc:sldChg>
      <pc:sldChg chg="addSp delSp modSp add mod">
        <pc:chgData name="Cédric Randrianarivélo" userId="843410475e7793a5" providerId="LiveId" clId="{267D62D1-0A93-4194-9E2F-84A4FD0A558E}" dt="2022-11-29T13:56:55.020" v="1624" actId="1076"/>
        <pc:sldMkLst>
          <pc:docMk/>
          <pc:sldMk cId="1568597538" sldId="336"/>
        </pc:sldMkLst>
        <pc:spChg chg="del">
          <ac:chgData name="Cédric Randrianarivélo" userId="843410475e7793a5" providerId="LiveId" clId="{267D62D1-0A93-4194-9E2F-84A4FD0A558E}" dt="2022-11-29T13:56:52.508" v="1623" actId="478"/>
          <ac:spMkLst>
            <pc:docMk/>
            <pc:sldMk cId="1568597538" sldId="336"/>
            <ac:spMk id="10" creationId="{C2179D27-6FC3-9B0D-3D90-23F858BCE358}"/>
          </ac:spMkLst>
        </pc:spChg>
        <pc:picChg chg="add mod">
          <ac:chgData name="Cédric Randrianarivélo" userId="843410475e7793a5" providerId="LiveId" clId="{267D62D1-0A93-4194-9E2F-84A4FD0A558E}" dt="2022-11-29T13:56:55.020" v="1624" actId="1076"/>
          <ac:picMkLst>
            <pc:docMk/>
            <pc:sldMk cId="1568597538" sldId="336"/>
            <ac:picMk id="7" creationId="{686777FB-8072-D923-1A36-B10B35687DE4}"/>
          </ac:picMkLst>
        </pc:picChg>
        <pc:picChg chg="del">
          <ac:chgData name="Cédric Randrianarivélo" userId="843410475e7793a5" providerId="LiveId" clId="{267D62D1-0A93-4194-9E2F-84A4FD0A558E}" dt="2022-11-29T13:54:26.766" v="1570" actId="478"/>
          <ac:picMkLst>
            <pc:docMk/>
            <pc:sldMk cId="1568597538" sldId="336"/>
            <ac:picMk id="9" creationId="{C17A56F9-ED8B-9174-1515-8FDE1156FD52}"/>
          </ac:picMkLst>
        </pc:picChg>
        <pc:picChg chg="del">
          <ac:chgData name="Cédric Randrianarivélo" userId="843410475e7793a5" providerId="LiveId" clId="{267D62D1-0A93-4194-9E2F-84A4FD0A558E}" dt="2022-11-29T13:54:26.154" v="1569" actId="478"/>
          <ac:picMkLst>
            <pc:docMk/>
            <pc:sldMk cId="1568597538" sldId="336"/>
            <ac:picMk id="11" creationId="{807F8FB8-D667-DB65-2614-AA9225D98403}"/>
          </ac:picMkLst>
        </pc:picChg>
      </pc:sldChg>
    </pc:docChg>
  </pc:docChgLst>
  <pc:docChgLst>
    <pc:chgData name="Cédric Randrianarivélo" userId="843410475e7793a5" providerId="LiveId" clId="{DF5D0108-949D-4F6B-BAEF-156D2866DA0D}"/>
    <pc:docChg chg="undo custSel addSld delSld modSld">
      <pc:chgData name="Cédric Randrianarivélo" userId="843410475e7793a5" providerId="LiveId" clId="{DF5D0108-949D-4F6B-BAEF-156D2866DA0D}" dt="2022-12-29T16:23:49.232" v="2702" actId="47"/>
      <pc:docMkLst>
        <pc:docMk/>
      </pc:docMkLst>
      <pc:sldChg chg="addSp delSp modSp new del mod setBg">
        <pc:chgData name="Cédric Randrianarivélo" userId="843410475e7793a5" providerId="LiveId" clId="{DF5D0108-949D-4F6B-BAEF-156D2866DA0D}" dt="2022-12-29T15:02:45.846" v="58" actId="47"/>
        <pc:sldMkLst>
          <pc:docMk/>
          <pc:sldMk cId="2658892785" sldId="256"/>
        </pc:sldMkLst>
        <pc:spChg chg="mod ord">
          <ac:chgData name="Cédric Randrianarivélo" userId="843410475e7793a5" providerId="LiveId" clId="{DF5D0108-949D-4F6B-BAEF-156D2866DA0D}" dt="2022-12-29T15:01:30.412" v="54" actId="26606"/>
          <ac:spMkLst>
            <pc:docMk/>
            <pc:sldMk cId="2658892785" sldId="256"/>
            <ac:spMk id="2" creationId="{08892642-A841-C70E-BAA6-D7DDE93F7527}"/>
          </ac:spMkLst>
        </pc:spChg>
        <pc:spChg chg="add del">
          <ac:chgData name="Cédric Randrianarivélo" userId="843410475e7793a5" providerId="LiveId" clId="{DF5D0108-949D-4F6B-BAEF-156D2866DA0D}" dt="2022-12-29T14:59:23.054" v="42" actId="26606"/>
          <ac:spMkLst>
            <pc:docMk/>
            <pc:sldMk cId="2658892785" sldId="256"/>
            <ac:spMk id="8" creationId="{8A2FCF07-6918-45A6-B28F-1025FEBA7AEF}"/>
          </ac:spMkLst>
        </pc:spChg>
        <pc:spChg chg="add del">
          <ac:chgData name="Cédric Randrianarivélo" userId="843410475e7793a5" providerId="LiveId" clId="{DF5D0108-949D-4F6B-BAEF-156D2866DA0D}" dt="2022-12-29T14:59:21.090" v="39" actId="26606"/>
          <ac:spMkLst>
            <pc:docMk/>
            <pc:sldMk cId="2658892785" sldId="256"/>
            <ac:spMk id="13" creationId="{8A2FCF07-6918-45A6-B28F-1025FEBA7AEF}"/>
          </ac:spMkLst>
        </pc:spChg>
        <pc:spChg chg="add del">
          <ac:chgData name="Cédric Randrianarivélo" userId="843410475e7793a5" providerId="LiveId" clId="{DF5D0108-949D-4F6B-BAEF-156D2866DA0D}" dt="2022-12-29T14:59:23.053" v="41" actId="26606"/>
          <ac:spMkLst>
            <pc:docMk/>
            <pc:sldMk cId="2658892785" sldId="256"/>
            <ac:spMk id="15" creationId="{8A2FCF07-6918-45A6-B28F-1025FEBA7AEF}"/>
          </ac:spMkLst>
        </pc:spChg>
        <pc:spChg chg="add del">
          <ac:chgData name="Cédric Randrianarivélo" userId="843410475e7793a5" providerId="LiveId" clId="{DF5D0108-949D-4F6B-BAEF-156D2866DA0D}" dt="2022-12-29T15:00:59.826" v="48" actId="26606"/>
          <ac:spMkLst>
            <pc:docMk/>
            <pc:sldMk cId="2658892785" sldId="256"/>
            <ac:spMk id="17" creationId="{8A2FCF07-6918-45A6-B28F-1025FEBA7AEF}"/>
          </ac:spMkLst>
        </pc:spChg>
        <pc:spChg chg="add del">
          <ac:chgData name="Cédric Randrianarivélo" userId="843410475e7793a5" providerId="LiveId" clId="{DF5D0108-949D-4F6B-BAEF-156D2866DA0D}" dt="2022-12-29T15:01:30.412" v="54" actId="26606"/>
          <ac:spMkLst>
            <pc:docMk/>
            <pc:sldMk cId="2658892785" sldId="256"/>
            <ac:spMk id="22" creationId="{8A2FCF07-6918-45A6-B28F-1025FEBA7AEF}"/>
          </ac:spMkLst>
        </pc:spChg>
        <pc:spChg chg="add">
          <ac:chgData name="Cédric Randrianarivélo" userId="843410475e7793a5" providerId="LiveId" clId="{DF5D0108-949D-4F6B-BAEF-156D2866DA0D}" dt="2022-12-29T15:01:30.412" v="54" actId="26606"/>
          <ac:spMkLst>
            <pc:docMk/>
            <pc:sldMk cId="2658892785" sldId="256"/>
            <ac:spMk id="27" creationId="{8A2FCF07-6918-45A6-B28F-1025FEBA7AEF}"/>
          </ac:spMkLst>
        </pc:spChg>
        <pc:picChg chg="add del mod">
          <ac:chgData name="Cédric Randrianarivélo" userId="843410475e7793a5" providerId="LiveId" clId="{DF5D0108-949D-4F6B-BAEF-156D2866DA0D}" dt="2022-12-29T14:59:16.030" v="36" actId="478"/>
          <ac:picMkLst>
            <pc:docMk/>
            <pc:sldMk cId="2658892785" sldId="256"/>
            <ac:picMk id="3" creationId="{7974BA25-88ED-739A-4FA8-FFA329363720}"/>
          </ac:picMkLst>
        </pc:picChg>
        <pc:picChg chg="add del mod">
          <ac:chgData name="Cédric Randrianarivélo" userId="843410475e7793a5" providerId="LiveId" clId="{DF5D0108-949D-4F6B-BAEF-156D2866DA0D}" dt="2022-12-29T14:59:39.550" v="46" actId="478"/>
          <ac:picMkLst>
            <pc:docMk/>
            <pc:sldMk cId="2658892785" sldId="256"/>
            <ac:picMk id="4" creationId="{1568BED3-6A81-7E8A-2710-82DBF1EBA5F7}"/>
          </ac:picMkLst>
        </pc:picChg>
        <pc:picChg chg="add del mod">
          <ac:chgData name="Cédric Randrianarivélo" userId="843410475e7793a5" providerId="LiveId" clId="{DF5D0108-949D-4F6B-BAEF-156D2866DA0D}" dt="2022-12-29T15:01:18.806" v="50" actId="478"/>
          <ac:picMkLst>
            <pc:docMk/>
            <pc:sldMk cId="2658892785" sldId="256"/>
            <ac:picMk id="5" creationId="{FD163C8B-427C-9F8B-9EEE-D55385B6851D}"/>
          </ac:picMkLst>
        </pc:picChg>
        <pc:picChg chg="add mod">
          <ac:chgData name="Cédric Randrianarivélo" userId="843410475e7793a5" providerId="LiveId" clId="{DF5D0108-949D-4F6B-BAEF-156D2866DA0D}" dt="2022-12-29T15:01:30.412" v="54" actId="26606"/>
          <ac:picMkLst>
            <pc:docMk/>
            <pc:sldMk cId="2658892785" sldId="256"/>
            <ac:picMk id="7" creationId="{4ACF58C5-AF6A-B343-1C4B-45E8C03199AC}"/>
          </ac:picMkLst>
        </pc:picChg>
      </pc:sldChg>
      <pc:sldChg chg="addSp delSp modSp new mod setBg delDesignElem">
        <pc:chgData name="Cédric Randrianarivélo" userId="843410475e7793a5" providerId="LiveId" clId="{DF5D0108-949D-4F6B-BAEF-156D2866DA0D}" dt="2022-12-29T15:12:44.967" v="291" actId="114"/>
        <pc:sldMkLst>
          <pc:docMk/>
          <pc:sldMk cId="149097553" sldId="257"/>
        </pc:sldMkLst>
        <pc:spChg chg="mod ord">
          <ac:chgData name="Cédric Randrianarivélo" userId="843410475e7793a5" providerId="LiveId" clId="{DF5D0108-949D-4F6B-BAEF-156D2866DA0D}" dt="2022-12-29T15:08:25.667" v="207"/>
          <ac:spMkLst>
            <pc:docMk/>
            <pc:sldMk cId="149097553" sldId="257"/>
            <ac:spMk id="2" creationId="{F536C454-7F40-4E55-5F43-14EEE47740CB}"/>
          </ac:spMkLst>
        </pc:spChg>
        <pc:spChg chg="add mod">
          <ac:chgData name="Cédric Randrianarivélo" userId="843410475e7793a5" providerId="LiveId" clId="{DF5D0108-949D-4F6B-BAEF-156D2866DA0D}" dt="2022-12-29T15:12:44.967" v="291" actId="114"/>
          <ac:spMkLst>
            <pc:docMk/>
            <pc:sldMk cId="149097553" sldId="257"/>
            <ac:spMk id="5" creationId="{66D2B850-416C-1208-FE08-81FF8BFC522D}"/>
          </ac:spMkLst>
        </pc:spChg>
        <pc:spChg chg="add mod">
          <ac:chgData name="Cédric Randrianarivélo" userId="843410475e7793a5" providerId="LiveId" clId="{DF5D0108-949D-4F6B-BAEF-156D2866DA0D}" dt="2022-12-29T15:03:30.014" v="66" actId="1076"/>
          <ac:spMkLst>
            <pc:docMk/>
            <pc:sldMk cId="149097553" sldId="257"/>
            <ac:spMk id="7" creationId="{F023193A-0A1E-D2E4-3088-0F74601961E8}"/>
          </ac:spMkLst>
        </pc:spChg>
        <pc:spChg chg="add del mod">
          <ac:chgData name="Cédric Randrianarivélo" userId="843410475e7793a5" providerId="LiveId" clId="{DF5D0108-949D-4F6B-BAEF-156D2866DA0D}" dt="2022-12-29T15:03:47.133" v="68"/>
          <ac:spMkLst>
            <pc:docMk/>
            <pc:sldMk cId="149097553" sldId="257"/>
            <ac:spMk id="8" creationId="{195F5CA4-F55A-822A-54A4-28022F89FEB3}"/>
          </ac:spMkLst>
        </pc:spChg>
        <pc:spChg chg="add del">
          <ac:chgData name="Cédric Randrianarivélo" userId="843410475e7793a5" providerId="LiveId" clId="{DF5D0108-949D-4F6B-BAEF-156D2866DA0D}" dt="2022-12-29T15:08:25.667" v="207"/>
          <ac:spMkLst>
            <pc:docMk/>
            <pc:sldMk cId="149097553" sldId="257"/>
            <ac:spMk id="9" creationId="{8A2FCF07-6918-45A6-B28F-1025FEBA7AEF}"/>
          </ac:spMkLst>
        </pc:spChg>
        <pc:picChg chg="add mod">
          <ac:chgData name="Cédric Randrianarivélo" userId="843410475e7793a5" providerId="LiveId" clId="{DF5D0108-949D-4F6B-BAEF-156D2866DA0D}" dt="2022-12-29T15:02:41.094" v="57" actId="26606"/>
          <ac:picMkLst>
            <pc:docMk/>
            <pc:sldMk cId="149097553" sldId="257"/>
            <ac:picMk id="4" creationId="{D2557EF5-460E-55FF-0FFE-6305C7D06CCD}"/>
          </ac:picMkLst>
        </pc:picChg>
        <pc:picChg chg="add mod">
          <ac:chgData name="Cédric Randrianarivélo" userId="843410475e7793a5" providerId="LiveId" clId="{DF5D0108-949D-4F6B-BAEF-156D2866DA0D}" dt="2022-12-29T15:03:22.281" v="64"/>
          <ac:picMkLst>
            <pc:docMk/>
            <pc:sldMk cId="149097553" sldId="257"/>
            <ac:picMk id="6" creationId="{E73B3AFD-40B4-BD1C-92EB-564AC54B6863}"/>
          </ac:picMkLst>
        </pc:picChg>
      </pc:sldChg>
      <pc:sldChg chg="addSp delSp modSp add del mod setBg delDesignElem">
        <pc:chgData name="Cédric Randrianarivélo" userId="843410475e7793a5" providerId="LiveId" clId="{DF5D0108-949D-4F6B-BAEF-156D2866DA0D}" dt="2022-12-29T15:11:53.882" v="278" actId="47"/>
        <pc:sldMkLst>
          <pc:docMk/>
          <pc:sldMk cId="1626348307" sldId="258"/>
        </pc:sldMkLst>
        <pc:spChg chg="mod">
          <ac:chgData name="Cédric Randrianarivélo" userId="843410475e7793a5" providerId="LiveId" clId="{DF5D0108-949D-4F6B-BAEF-156D2866DA0D}" dt="2022-12-29T15:08:25.667" v="207"/>
          <ac:spMkLst>
            <pc:docMk/>
            <pc:sldMk cId="1626348307" sldId="258"/>
            <ac:spMk id="2" creationId="{F536C454-7F40-4E55-5F43-14EEE47740CB}"/>
          </ac:spMkLst>
        </pc:spChg>
        <pc:spChg chg="del">
          <ac:chgData name="Cédric Randrianarivélo" userId="843410475e7793a5" providerId="LiveId" clId="{DF5D0108-949D-4F6B-BAEF-156D2866DA0D}" dt="2022-12-29T15:04:23.484" v="72" actId="478"/>
          <ac:spMkLst>
            <pc:docMk/>
            <pc:sldMk cId="1626348307" sldId="258"/>
            <ac:spMk id="5" creationId="{66D2B850-416C-1208-FE08-81FF8BFC522D}"/>
          </ac:spMkLst>
        </pc:spChg>
        <pc:spChg chg="add del mod">
          <ac:chgData name="Cédric Randrianarivélo" userId="843410475e7793a5" providerId="LiveId" clId="{DF5D0108-949D-4F6B-BAEF-156D2866DA0D}" dt="2022-12-29T15:07:43.660" v="199" actId="478"/>
          <ac:spMkLst>
            <pc:docMk/>
            <pc:sldMk cId="1626348307" sldId="258"/>
            <ac:spMk id="7" creationId="{F023193A-0A1E-D2E4-3088-0F74601961E8}"/>
          </ac:spMkLst>
        </pc:spChg>
        <pc:spChg chg="del">
          <ac:chgData name="Cédric Randrianarivélo" userId="843410475e7793a5" providerId="LiveId" clId="{DF5D0108-949D-4F6B-BAEF-156D2866DA0D}" dt="2022-12-29T15:03:50.214" v="70"/>
          <ac:spMkLst>
            <pc:docMk/>
            <pc:sldMk cId="1626348307" sldId="258"/>
            <ac:spMk id="9" creationId="{8A2FCF07-6918-45A6-B28F-1025FEBA7AEF}"/>
          </ac:spMkLst>
        </pc:spChg>
        <pc:spChg chg="add mod">
          <ac:chgData name="Cédric Randrianarivélo" userId="843410475e7793a5" providerId="LiveId" clId="{DF5D0108-949D-4F6B-BAEF-156D2866DA0D}" dt="2022-12-29T15:07:21.466" v="195" actId="14100"/>
          <ac:spMkLst>
            <pc:docMk/>
            <pc:sldMk cId="1626348307" sldId="258"/>
            <ac:spMk id="10" creationId="{D2F010EB-33B8-52CA-6883-25C6915C2738}"/>
          </ac:spMkLst>
        </pc:spChg>
        <pc:graphicFrameChg chg="add del mod">
          <ac:chgData name="Cédric Randrianarivélo" userId="843410475e7793a5" providerId="LiveId" clId="{DF5D0108-949D-4F6B-BAEF-156D2866DA0D}" dt="2022-12-29T15:06:08.363" v="78" actId="478"/>
          <ac:graphicFrameMkLst>
            <pc:docMk/>
            <pc:sldMk cId="1626348307" sldId="258"/>
            <ac:graphicFrameMk id="8" creationId="{52AA370A-888D-4474-5A86-D75BC999A8DA}"/>
          </ac:graphicFrameMkLst>
        </pc:graphicFrameChg>
        <pc:picChg chg="add del mod">
          <ac:chgData name="Cédric Randrianarivélo" userId="843410475e7793a5" providerId="LiveId" clId="{DF5D0108-949D-4F6B-BAEF-156D2866DA0D}" dt="2022-12-29T15:05:08.108" v="76"/>
          <ac:picMkLst>
            <pc:docMk/>
            <pc:sldMk cId="1626348307" sldId="258"/>
            <ac:picMk id="3" creationId="{E980F0C4-CB1D-0154-2F2A-917073D7573E}"/>
          </ac:picMkLst>
        </pc:picChg>
        <pc:picChg chg="add del mod">
          <ac:chgData name="Cédric Randrianarivélo" userId="843410475e7793a5" providerId="LiveId" clId="{DF5D0108-949D-4F6B-BAEF-156D2866DA0D}" dt="2022-12-29T15:07:44.639" v="201" actId="478"/>
          <ac:picMkLst>
            <pc:docMk/>
            <pc:sldMk cId="1626348307" sldId="258"/>
            <ac:picMk id="4" creationId="{D2557EF5-460E-55FF-0FFE-6305C7D06CCD}"/>
          </ac:picMkLst>
        </pc:picChg>
        <pc:picChg chg="add del">
          <ac:chgData name="Cédric Randrianarivélo" userId="843410475e7793a5" providerId="LiveId" clId="{DF5D0108-949D-4F6B-BAEF-156D2866DA0D}" dt="2022-12-29T15:07:44.258" v="200" actId="478"/>
          <ac:picMkLst>
            <pc:docMk/>
            <pc:sldMk cId="1626348307" sldId="258"/>
            <ac:picMk id="6" creationId="{E73B3AFD-40B4-BD1C-92EB-564AC54B6863}"/>
          </ac:picMkLst>
        </pc:picChg>
      </pc:sldChg>
      <pc:sldChg chg="new del">
        <pc:chgData name="Cédric Randrianarivélo" userId="843410475e7793a5" providerId="LiveId" clId="{DF5D0108-949D-4F6B-BAEF-156D2866DA0D}" dt="2022-12-29T15:03:01.277" v="60" actId="47"/>
        <pc:sldMkLst>
          <pc:docMk/>
          <pc:sldMk cId="2381915308" sldId="258"/>
        </pc:sldMkLst>
      </pc:sldChg>
      <pc:sldChg chg="modSp new del">
        <pc:chgData name="Cédric Randrianarivélo" userId="843410475e7793a5" providerId="LiveId" clId="{DF5D0108-949D-4F6B-BAEF-156D2866DA0D}" dt="2022-12-29T16:23:49.232" v="2702" actId="47"/>
        <pc:sldMkLst>
          <pc:docMk/>
          <pc:sldMk cId="1896777528" sldId="259"/>
        </pc:sldMkLst>
        <pc:spChg chg="mod">
          <ac:chgData name="Cédric Randrianarivélo" userId="843410475e7793a5" providerId="LiveId" clId="{DF5D0108-949D-4F6B-BAEF-156D2866DA0D}" dt="2022-12-29T15:08:25.667" v="207"/>
          <ac:spMkLst>
            <pc:docMk/>
            <pc:sldMk cId="1896777528" sldId="259"/>
            <ac:spMk id="2" creationId="{56D563FE-B3B2-1C6B-45B5-F358343FCDC5}"/>
          </ac:spMkLst>
        </pc:spChg>
      </pc:sldChg>
      <pc:sldChg chg="addSp delSp modSp add mod">
        <pc:chgData name="Cédric Randrianarivélo" userId="843410475e7793a5" providerId="LiveId" clId="{DF5D0108-949D-4F6B-BAEF-156D2866DA0D}" dt="2022-12-29T15:13:36.267" v="302"/>
        <pc:sldMkLst>
          <pc:docMk/>
          <pc:sldMk cId="267302427" sldId="260"/>
        </pc:sldMkLst>
        <pc:spChg chg="mod">
          <ac:chgData name="Cédric Randrianarivélo" userId="843410475e7793a5" providerId="LiveId" clId="{DF5D0108-949D-4F6B-BAEF-156D2866DA0D}" dt="2022-12-29T15:08:25.667" v="207"/>
          <ac:spMkLst>
            <pc:docMk/>
            <pc:sldMk cId="267302427" sldId="260"/>
            <ac:spMk id="2" creationId="{F536C454-7F40-4E55-5F43-14EEE47740CB}"/>
          </ac:spMkLst>
        </pc:spChg>
        <pc:spChg chg="del mod">
          <ac:chgData name="Cédric Randrianarivélo" userId="843410475e7793a5" providerId="LiveId" clId="{DF5D0108-949D-4F6B-BAEF-156D2866DA0D}" dt="2022-12-29T15:09:11.820" v="224"/>
          <ac:spMkLst>
            <pc:docMk/>
            <pc:sldMk cId="267302427" sldId="260"/>
            <ac:spMk id="10" creationId="{D2F010EB-33B8-52CA-6883-25C6915C2738}"/>
          </ac:spMkLst>
        </pc:spChg>
        <pc:graphicFrameChg chg="add mod modGraphic">
          <ac:chgData name="Cédric Randrianarivélo" userId="843410475e7793a5" providerId="LiveId" clId="{DF5D0108-949D-4F6B-BAEF-156D2866DA0D}" dt="2022-12-29T15:13:36.267" v="302"/>
          <ac:graphicFrameMkLst>
            <pc:docMk/>
            <pc:sldMk cId="267302427" sldId="260"/>
            <ac:graphicFrameMk id="3" creationId="{4387E930-942B-46DD-E56F-B3732972633D}"/>
          </ac:graphicFrameMkLst>
        </pc:graphicFrameChg>
        <pc:picChg chg="mod">
          <ac:chgData name="Cédric Randrianarivélo" userId="843410475e7793a5" providerId="LiveId" clId="{DF5D0108-949D-4F6B-BAEF-156D2866DA0D}" dt="2022-12-29T15:11:47.994" v="277" actId="1076"/>
          <ac:picMkLst>
            <pc:docMk/>
            <pc:sldMk cId="267302427" sldId="260"/>
            <ac:picMk id="4" creationId="{D2557EF5-460E-55FF-0FFE-6305C7D06CCD}"/>
          </ac:picMkLst>
        </pc:picChg>
      </pc:sldChg>
      <pc:sldChg chg="delSp modSp add mod setBg delDesignElem">
        <pc:chgData name="Cédric Randrianarivélo" userId="843410475e7793a5" providerId="LiveId" clId="{DF5D0108-949D-4F6B-BAEF-156D2866DA0D}" dt="2022-12-29T15:13:27.366" v="301" actId="403"/>
        <pc:sldMkLst>
          <pc:docMk/>
          <pc:sldMk cId="3851992806" sldId="261"/>
        </pc:sldMkLst>
        <pc:spChg chg="mod">
          <ac:chgData name="Cédric Randrianarivélo" userId="843410475e7793a5" providerId="LiveId" clId="{DF5D0108-949D-4F6B-BAEF-156D2866DA0D}" dt="2022-12-29T15:13:27.366" v="301" actId="403"/>
          <ac:spMkLst>
            <pc:docMk/>
            <pc:sldMk cId="3851992806" sldId="261"/>
            <ac:spMk id="5" creationId="{66D2B850-416C-1208-FE08-81FF8BFC522D}"/>
          </ac:spMkLst>
        </pc:spChg>
        <pc:spChg chg="del">
          <ac:chgData name="Cédric Randrianarivélo" userId="843410475e7793a5" providerId="LiveId" clId="{DF5D0108-949D-4F6B-BAEF-156D2866DA0D}" dt="2022-12-29T15:13:02.196" v="293"/>
          <ac:spMkLst>
            <pc:docMk/>
            <pc:sldMk cId="3851992806" sldId="261"/>
            <ac:spMk id="9" creationId="{8A2FCF07-6918-45A6-B28F-1025FEBA7AEF}"/>
          </ac:spMkLst>
        </pc:spChg>
        <pc:picChg chg="mod">
          <ac:chgData name="Cédric Randrianarivélo" userId="843410475e7793a5" providerId="LiveId" clId="{DF5D0108-949D-4F6B-BAEF-156D2866DA0D}" dt="2022-12-29T15:13:20.683" v="298" actId="1076"/>
          <ac:picMkLst>
            <pc:docMk/>
            <pc:sldMk cId="3851992806" sldId="261"/>
            <ac:picMk id="4" creationId="{D2557EF5-460E-55FF-0FFE-6305C7D06CCD}"/>
          </ac:picMkLst>
        </pc:picChg>
      </pc:sldChg>
      <pc:sldChg chg="addSp delSp modSp add mod">
        <pc:chgData name="Cédric Randrianarivélo" userId="843410475e7793a5" providerId="LiveId" clId="{DF5D0108-949D-4F6B-BAEF-156D2866DA0D}" dt="2022-12-29T15:18:50.472" v="332" actId="20577"/>
        <pc:sldMkLst>
          <pc:docMk/>
          <pc:sldMk cId="2783962297" sldId="262"/>
        </pc:sldMkLst>
        <pc:spChg chg="add mod">
          <ac:chgData name="Cédric Randrianarivélo" userId="843410475e7793a5" providerId="LiveId" clId="{DF5D0108-949D-4F6B-BAEF-156D2866DA0D}" dt="2022-12-29T15:17:15.326" v="321" actId="207"/>
          <ac:spMkLst>
            <pc:docMk/>
            <pc:sldMk cId="2783962297" sldId="262"/>
            <ac:spMk id="8" creationId="{66E2CCB3-E447-0A8C-4266-884C3D421B2C}"/>
          </ac:spMkLst>
        </pc:spChg>
        <pc:spChg chg="add mod">
          <ac:chgData name="Cédric Randrianarivélo" userId="843410475e7793a5" providerId="LiveId" clId="{DF5D0108-949D-4F6B-BAEF-156D2866DA0D}" dt="2022-12-29T15:18:50.472" v="332" actId="20577"/>
          <ac:spMkLst>
            <pc:docMk/>
            <pc:sldMk cId="2783962297" sldId="262"/>
            <ac:spMk id="9" creationId="{84148557-7A0C-05AB-5159-BB1C95089743}"/>
          </ac:spMkLst>
        </pc:spChg>
        <pc:graphicFrameChg chg="del">
          <ac:chgData name="Cédric Randrianarivélo" userId="843410475e7793a5" providerId="LiveId" clId="{DF5D0108-949D-4F6B-BAEF-156D2866DA0D}" dt="2022-12-29T15:13:54.380" v="304" actId="478"/>
          <ac:graphicFrameMkLst>
            <pc:docMk/>
            <pc:sldMk cId="2783962297" sldId="262"/>
            <ac:graphicFrameMk id="3" creationId="{4387E930-942B-46DD-E56F-B3732972633D}"/>
          </ac:graphicFrameMkLst>
        </pc:graphicFrameChg>
        <pc:graphicFrameChg chg="add mod modGraphic">
          <ac:chgData name="Cédric Randrianarivélo" userId="843410475e7793a5" providerId="LiveId" clId="{DF5D0108-949D-4F6B-BAEF-156D2866DA0D}" dt="2022-12-29T15:17:05.532" v="320" actId="207"/>
          <ac:graphicFrameMkLst>
            <pc:docMk/>
            <pc:sldMk cId="2783962297" sldId="262"/>
            <ac:graphicFrameMk id="5" creationId="{105EF4C7-FBDF-2E7A-26FC-D8CF85CD57CB}"/>
          </ac:graphicFrameMkLst>
        </pc:graphicFrameChg>
        <pc:picChg chg="add mod">
          <ac:chgData name="Cédric Randrianarivélo" userId="843410475e7793a5" providerId="LiveId" clId="{DF5D0108-949D-4F6B-BAEF-156D2866DA0D}" dt="2022-12-29T15:17:52.368" v="325" actId="1076"/>
          <ac:picMkLst>
            <pc:docMk/>
            <pc:sldMk cId="2783962297" sldId="262"/>
            <ac:picMk id="11" creationId="{29E7032B-1A4A-83F5-79BA-6151FDF85AE3}"/>
          </ac:picMkLst>
        </pc:picChg>
      </pc:sldChg>
      <pc:sldChg chg="addSp delSp modSp add mod">
        <pc:chgData name="Cédric Randrianarivélo" userId="843410475e7793a5" providerId="LiveId" clId="{DF5D0108-949D-4F6B-BAEF-156D2866DA0D}" dt="2022-12-29T15:29:27.465" v="584" actId="20577"/>
        <pc:sldMkLst>
          <pc:docMk/>
          <pc:sldMk cId="3514173974" sldId="263"/>
        </pc:sldMkLst>
        <pc:spChg chg="mod">
          <ac:chgData name="Cédric Randrianarivélo" userId="843410475e7793a5" providerId="LiveId" clId="{DF5D0108-949D-4F6B-BAEF-156D2866DA0D}" dt="2022-12-29T15:20:20.056" v="364" actId="20577"/>
          <ac:spMkLst>
            <pc:docMk/>
            <pc:sldMk cId="3514173974" sldId="263"/>
            <ac:spMk id="8" creationId="{66E2CCB3-E447-0A8C-4266-884C3D421B2C}"/>
          </ac:spMkLst>
        </pc:spChg>
        <pc:spChg chg="mod">
          <ac:chgData name="Cédric Randrianarivélo" userId="843410475e7793a5" providerId="LiveId" clId="{DF5D0108-949D-4F6B-BAEF-156D2866DA0D}" dt="2022-12-29T15:29:27.465" v="584" actId="20577"/>
          <ac:spMkLst>
            <pc:docMk/>
            <pc:sldMk cId="3514173974" sldId="263"/>
            <ac:spMk id="9" creationId="{84148557-7A0C-05AB-5159-BB1C95089743}"/>
          </ac:spMkLst>
        </pc:spChg>
        <pc:picChg chg="add del mod">
          <ac:chgData name="Cédric Randrianarivélo" userId="843410475e7793a5" providerId="LiveId" clId="{DF5D0108-949D-4F6B-BAEF-156D2866DA0D}" dt="2022-12-29T15:28:24.562" v="501" actId="478"/>
          <ac:picMkLst>
            <pc:docMk/>
            <pc:sldMk cId="3514173974" sldId="263"/>
            <ac:picMk id="10" creationId="{4157F5A5-1C51-19AF-8A40-4C2E8A6E97F7}"/>
          </ac:picMkLst>
        </pc:picChg>
        <pc:picChg chg="mod">
          <ac:chgData name="Cédric Randrianarivélo" userId="843410475e7793a5" providerId="LiveId" clId="{DF5D0108-949D-4F6B-BAEF-156D2866DA0D}" dt="2022-12-29T15:29:09.366" v="518" actId="1076"/>
          <ac:picMkLst>
            <pc:docMk/>
            <pc:sldMk cId="3514173974" sldId="263"/>
            <ac:picMk id="11" creationId="{29E7032B-1A4A-83F5-79BA-6151FDF85AE3}"/>
          </ac:picMkLst>
        </pc:picChg>
        <pc:picChg chg="add del mod">
          <ac:chgData name="Cédric Randrianarivélo" userId="843410475e7793a5" providerId="LiveId" clId="{DF5D0108-949D-4F6B-BAEF-156D2866DA0D}" dt="2022-12-29T15:28:25.152" v="502" actId="478"/>
          <ac:picMkLst>
            <pc:docMk/>
            <pc:sldMk cId="3514173974" sldId="263"/>
            <ac:picMk id="13" creationId="{44121C12-9C94-CFFE-1BA3-89BDBEB710F4}"/>
          </ac:picMkLst>
        </pc:picChg>
      </pc:sldChg>
      <pc:sldChg chg="delSp modSp add del mod">
        <pc:chgData name="Cédric Randrianarivélo" userId="843410475e7793a5" providerId="LiveId" clId="{DF5D0108-949D-4F6B-BAEF-156D2866DA0D}" dt="2022-12-29T15:29:32.427" v="585" actId="47"/>
        <pc:sldMkLst>
          <pc:docMk/>
          <pc:sldMk cId="3291592297" sldId="264"/>
        </pc:sldMkLst>
        <pc:spChg chg="del">
          <ac:chgData name="Cédric Randrianarivélo" userId="843410475e7793a5" providerId="LiveId" clId="{DF5D0108-949D-4F6B-BAEF-156D2866DA0D}" dt="2022-12-29T15:26:58.370" v="462" actId="478"/>
          <ac:spMkLst>
            <pc:docMk/>
            <pc:sldMk cId="3291592297" sldId="264"/>
            <ac:spMk id="9" creationId="{84148557-7A0C-05AB-5159-BB1C95089743}"/>
          </ac:spMkLst>
        </pc:spChg>
        <pc:picChg chg="mod">
          <ac:chgData name="Cédric Randrianarivélo" userId="843410475e7793a5" providerId="LiveId" clId="{DF5D0108-949D-4F6B-BAEF-156D2866DA0D}" dt="2022-12-29T15:27:05.002" v="466" actId="1076"/>
          <ac:picMkLst>
            <pc:docMk/>
            <pc:sldMk cId="3291592297" sldId="264"/>
            <ac:picMk id="10" creationId="{4157F5A5-1C51-19AF-8A40-4C2E8A6E97F7}"/>
          </ac:picMkLst>
        </pc:picChg>
        <pc:picChg chg="del">
          <ac:chgData name="Cédric Randrianarivélo" userId="843410475e7793a5" providerId="LiveId" clId="{DF5D0108-949D-4F6B-BAEF-156D2866DA0D}" dt="2022-12-29T15:27:00.586" v="464" actId="478"/>
          <ac:picMkLst>
            <pc:docMk/>
            <pc:sldMk cId="3291592297" sldId="264"/>
            <ac:picMk id="11" creationId="{29E7032B-1A4A-83F5-79BA-6151FDF85AE3}"/>
          </ac:picMkLst>
        </pc:picChg>
        <pc:picChg chg="mod">
          <ac:chgData name="Cédric Randrianarivélo" userId="843410475e7793a5" providerId="LiveId" clId="{DF5D0108-949D-4F6B-BAEF-156D2866DA0D}" dt="2022-12-29T15:27:06.945" v="467" actId="1076"/>
          <ac:picMkLst>
            <pc:docMk/>
            <pc:sldMk cId="3291592297" sldId="264"/>
            <ac:picMk id="13" creationId="{44121C12-9C94-CFFE-1BA3-89BDBEB710F4}"/>
          </ac:picMkLst>
        </pc:picChg>
      </pc:sldChg>
      <pc:sldChg chg="modSp add mod">
        <pc:chgData name="Cédric Randrianarivélo" userId="843410475e7793a5" providerId="LiveId" clId="{DF5D0108-949D-4F6B-BAEF-156D2866DA0D}" dt="2022-12-29T15:31:52.532" v="618" actId="1076"/>
        <pc:sldMkLst>
          <pc:docMk/>
          <pc:sldMk cId="2764417894" sldId="265"/>
        </pc:sldMkLst>
        <pc:graphicFrameChg chg="mod">
          <ac:chgData name="Cédric Randrianarivélo" userId="843410475e7793a5" providerId="LiveId" clId="{DF5D0108-949D-4F6B-BAEF-156D2866DA0D}" dt="2022-12-29T15:28:15.592" v="500" actId="20577"/>
          <ac:graphicFrameMkLst>
            <pc:docMk/>
            <pc:sldMk cId="2764417894" sldId="265"/>
            <ac:graphicFrameMk id="5" creationId="{105EF4C7-FBDF-2E7A-26FC-D8CF85CD57CB}"/>
          </ac:graphicFrameMkLst>
        </pc:graphicFrameChg>
        <pc:picChg chg="mod">
          <ac:chgData name="Cédric Randrianarivélo" userId="843410475e7793a5" providerId="LiveId" clId="{DF5D0108-949D-4F6B-BAEF-156D2866DA0D}" dt="2022-12-29T15:31:52.532" v="618" actId="1076"/>
          <ac:picMkLst>
            <pc:docMk/>
            <pc:sldMk cId="2764417894" sldId="265"/>
            <ac:picMk id="10" creationId="{4157F5A5-1C51-19AF-8A40-4C2E8A6E97F7}"/>
          </ac:picMkLst>
        </pc:picChg>
        <pc:picChg chg="mod">
          <ac:chgData name="Cédric Randrianarivélo" userId="843410475e7793a5" providerId="LiveId" clId="{DF5D0108-949D-4F6B-BAEF-156D2866DA0D}" dt="2022-12-29T15:31:51.365" v="617" actId="1076"/>
          <ac:picMkLst>
            <pc:docMk/>
            <pc:sldMk cId="2764417894" sldId="265"/>
            <ac:picMk id="13" creationId="{44121C12-9C94-CFFE-1BA3-89BDBEB710F4}"/>
          </ac:picMkLst>
        </pc:picChg>
      </pc:sldChg>
      <pc:sldChg chg="modSp add mod">
        <pc:chgData name="Cédric Randrianarivélo" userId="843410475e7793a5" providerId="LiveId" clId="{DF5D0108-949D-4F6B-BAEF-156D2866DA0D}" dt="2022-12-29T15:29:52.586" v="587"/>
        <pc:sldMkLst>
          <pc:docMk/>
          <pc:sldMk cId="3291789395" sldId="266"/>
        </pc:sldMkLst>
        <pc:spChg chg="mod">
          <ac:chgData name="Cédric Randrianarivélo" userId="843410475e7793a5" providerId="LiveId" clId="{DF5D0108-949D-4F6B-BAEF-156D2866DA0D}" dt="2022-12-29T15:29:52.586" v="587"/>
          <ac:spMkLst>
            <pc:docMk/>
            <pc:sldMk cId="3291789395" sldId="266"/>
            <ac:spMk id="5" creationId="{66D2B850-416C-1208-FE08-81FF8BFC522D}"/>
          </ac:spMkLst>
        </pc:spChg>
      </pc:sldChg>
      <pc:sldChg chg="addSp delSp modSp add mod">
        <pc:chgData name="Cédric Randrianarivélo" userId="843410475e7793a5" providerId="LiveId" clId="{DF5D0108-949D-4F6B-BAEF-156D2866DA0D}" dt="2022-12-29T15:42:53.375" v="730" actId="14100"/>
        <pc:sldMkLst>
          <pc:docMk/>
          <pc:sldMk cId="4057127778" sldId="267"/>
        </pc:sldMkLst>
        <pc:spChg chg="add mod">
          <ac:chgData name="Cédric Randrianarivélo" userId="843410475e7793a5" providerId="LiveId" clId="{DF5D0108-949D-4F6B-BAEF-156D2866DA0D}" dt="2022-12-29T15:38:08.826" v="665" actId="1076"/>
          <ac:spMkLst>
            <pc:docMk/>
            <pc:sldMk cId="4057127778" sldId="267"/>
            <ac:spMk id="3" creationId="{6FD696A3-CAB7-15E4-5094-47703057F322}"/>
          </ac:spMkLst>
        </pc:spChg>
        <pc:spChg chg="mod">
          <ac:chgData name="Cédric Randrianarivélo" userId="843410475e7793a5" providerId="LiveId" clId="{DF5D0108-949D-4F6B-BAEF-156D2866DA0D}" dt="2022-12-29T15:30:41.076" v="608" actId="20577"/>
          <ac:spMkLst>
            <pc:docMk/>
            <pc:sldMk cId="4057127778" sldId="267"/>
            <ac:spMk id="8" creationId="{66E2CCB3-E447-0A8C-4266-884C3D421B2C}"/>
          </ac:spMkLst>
        </pc:spChg>
        <pc:spChg chg="add del mod">
          <ac:chgData name="Cédric Randrianarivélo" userId="843410475e7793a5" providerId="LiveId" clId="{DF5D0108-949D-4F6B-BAEF-156D2866DA0D}" dt="2022-12-29T15:41:09.650" v="671"/>
          <ac:spMkLst>
            <pc:docMk/>
            <pc:sldMk cId="4057127778" sldId="267"/>
            <ac:spMk id="11" creationId="{A9FDD211-3607-FB70-D913-781155D51881}"/>
          </ac:spMkLst>
        </pc:spChg>
        <pc:spChg chg="add mod">
          <ac:chgData name="Cédric Randrianarivélo" userId="843410475e7793a5" providerId="LiveId" clId="{DF5D0108-949D-4F6B-BAEF-156D2866DA0D}" dt="2022-12-29T15:41:33.778" v="711" actId="5793"/>
          <ac:spMkLst>
            <pc:docMk/>
            <pc:sldMk cId="4057127778" sldId="267"/>
            <ac:spMk id="12" creationId="{41D77CDD-2C9D-044C-6D08-96B72B6FA98D}"/>
          </ac:spMkLst>
        </pc:spChg>
        <pc:graphicFrameChg chg="mod">
          <ac:chgData name="Cédric Randrianarivélo" userId="843410475e7793a5" providerId="LiveId" clId="{DF5D0108-949D-4F6B-BAEF-156D2866DA0D}" dt="2022-12-29T15:30:29.367" v="593" actId="207"/>
          <ac:graphicFrameMkLst>
            <pc:docMk/>
            <pc:sldMk cId="4057127778" sldId="267"/>
            <ac:graphicFrameMk id="5" creationId="{105EF4C7-FBDF-2E7A-26FC-D8CF85CD57CB}"/>
          </ac:graphicFrameMkLst>
        </pc:graphicFrameChg>
        <pc:picChg chg="mod">
          <ac:chgData name="Cédric Randrianarivélo" userId="843410475e7793a5" providerId="LiveId" clId="{DF5D0108-949D-4F6B-BAEF-156D2866DA0D}" dt="2022-12-29T15:41:11.438" v="672" actId="1076"/>
          <ac:picMkLst>
            <pc:docMk/>
            <pc:sldMk cId="4057127778" sldId="267"/>
            <ac:picMk id="4" creationId="{D2557EF5-460E-55FF-0FFE-6305C7D06CCD}"/>
          </ac:picMkLst>
        </pc:picChg>
        <pc:picChg chg="add mod">
          <ac:chgData name="Cédric Randrianarivélo" userId="843410475e7793a5" providerId="LiveId" clId="{DF5D0108-949D-4F6B-BAEF-156D2866DA0D}" dt="2022-12-29T15:41:04.701" v="668" actId="1076"/>
          <ac:picMkLst>
            <pc:docMk/>
            <pc:sldMk cId="4057127778" sldId="267"/>
            <ac:picMk id="9" creationId="{8B36617E-5D0D-D6CF-5EC4-4FB8BD4E0B15}"/>
          </ac:picMkLst>
        </pc:picChg>
        <pc:picChg chg="del mod">
          <ac:chgData name="Cédric Randrianarivélo" userId="843410475e7793a5" providerId="LiveId" clId="{DF5D0108-949D-4F6B-BAEF-156D2866DA0D}" dt="2022-12-29T15:37:32.798" v="620" actId="478"/>
          <ac:picMkLst>
            <pc:docMk/>
            <pc:sldMk cId="4057127778" sldId="267"/>
            <ac:picMk id="10" creationId="{4157F5A5-1C51-19AF-8A40-4C2E8A6E97F7}"/>
          </ac:picMkLst>
        </pc:picChg>
        <pc:picChg chg="del">
          <ac:chgData name="Cédric Randrianarivélo" userId="843410475e7793a5" providerId="LiveId" clId="{DF5D0108-949D-4F6B-BAEF-156D2866DA0D}" dt="2022-12-29T15:37:33.255" v="621" actId="478"/>
          <ac:picMkLst>
            <pc:docMk/>
            <pc:sldMk cId="4057127778" sldId="267"/>
            <ac:picMk id="13" creationId="{44121C12-9C94-CFFE-1BA3-89BDBEB710F4}"/>
          </ac:picMkLst>
        </pc:picChg>
        <pc:picChg chg="add mod">
          <ac:chgData name="Cédric Randrianarivélo" userId="843410475e7793a5" providerId="LiveId" clId="{DF5D0108-949D-4F6B-BAEF-156D2866DA0D}" dt="2022-12-29T15:42:53.375" v="730" actId="14100"/>
          <ac:picMkLst>
            <pc:docMk/>
            <pc:sldMk cId="4057127778" sldId="267"/>
            <ac:picMk id="14" creationId="{3983BB75-AAB9-81F9-27CF-F818B3F5BF16}"/>
          </ac:picMkLst>
        </pc:picChg>
        <pc:picChg chg="add mod">
          <ac:chgData name="Cédric Randrianarivélo" userId="843410475e7793a5" providerId="LiveId" clId="{DF5D0108-949D-4F6B-BAEF-156D2866DA0D}" dt="2022-12-29T15:42:48.228" v="727" actId="1076"/>
          <ac:picMkLst>
            <pc:docMk/>
            <pc:sldMk cId="4057127778" sldId="267"/>
            <ac:picMk id="15" creationId="{436B6571-B14A-65C0-714D-F653F43298F4}"/>
          </ac:picMkLst>
        </pc:picChg>
      </pc:sldChg>
      <pc:sldChg chg="add del">
        <pc:chgData name="Cédric Randrianarivélo" userId="843410475e7793a5" providerId="LiveId" clId="{DF5D0108-949D-4F6B-BAEF-156D2866DA0D}" dt="2022-12-29T15:30:17.883" v="590" actId="47"/>
        <pc:sldMkLst>
          <pc:docMk/>
          <pc:sldMk cId="2786341028" sldId="268"/>
        </pc:sldMkLst>
      </pc:sldChg>
      <pc:sldChg chg="addSp delSp modSp add mod">
        <pc:chgData name="Cédric Randrianarivélo" userId="843410475e7793a5" providerId="LiveId" clId="{DF5D0108-949D-4F6B-BAEF-156D2866DA0D}" dt="2022-12-29T15:31:47.073" v="616" actId="1076"/>
        <pc:sldMkLst>
          <pc:docMk/>
          <pc:sldMk cId="4089228123" sldId="268"/>
        </pc:sldMkLst>
        <pc:picChg chg="add mod">
          <ac:chgData name="Cédric Randrianarivélo" userId="843410475e7793a5" providerId="LiveId" clId="{DF5D0108-949D-4F6B-BAEF-156D2866DA0D}" dt="2022-12-29T15:31:47.073" v="616" actId="1076"/>
          <ac:picMkLst>
            <pc:docMk/>
            <pc:sldMk cId="4089228123" sldId="268"/>
            <ac:picMk id="9" creationId="{01FC727D-611B-014A-F072-3078B914801E}"/>
          </ac:picMkLst>
        </pc:picChg>
        <pc:picChg chg="del">
          <ac:chgData name="Cédric Randrianarivélo" userId="843410475e7793a5" providerId="LiveId" clId="{DF5D0108-949D-4F6B-BAEF-156D2866DA0D}" dt="2022-12-29T15:31:11.740" v="611" actId="478"/>
          <ac:picMkLst>
            <pc:docMk/>
            <pc:sldMk cId="4089228123" sldId="268"/>
            <ac:picMk id="10" creationId="{4157F5A5-1C51-19AF-8A40-4C2E8A6E97F7}"/>
          </ac:picMkLst>
        </pc:picChg>
        <pc:picChg chg="add mod">
          <ac:chgData name="Cédric Randrianarivélo" userId="843410475e7793a5" providerId="LiveId" clId="{DF5D0108-949D-4F6B-BAEF-156D2866DA0D}" dt="2022-12-29T15:31:45.150" v="615" actId="1076"/>
          <ac:picMkLst>
            <pc:docMk/>
            <pc:sldMk cId="4089228123" sldId="268"/>
            <ac:picMk id="12" creationId="{52FCAD3B-8D85-DDD6-82E1-5E2356D192B5}"/>
          </ac:picMkLst>
        </pc:picChg>
        <pc:picChg chg="del">
          <ac:chgData name="Cédric Randrianarivélo" userId="843410475e7793a5" providerId="LiveId" clId="{DF5D0108-949D-4F6B-BAEF-156D2866DA0D}" dt="2022-12-29T15:31:11.332" v="610" actId="478"/>
          <ac:picMkLst>
            <pc:docMk/>
            <pc:sldMk cId="4089228123" sldId="268"/>
            <ac:picMk id="13" creationId="{44121C12-9C94-CFFE-1BA3-89BDBEB710F4}"/>
          </ac:picMkLst>
        </pc:picChg>
      </pc:sldChg>
      <pc:sldChg chg="add">
        <pc:chgData name="Cédric Randrianarivélo" userId="843410475e7793a5" providerId="LiveId" clId="{DF5D0108-949D-4F6B-BAEF-156D2866DA0D}" dt="2022-12-29T15:42:56.845" v="731"/>
        <pc:sldMkLst>
          <pc:docMk/>
          <pc:sldMk cId="1503837845" sldId="269"/>
        </pc:sldMkLst>
      </pc:sldChg>
      <pc:sldChg chg="addSp delSp modSp add mod">
        <pc:chgData name="Cédric Randrianarivélo" userId="843410475e7793a5" providerId="LiveId" clId="{DF5D0108-949D-4F6B-BAEF-156D2866DA0D}" dt="2022-12-29T15:46:45.249" v="796"/>
        <pc:sldMkLst>
          <pc:docMk/>
          <pc:sldMk cId="4068383779" sldId="270"/>
        </pc:sldMkLst>
        <pc:spChg chg="mod">
          <ac:chgData name="Cédric Randrianarivélo" userId="843410475e7793a5" providerId="LiveId" clId="{DF5D0108-949D-4F6B-BAEF-156D2866DA0D}" dt="2022-12-29T15:45:12.119" v="790" actId="20577"/>
          <ac:spMkLst>
            <pc:docMk/>
            <pc:sldMk cId="4068383779" sldId="270"/>
            <ac:spMk id="3" creationId="{6FD696A3-CAB7-15E4-5094-47703057F322}"/>
          </ac:spMkLst>
        </pc:spChg>
        <pc:spChg chg="mod">
          <ac:chgData name="Cédric Randrianarivélo" userId="843410475e7793a5" providerId="LiveId" clId="{DF5D0108-949D-4F6B-BAEF-156D2866DA0D}" dt="2022-12-29T15:44:54.679" v="753" actId="20577"/>
          <ac:spMkLst>
            <pc:docMk/>
            <pc:sldMk cId="4068383779" sldId="270"/>
            <ac:spMk id="8" creationId="{66E2CCB3-E447-0A8C-4266-884C3D421B2C}"/>
          </ac:spMkLst>
        </pc:spChg>
        <pc:spChg chg="del">
          <ac:chgData name="Cédric Randrianarivélo" userId="843410475e7793a5" providerId="LiveId" clId="{DF5D0108-949D-4F6B-BAEF-156D2866DA0D}" dt="2022-12-29T15:44:59.765" v="757" actId="478"/>
          <ac:spMkLst>
            <pc:docMk/>
            <pc:sldMk cId="4068383779" sldId="270"/>
            <ac:spMk id="12" creationId="{41D77CDD-2C9D-044C-6D08-96B72B6FA98D}"/>
          </ac:spMkLst>
        </pc:spChg>
        <pc:picChg chg="del">
          <ac:chgData name="Cédric Randrianarivélo" userId="843410475e7793a5" providerId="LiveId" clId="{DF5D0108-949D-4F6B-BAEF-156D2866DA0D}" dt="2022-12-29T15:44:56.734" v="754" actId="478"/>
          <ac:picMkLst>
            <pc:docMk/>
            <pc:sldMk cId="4068383779" sldId="270"/>
            <ac:picMk id="9" creationId="{8B36617E-5D0D-D6CF-5EC4-4FB8BD4E0B15}"/>
          </ac:picMkLst>
        </pc:picChg>
        <pc:picChg chg="add mod">
          <ac:chgData name="Cédric Randrianarivélo" userId="843410475e7793a5" providerId="LiveId" clId="{DF5D0108-949D-4F6B-BAEF-156D2866DA0D}" dt="2022-12-29T15:45:22.470" v="794" actId="1076"/>
          <ac:picMkLst>
            <pc:docMk/>
            <pc:sldMk cId="4068383779" sldId="270"/>
            <ac:picMk id="10" creationId="{CFC7C029-33F2-BAA4-F230-361DED954070}"/>
          </ac:picMkLst>
        </pc:picChg>
        <pc:picChg chg="add del mod">
          <ac:chgData name="Cédric Randrianarivélo" userId="843410475e7793a5" providerId="LiveId" clId="{DF5D0108-949D-4F6B-BAEF-156D2866DA0D}" dt="2022-12-29T15:46:45.249" v="796"/>
          <ac:picMkLst>
            <pc:docMk/>
            <pc:sldMk cId="4068383779" sldId="270"/>
            <ac:picMk id="11" creationId="{6A0BADF1-E1B7-9C51-45F0-4A470DF625A7}"/>
          </ac:picMkLst>
        </pc:picChg>
        <pc:picChg chg="del">
          <ac:chgData name="Cédric Randrianarivélo" userId="843410475e7793a5" providerId="LiveId" clId="{DF5D0108-949D-4F6B-BAEF-156D2866DA0D}" dt="2022-12-29T15:44:57.340" v="755" actId="478"/>
          <ac:picMkLst>
            <pc:docMk/>
            <pc:sldMk cId="4068383779" sldId="270"/>
            <ac:picMk id="14" creationId="{3983BB75-AAB9-81F9-27CF-F818B3F5BF16}"/>
          </ac:picMkLst>
        </pc:picChg>
        <pc:picChg chg="del">
          <ac:chgData name="Cédric Randrianarivélo" userId="843410475e7793a5" providerId="LiveId" clId="{DF5D0108-949D-4F6B-BAEF-156D2866DA0D}" dt="2022-12-29T15:44:57.972" v="756" actId="478"/>
          <ac:picMkLst>
            <pc:docMk/>
            <pc:sldMk cId="4068383779" sldId="270"/>
            <ac:picMk id="15" creationId="{436B6571-B14A-65C0-714D-F653F43298F4}"/>
          </ac:picMkLst>
        </pc:picChg>
      </pc:sldChg>
      <pc:sldChg chg="addSp delSp modSp add mod">
        <pc:chgData name="Cédric Randrianarivélo" userId="843410475e7793a5" providerId="LiveId" clId="{DF5D0108-949D-4F6B-BAEF-156D2866DA0D}" dt="2022-12-29T15:46:58.490" v="801" actId="1076"/>
        <pc:sldMkLst>
          <pc:docMk/>
          <pc:sldMk cId="1257395914" sldId="271"/>
        </pc:sldMkLst>
        <pc:picChg chg="add mod">
          <ac:chgData name="Cédric Randrianarivélo" userId="843410475e7793a5" providerId="LiveId" clId="{DF5D0108-949D-4F6B-BAEF-156D2866DA0D}" dt="2022-12-29T15:46:58.490" v="801" actId="1076"/>
          <ac:picMkLst>
            <pc:docMk/>
            <pc:sldMk cId="1257395914" sldId="271"/>
            <ac:picMk id="9" creationId="{3A5129AD-2D13-E3E7-6CC4-169D79B73F44}"/>
          </ac:picMkLst>
        </pc:picChg>
        <pc:picChg chg="del">
          <ac:chgData name="Cédric Randrianarivélo" userId="843410475e7793a5" providerId="LiveId" clId="{DF5D0108-949D-4F6B-BAEF-156D2866DA0D}" dt="2022-12-29T15:46:53.546" v="798" actId="478"/>
          <ac:picMkLst>
            <pc:docMk/>
            <pc:sldMk cId="1257395914" sldId="271"/>
            <ac:picMk id="10" creationId="{CFC7C029-33F2-BAA4-F230-361DED954070}"/>
          </ac:picMkLst>
        </pc:picChg>
      </pc:sldChg>
      <pc:sldChg chg="addSp delSp modSp add mod">
        <pc:chgData name="Cédric Randrianarivélo" userId="843410475e7793a5" providerId="LiveId" clId="{DF5D0108-949D-4F6B-BAEF-156D2866DA0D}" dt="2022-12-29T15:57:56.623" v="1512" actId="2711"/>
        <pc:sldMkLst>
          <pc:docMk/>
          <pc:sldMk cId="2432262845" sldId="272"/>
        </pc:sldMkLst>
        <pc:spChg chg="mod">
          <ac:chgData name="Cédric Randrianarivélo" userId="843410475e7793a5" providerId="LiveId" clId="{DF5D0108-949D-4F6B-BAEF-156D2866DA0D}" dt="2022-12-29T15:57:56.623" v="1512" actId="2711"/>
          <ac:spMkLst>
            <pc:docMk/>
            <pc:sldMk cId="2432262845" sldId="272"/>
            <ac:spMk id="3" creationId="{6FD696A3-CAB7-15E4-5094-47703057F322}"/>
          </ac:spMkLst>
        </pc:spChg>
        <pc:spChg chg="mod">
          <ac:chgData name="Cédric Randrianarivélo" userId="843410475e7793a5" providerId="LiveId" clId="{DF5D0108-949D-4F6B-BAEF-156D2866DA0D}" dt="2022-12-29T15:47:20.414" v="822" actId="20577"/>
          <ac:spMkLst>
            <pc:docMk/>
            <pc:sldMk cId="2432262845" sldId="272"/>
            <ac:spMk id="8" creationId="{66E2CCB3-E447-0A8C-4266-884C3D421B2C}"/>
          </ac:spMkLst>
        </pc:spChg>
        <pc:picChg chg="del">
          <ac:chgData name="Cédric Randrianarivélo" userId="843410475e7793a5" providerId="LiveId" clId="{DF5D0108-949D-4F6B-BAEF-156D2866DA0D}" dt="2022-12-29T15:48:15.771" v="823" actId="478"/>
          <ac:picMkLst>
            <pc:docMk/>
            <pc:sldMk cId="2432262845" sldId="272"/>
            <ac:picMk id="9" creationId="{3A5129AD-2D13-E3E7-6CC4-169D79B73F44}"/>
          </ac:picMkLst>
        </pc:picChg>
        <pc:picChg chg="add mod">
          <ac:chgData name="Cédric Randrianarivélo" userId="843410475e7793a5" providerId="LiveId" clId="{DF5D0108-949D-4F6B-BAEF-156D2866DA0D}" dt="2022-12-29T15:56:28.940" v="1334" actId="1076"/>
          <ac:picMkLst>
            <pc:docMk/>
            <pc:sldMk cId="2432262845" sldId="272"/>
            <ac:picMk id="11" creationId="{DBAF9F72-DF2A-E5F6-00DF-E9AA44250291}"/>
          </ac:picMkLst>
        </pc:picChg>
      </pc:sldChg>
      <pc:sldChg chg="addSp modSp add mod">
        <pc:chgData name="Cédric Randrianarivélo" userId="843410475e7793a5" providerId="LiveId" clId="{DF5D0108-949D-4F6B-BAEF-156D2866DA0D}" dt="2022-12-29T16:02:30.038" v="1891" actId="1076"/>
        <pc:sldMkLst>
          <pc:docMk/>
          <pc:sldMk cId="3512182452" sldId="273"/>
        </pc:sldMkLst>
        <pc:spChg chg="mod">
          <ac:chgData name="Cédric Randrianarivélo" userId="843410475e7793a5" providerId="LiveId" clId="{DF5D0108-949D-4F6B-BAEF-156D2866DA0D}" dt="2022-12-29T15:58:49.654" v="1644" actId="20577"/>
          <ac:spMkLst>
            <pc:docMk/>
            <pc:sldMk cId="3512182452" sldId="273"/>
            <ac:spMk id="3" creationId="{6FD696A3-CAB7-15E4-5094-47703057F322}"/>
          </ac:spMkLst>
        </pc:spChg>
        <pc:spChg chg="add mod">
          <ac:chgData name="Cédric Randrianarivélo" userId="843410475e7793a5" providerId="LiveId" clId="{DF5D0108-949D-4F6B-BAEF-156D2866DA0D}" dt="2022-12-29T16:02:30.038" v="1891" actId="1076"/>
          <ac:spMkLst>
            <pc:docMk/>
            <pc:sldMk cId="3512182452" sldId="273"/>
            <ac:spMk id="9" creationId="{55BD6293-43FF-41E2-C755-308B919F3192}"/>
          </ac:spMkLst>
        </pc:spChg>
      </pc:sldChg>
      <pc:sldChg chg="modSp add mod">
        <pc:chgData name="Cédric Randrianarivélo" userId="843410475e7793a5" providerId="LiveId" clId="{DF5D0108-949D-4F6B-BAEF-156D2866DA0D}" dt="2022-12-29T15:59:08.411" v="1647"/>
        <pc:sldMkLst>
          <pc:docMk/>
          <pc:sldMk cId="611402512" sldId="274"/>
        </pc:sldMkLst>
        <pc:spChg chg="mod">
          <ac:chgData name="Cédric Randrianarivélo" userId="843410475e7793a5" providerId="LiveId" clId="{DF5D0108-949D-4F6B-BAEF-156D2866DA0D}" dt="2022-12-29T15:59:08.411" v="1647"/>
          <ac:spMkLst>
            <pc:docMk/>
            <pc:sldMk cId="611402512" sldId="274"/>
            <ac:spMk id="5" creationId="{66D2B850-416C-1208-FE08-81FF8BFC522D}"/>
          </ac:spMkLst>
        </pc:spChg>
      </pc:sldChg>
      <pc:sldChg chg="add del">
        <pc:chgData name="Cédric Randrianarivélo" userId="843410475e7793a5" providerId="LiveId" clId="{DF5D0108-949D-4F6B-BAEF-156D2866DA0D}" dt="2022-12-29T15:58:58.260" v="1645" actId="47"/>
        <pc:sldMkLst>
          <pc:docMk/>
          <pc:sldMk cId="4127144886" sldId="274"/>
        </pc:sldMkLst>
      </pc:sldChg>
      <pc:sldChg chg="addSp delSp modSp add mod">
        <pc:chgData name="Cédric Randrianarivélo" userId="843410475e7793a5" providerId="LiveId" clId="{DF5D0108-949D-4F6B-BAEF-156D2866DA0D}" dt="2022-12-29T16:04:08.263" v="2025" actId="20577"/>
        <pc:sldMkLst>
          <pc:docMk/>
          <pc:sldMk cId="1173567111" sldId="275"/>
        </pc:sldMkLst>
        <pc:spChg chg="mod">
          <ac:chgData name="Cédric Randrianarivélo" userId="843410475e7793a5" providerId="LiveId" clId="{DF5D0108-949D-4F6B-BAEF-156D2866DA0D}" dt="2022-12-29T16:04:08.263" v="2025" actId="20577"/>
          <ac:spMkLst>
            <pc:docMk/>
            <pc:sldMk cId="1173567111" sldId="275"/>
            <ac:spMk id="3" creationId="{6FD696A3-CAB7-15E4-5094-47703057F322}"/>
          </ac:spMkLst>
        </pc:spChg>
        <pc:spChg chg="mod">
          <ac:chgData name="Cédric Randrianarivélo" userId="843410475e7793a5" providerId="LiveId" clId="{DF5D0108-949D-4F6B-BAEF-156D2866DA0D}" dt="2022-12-29T16:02:48.182" v="1906" actId="20577"/>
          <ac:spMkLst>
            <pc:docMk/>
            <pc:sldMk cId="1173567111" sldId="275"/>
            <ac:spMk id="8" creationId="{66E2CCB3-E447-0A8C-4266-884C3D421B2C}"/>
          </ac:spMkLst>
        </pc:spChg>
        <pc:graphicFrameChg chg="mod">
          <ac:chgData name="Cédric Randrianarivélo" userId="843410475e7793a5" providerId="LiveId" clId="{DF5D0108-949D-4F6B-BAEF-156D2866DA0D}" dt="2022-12-29T15:59:19.742" v="1650" actId="207"/>
          <ac:graphicFrameMkLst>
            <pc:docMk/>
            <pc:sldMk cId="1173567111" sldId="275"/>
            <ac:graphicFrameMk id="5" creationId="{105EF4C7-FBDF-2E7A-26FC-D8CF85CD57CB}"/>
          </ac:graphicFrameMkLst>
        </pc:graphicFrameChg>
        <pc:picChg chg="add mod">
          <ac:chgData name="Cédric Randrianarivélo" userId="843410475e7793a5" providerId="LiveId" clId="{DF5D0108-949D-4F6B-BAEF-156D2866DA0D}" dt="2022-12-29T16:03:56.250" v="1993" actId="1076"/>
          <ac:picMkLst>
            <pc:docMk/>
            <pc:sldMk cId="1173567111" sldId="275"/>
            <ac:picMk id="10" creationId="{15BD4960-66BF-9C0B-6164-687CA3583087}"/>
          </ac:picMkLst>
        </pc:picChg>
        <pc:picChg chg="del">
          <ac:chgData name="Cédric Randrianarivélo" userId="843410475e7793a5" providerId="LiveId" clId="{DF5D0108-949D-4F6B-BAEF-156D2866DA0D}" dt="2022-12-29T16:03:32.923" v="1987" actId="478"/>
          <ac:picMkLst>
            <pc:docMk/>
            <pc:sldMk cId="1173567111" sldId="275"/>
            <ac:picMk id="11" creationId="{DBAF9F72-DF2A-E5F6-00DF-E9AA44250291}"/>
          </ac:picMkLst>
        </pc:picChg>
        <pc:picChg chg="add del mod">
          <ac:chgData name="Cédric Randrianarivélo" userId="843410475e7793a5" providerId="LiveId" clId="{DF5D0108-949D-4F6B-BAEF-156D2866DA0D}" dt="2022-12-29T16:03:52.110" v="1992" actId="478"/>
          <ac:picMkLst>
            <pc:docMk/>
            <pc:sldMk cId="1173567111" sldId="275"/>
            <ac:picMk id="12" creationId="{DD9956D2-CEE0-6EB3-CE47-B61CB95A606E}"/>
          </ac:picMkLst>
        </pc:picChg>
      </pc:sldChg>
      <pc:sldChg chg="new del">
        <pc:chgData name="Cédric Randrianarivélo" userId="843410475e7793a5" providerId="LiveId" clId="{DF5D0108-949D-4F6B-BAEF-156D2866DA0D}" dt="2022-12-29T16:00:00.468" v="1659" actId="47"/>
        <pc:sldMkLst>
          <pc:docMk/>
          <pc:sldMk cId="3791451575" sldId="276"/>
        </pc:sldMkLst>
      </pc:sldChg>
      <pc:sldChg chg="addSp delSp modSp add mod">
        <pc:chgData name="Cédric Randrianarivélo" userId="843410475e7793a5" providerId="LiveId" clId="{DF5D0108-949D-4F6B-BAEF-156D2866DA0D}" dt="2022-12-29T15:59:56.761" v="1658" actId="14100"/>
        <pc:sldMkLst>
          <pc:docMk/>
          <pc:sldMk cId="2400456698" sldId="277"/>
        </pc:sldMkLst>
        <pc:spChg chg="del">
          <ac:chgData name="Cédric Randrianarivélo" userId="843410475e7793a5" providerId="LiveId" clId="{DF5D0108-949D-4F6B-BAEF-156D2866DA0D}" dt="2022-12-29T15:59:47.450" v="1654" actId="478"/>
          <ac:spMkLst>
            <pc:docMk/>
            <pc:sldMk cId="2400456698" sldId="277"/>
            <ac:spMk id="3" creationId="{6FD696A3-CAB7-15E4-5094-47703057F322}"/>
          </ac:spMkLst>
        </pc:spChg>
        <pc:picChg chg="del">
          <ac:chgData name="Cédric Randrianarivélo" userId="843410475e7793a5" providerId="LiveId" clId="{DF5D0108-949D-4F6B-BAEF-156D2866DA0D}" dt="2022-12-29T15:59:45.849" v="1653" actId="478"/>
          <ac:picMkLst>
            <pc:docMk/>
            <pc:sldMk cId="2400456698" sldId="277"/>
            <ac:picMk id="9" creationId="{3A5129AD-2D13-E3E7-6CC4-169D79B73F44}"/>
          </ac:picMkLst>
        </pc:picChg>
        <pc:picChg chg="add mod">
          <ac:chgData name="Cédric Randrianarivélo" userId="843410475e7793a5" providerId="LiveId" clId="{DF5D0108-949D-4F6B-BAEF-156D2866DA0D}" dt="2022-12-29T15:59:56.761" v="1658" actId="14100"/>
          <ac:picMkLst>
            <pc:docMk/>
            <pc:sldMk cId="2400456698" sldId="277"/>
            <ac:picMk id="10" creationId="{458FDFC8-A863-7C72-45F2-EEC596BF25E2}"/>
          </ac:picMkLst>
        </pc:picChg>
      </pc:sldChg>
      <pc:sldChg chg="delSp modSp add mod">
        <pc:chgData name="Cédric Randrianarivélo" userId="843410475e7793a5" providerId="LiveId" clId="{DF5D0108-949D-4F6B-BAEF-156D2866DA0D}" dt="2022-12-29T16:02:27.037" v="1889" actId="21"/>
        <pc:sldMkLst>
          <pc:docMk/>
          <pc:sldMk cId="821653901" sldId="278"/>
        </pc:sldMkLst>
        <pc:spChg chg="del mod">
          <ac:chgData name="Cédric Randrianarivélo" userId="843410475e7793a5" providerId="LiveId" clId="{DF5D0108-949D-4F6B-BAEF-156D2866DA0D}" dt="2022-12-29T16:02:27.037" v="1889" actId="21"/>
          <ac:spMkLst>
            <pc:docMk/>
            <pc:sldMk cId="821653901" sldId="278"/>
            <ac:spMk id="3" creationId="{6FD696A3-CAB7-15E4-5094-47703057F322}"/>
          </ac:spMkLst>
        </pc:spChg>
        <pc:spChg chg="mod">
          <ac:chgData name="Cédric Randrianarivélo" userId="843410475e7793a5" providerId="LiveId" clId="{DF5D0108-949D-4F6B-BAEF-156D2866DA0D}" dt="2022-12-29T16:00:19.083" v="1678" actId="20577"/>
          <ac:spMkLst>
            <pc:docMk/>
            <pc:sldMk cId="821653901" sldId="278"/>
            <ac:spMk id="8" creationId="{66E2CCB3-E447-0A8C-4266-884C3D421B2C}"/>
          </ac:spMkLst>
        </pc:spChg>
        <pc:picChg chg="del">
          <ac:chgData name="Cédric Randrianarivélo" userId="843410475e7793a5" providerId="LiveId" clId="{DF5D0108-949D-4F6B-BAEF-156D2866DA0D}" dt="2022-12-29T16:00:22.617" v="1679" actId="478"/>
          <ac:picMkLst>
            <pc:docMk/>
            <pc:sldMk cId="821653901" sldId="278"/>
            <ac:picMk id="11" creationId="{DBAF9F72-DF2A-E5F6-00DF-E9AA44250291}"/>
          </ac:picMkLst>
        </pc:picChg>
      </pc:sldChg>
      <pc:sldChg chg="addSp delSp modSp add mod">
        <pc:chgData name="Cédric Randrianarivélo" userId="843410475e7793a5" providerId="LiveId" clId="{DF5D0108-949D-4F6B-BAEF-156D2866DA0D}" dt="2022-12-29T16:06:08.924" v="2091"/>
        <pc:sldMkLst>
          <pc:docMk/>
          <pc:sldMk cId="2650514634" sldId="279"/>
        </pc:sldMkLst>
        <pc:spChg chg="del">
          <ac:chgData name="Cédric Randrianarivélo" userId="843410475e7793a5" providerId="LiveId" clId="{DF5D0108-949D-4F6B-BAEF-156D2866DA0D}" dt="2022-12-29T16:04:12.980" v="2028" actId="478"/>
          <ac:spMkLst>
            <pc:docMk/>
            <pc:sldMk cId="2650514634" sldId="279"/>
            <ac:spMk id="3" creationId="{6FD696A3-CAB7-15E4-5094-47703057F322}"/>
          </ac:spMkLst>
        </pc:spChg>
        <pc:spChg chg="mod">
          <ac:chgData name="Cédric Randrianarivélo" userId="843410475e7793a5" providerId="LiveId" clId="{DF5D0108-949D-4F6B-BAEF-156D2866DA0D}" dt="2022-12-29T16:04:30.735" v="2073" actId="20577"/>
          <ac:spMkLst>
            <pc:docMk/>
            <pc:sldMk cId="2650514634" sldId="279"/>
            <ac:spMk id="8" creationId="{66E2CCB3-E447-0A8C-4266-884C3D421B2C}"/>
          </ac:spMkLst>
        </pc:spChg>
        <pc:picChg chg="del">
          <ac:chgData name="Cédric Randrianarivélo" userId="843410475e7793a5" providerId="LiveId" clId="{DF5D0108-949D-4F6B-BAEF-156D2866DA0D}" dt="2022-12-29T16:04:11.708" v="2027" actId="478"/>
          <ac:picMkLst>
            <pc:docMk/>
            <pc:sldMk cId="2650514634" sldId="279"/>
            <ac:picMk id="10" creationId="{15BD4960-66BF-9C0B-6164-687CA3583087}"/>
          </ac:picMkLst>
        </pc:picChg>
        <pc:picChg chg="add mod">
          <ac:chgData name="Cédric Randrianarivélo" userId="843410475e7793a5" providerId="LiveId" clId="{DF5D0108-949D-4F6B-BAEF-156D2866DA0D}" dt="2022-12-29T16:05:35.874" v="2089" actId="1076"/>
          <ac:picMkLst>
            <pc:docMk/>
            <pc:sldMk cId="2650514634" sldId="279"/>
            <ac:picMk id="11" creationId="{D1F59673-FA7C-4D76-A9A1-323949E69122}"/>
          </ac:picMkLst>
        </pc:picChg>
        <pc:picChg chg="del">
          <ac:chgData name="Cédric Randrianarivélo" userId="843410475e7793a5" providerId="LiveId" clId="{DF5D0108-949D-4F6B-BAEF-156D2866DA0D}" dt="2022-12-29T16:04:11.331" v="2026" actId="478"/>
          <ac:picMkLst>
            <pc:docMk/>
            <pc:sldMk cId="2650514634" sldId="279"/>
            <ac:picMk id="12" creationId="{DD9956D2-CEE0-6EB3-CE47-B61CB95A606E}"/>
          </ac:picMkLst>
        </pc:picChg>
        <pc:picChg chg="add mod">
          <ac:chgData name="Cédric Randrianarivélo" userId="843410475e7793a5" providerId="LiveId" clId="{DF5D0108-949D-4F6B-BAEF-156D2866DA0D}" dt="2022-12-29T16:05:33.744" v="2088" actId="1076"/>
          <ac:picMkLst>
            <pc:docMk/>
            <pc:sldMk cId="2650514634" sldId="279"/>
            <ac:picMk id="14" creationId="{1AED8782-169F-F6DD-42AF-0AF354C249F5}"/>
          </ac:picMkLst>
        </pc:picChg>
        <pc:picChg chg="add mod">
          <ac:chgData name="Cédric Randrianarivélo" userId="843410475e7793a5" providerId="LiveId" clId="{DF5D0108-949D-4F6B-BAEF-156D2866DA0D}" dt="2022-12-29T16:05:32.049" v="2087" actId="1076"/>
          <ac:picMkLst>
            <pc:docMk/>
            <pc:sldMk cId="2650514634" sldId="279"/>
            <ac:picMk id="16" creationId="{6EA1957D-8A21-E50B-9654-43DE73D43E32}"/>
          </ac:picMkLst>
        </pc:picChg>
        <pc:picChg chg="add del mod">
          <ac:chgData name="Cédric Randrianarivélo" userId="843410475e7793a5" providerId="LiveId" clId="{DF5D0108-949D-4F6B-BAEF-156D2866DA0D}" dt="2022-12-29T16:06:08.924" v="2091"/>
          <ac:picMkLst>
            <pc:docMk/>
            <pc:sldMk cId="2650514634" sldId="279"/>
            <ac:picMk id="17" creationId="{10BCF207-4D8C-71FB-C409-87380A03984A}"/>
          </ac:picMkLst>
        </pc:picChg>
      </pc:sldChg>
      <pc:sldChg chg="addSp delSp modSp add mod">
        <pc:chgData name="Cédric Randrianarivélo" userId="843410475e7793a5" providerId="LiveId" clId="{DF5D0108-949D-4F6B-BAEF-156D2866DA0D}" dt="2022-12-29T16:13:12.957" v="2434" actId="1076"/>
        <pc:sldMkLst>
          <pc:docMk/>
          <pc:sldMk cId="1726306431" sldId="280"/>
        </pc:sldMkLst>
        <pc:spChg chg="mod">
          <ac:chgData name="Cédric Randrianarivélo" userId="843410475e7793a5" providerId="LiveId" clId="{DF5D0108-949D-4F6B-BAEF-156D2866DA0D}" dt="2022-12-29T16:06:50.475" v="2163" actId="20577"/>
          <ac:spMkLst>
            <pc:docMk/>
            <pc:sldMk cId="1726306431" sldId="280"/>
            <ac:spMk id="8" creationId="{66E2CCB3-E447-0A8C-4266-884C3D421B2C}"/>
          </ac:spMkLst>
        </pc:spChg>
        <pc:spChg chg="add mod">
          <ac:chgData name="Cédric Randrianarivélo" userId="843410475e7793a5" providerId="LiveId" clId="{DF5D0108-949D-4F6B-BAEF-156D2866DA0D}" dt="2022-12-29T16:12:28.043" v="2431" actId="20577"/>
          <ac:spMkLst>
            <pc:docMk/>
            <pc:sldMk cId="1726306431" sldId="280"/>
            <ac:spMk id="10" creationId="{34C84039-8793-F599-F22F-1DD9FB7E5446}"/>
          </ac:spMkLst>
        </pc:spChg>
        <pc:spChg chg="add mod">
          <ac:chgData name="Cédric Randrianarivélo" userId="843410475e7793a5" providerId="LiveId" clId="{DF5D0108-949D-4F6B-BAEF-156D2866DA0D}" dt="2022-12-29T16:12:20.134" v="2411" actId="1076"/>
          <ac:spMkLst>
            <pc:docMk/>
            <pc:sldMk cId="1726306431" sldId="280"/>
            <ac:spMk id="12" creationId="{7B7CC3FA-053F-BFC5-43C9-A99FE3EF7D48}"/>
          </ac:spMkLst>
        </pc:spChg>
        <pc:picChg chg="add mod">
          <ac:chgData name="Cédric Randrianarivélo" userId="843410475e7793a5" providerId="LiveId" clId="{DF5D0108-949D-4F6B-BAEF-156D2866DA0D}" dt="2022-12-29T16:12:34.532" v="2432" actId="1076"/>
          <ac:picMkLst>
            <pc:docMk/>
            <pc:sldMk cId="1726306431" sldId="280"/>
            <ac:picMk id="9" creationId="{B8F5038B-630A-DA2C-4FC2-E0864F578B59}"/>
          </ac:picMkLst>
        </pc:picChg>
        <pc:picChg chg="del">
          <ac:chgData name="Cédric Randrianarivélo" userId="843410475e7793a5" providerId="LiveId" clId="{DF5D0108-949D-4F6B-BAEF-156D2866DA0D}" dt="2022-12-29T16:06:17.894" v="2095" actId="478"/>
          <ac:picMkLst>
            <pc:docMk/>
            <pc:sldMk cId="1726306431" sldId="280"/>
            <ac:picMk id="11" creationId="{D1F59673-FA7C-4D76-A9A1-323949E69122}"/>
          </ac:picMkLst>
        </pc:picChg>
        <pc:picChg chg="del">
          <ac:chgData name="Cédric Randrianarivélo" userId="843410475e7793a5" providerId="LiveId" clId="{DF5D0108-949D-4F6B-BAEF-156D2866DA0D}" dt="2022-12-29T16:06:16.520" v="2093" actId="478"/>
          <ac:picMkLst>
            <pc:docMk/>
            <pc:sldMk cId="1726306431" sldId="280"/>
            <ac:picMk id="14" creationId="{1AED8782-169F-F6DD-42AF-0AF354C249F5}"/>
          </ac:picMkLst>
        </pc:picChg>
        <pc:picChg chg="add mod">
          <ac:chgData name="Cédric Randrianarivélo" userId="843410475e7793a5" providerId="LiveId" clId="{DF5D0108-949D-4F6B-BAEF-156D2866DA0D}" dt="2022-12-29T16:13:12.957" v="2434" actId="1076"/>
          <ac:picMkLst>
            <pc:docMk/>
            <pc:sldMk cId="1726306431" sldId="280"/>
            <ac:picMk id="15" creationId="{19DEC450-99E3-0A8A-C792-AD3D54C00C3F}"/>
          </ac:picMkLst>
        </pc:picChg>
        <pc:picChg chg="del">
          <ac:chgData name="Cédric Randrianarivélo" userId="843410475e7793a5" providerId="LiveId" clId="{DF5D0108-949D-4F6B-BAEF-156D2866DA0D}" dt="2022-12-29T16:06:17.488" v="2094" actId="478"/>
          <ac:picMkLst>
            <pc:docMk/>
            <pc:sldMk cId="1726306431" sldId="280"/>
            <ac:picMk id="16" creationId="{6EA1957D-8A21-E50B-9654-43DE73D43E32}"/>
          </ac:picMkLst>
        </pc:picChg>
      </pc:sldChg>
      <pc:sldChg chg="addSp delSp modSp add mod">
        <pc:chgData name="Cédric Randrianarivélo" userId="843410475e7793a5" providerId="LiveId" clId="{DF5D0108-949D-4F6B-BAEF-156D2866DA0D}" dt="2022-12-29T16:08:57.220" v="2379" actId="115"/>
        <pc:sldMkLst>
          <pc:docMk/>
          <pc:sldMk cId="3920971392" sldId="281"/>
        </pc:sldMkLst>
        <pc:spChg chg="add mod">
          <ac:chgData name="Cédric Randrianarivélo" userId="843410475e7793a5" providerId="LiveId" clId="{DF5D0108-949D-4F6B-BAEF-156D2866DA0D}" dt="2022-12-29T16:08:57.220" v="2379" actId="115"/>
          <ac:spMkLst>
            <pc:docMk/>
            <pc:sldMk cId="3920971392" sldId="281"/>
            <ac:spMk id="3" creationId="{7F3ECA02-44C6-02D8-E773-709597B3E67A}"/>
          </ac:spMkLst>
        </pc:spChg>
        <pc:spChg chg="mod">
          <ac:chgData name="Cédric Randrianarivélo" userId="843410475e7793a5" providerId="LiveId" clId="{DF5D0108-949D-4F6B-BAEF-156D2866DA0D}" dt="2022-12-29T16:07:42.526" v="2249" actId="20577"/>
          <ac:spMkLst>
            <pc:docMk/>
            <pc:sldMk cId="3920971392" sldId="281"/>
            <ac:spMk id="8" creationId="{66E2CCB3-E447-0A8C-4266-884C3D421B2C}"/>
          </ac:spMkLst>
        </pc:spChg>
        <pc:spChg chg="mod">
          <ac:chgData name="Cédric Randrianarivélo" userId="843410475e7793a5" providerId="LiveId" clId="{DF5D0108-949D-4F6B-BAEF-156D2866DA0D}" dt="2022-12-29T16:07:35.766" v="2231" actId="20577"/>
          <ac:spMkLst>
            <pc:docMk/>
            <pc:sldMk cId="3920971392" sldId="281"/>
            <ac:spMk id="10" creationId="{34C84039-8793-F599-F22F-1DD9FB7E5446}"/>
          </ac:spMkLst>
        </pc:spChg>
        <pc:picChg chg="del">
          <ac:chgData name="Cédric Randrianarivélo" userId="843410475e7793a5" providerId="LiveId" clId="{DF5D0108-949D-4F6B-BAEF-156D2866DA0D}" dt="2022-12-29T16:07:29.533" v="2227" actId="478"/>
          <ac:picMkLst>
            <pc:docMk/>
            <pc:sldMk cId="3920971392" sldId="281"/>
            <ac:picMk id="9" creationId="{B8F5038B-630A-DA2C-4FC2-E0864F578B59}"/>
          </ac:picMkLst>
        </pc:picChg>
      </pc:sldChg>
      <pc:sldChg chg="modSp add mod">
        <pc:chgData name="Cédric Randrianarivélo" userId="843410475e7793a5" providerId="LiveId" clId="{DF5D0108-949D-4F6B-BAEF-156D2866DA0D}" dt="2022-12-29T16:09:52.903" v="2385" actId="20577"/>
        <pc:sldMkLst>
          <pc:docMk/>
          <pc:sldMk cId="2867270725" sldId="282"/>
        </pc:sldMkLst>
        <pc:spChg chg="mod">
          <ac:chgData name="Cédric Randrianarivélo" userId="843410475e7793a5" providerId="LiveId" clId="{DF5D0108-949D-4F6B-BAEF-156D2866DA0D}" dt="2022-12-29T16:09:52.903" v="2385" actId="20577"/>
          <ac:spMkLst>
            <pc:docMk/>
            <pc:sldMk cId="2867270725" sldId="282"/>
            <ac:spMk id="5" creationId="{66D2B850-416C-1208-FE08-81FF8BFC522D}"/>
          </ac:spMkLst>
        </pc:spChg>
      </pc:sldChg>
      <pc:sldChg chg="add del">
        <pc:chgData name="Cédric Randrianarivélo" userId="843410475e7793a5" providerId="LiveId" clId="{DF5D0108-949D-4F6B-BAEF-156D2866DA0D}" dt="2022-12-29T16:13:24.386" v="2436" actId="47"/>
        <pc:sldMkLst>
          <pc:docMk/>
          <pc:sldMk cId="3902459657" sldId="283"/>
        </pc:sldMkLst>
      </pc:sldChg>
      <pc:sldChg chg="addSp delSp modSp add mod">
        <pc:chgData name="Cédric Randrianarivélo" userId="843410475e7793a5" providerId="LiveId" clId="{DF5D0108-949D-4F6B-BAEF-156D2866DA0D}" dt="2022-12-29T16:14:56.694" v="2457" actId="20577"/>
        <pc:sldMkLst>
          <pc:docMk/>
          <pc:sldMk cId="2038511186" sldId="284"/>
        </pc:sldMkLst>
        <pc:spChg chg="del">
          <ac:chgData name="Cédric Randrianarivélo" userId="843410475e7793a5" providerId="LiveId" clId="{DF5D0108-949D-4F6B-BAEF-156D2866DA0D}" dt="2022-12-29T16:13:55.485" v="2439" actId="478"/>
          <ac:spMkLst>
            <pc:docMk/>
            <pc:sldMk cId="2038511186" sldId="284"/>
            <ac:spMk id="3" creationId="{7F3ECA02-44C6-02D8-E773-709597B3E67A}"/>
          </ac:spMkLst>
        </pc:spChg>
        <pc:spChg chg="mod">
          <ac:chgData name="Cédric Randrianarivélo" userId="843410475e7793a5" providerId="LiveId" clId="{DF5D0108-949D-4F6B-BAEF-156D2866DA0D}" dt="2022-12-29T16:14:56.694" v="2457" actId="20577"/>
          <ac:spMkLst>
            <pc:docMk/>
            <pc:sldMk cId="2038511186" sldId="284"/>
            <ac:spMk id="8" creationId="{66E2CCB3-E447-0A8C-4266-884C3D421B2C}"/>
          </ac:spMkLst>
        </pc:spChg>
        <pc:spChg chg="add mod">
          <ac:chgData name="Cédric Randrianarivélo" userId="843410475e7793a5" providerId="LiveId" clId="{DF5D0108-949D-4F6B-BAEF-156D2866DA0D}" dt="2022-12-29T16:13:56.793" v="2440"/>
          <ac:spMkLst>
            <pc:docMk/>
            <pc:sldMk cId="2038511186" sldId="284"/>
            <ac:spMk id="9" creationId="{6D648E8F-E372-4DBB-3206-9B8FD2DF4F73}"/>
          </ac:spMkLst>
        </pc:spChg>
        <pc:spChg chg="add mod">
          <ac:chgData name="Cédric Randrianarivélo" userId="843410475e7793a5" providerId="LiveId" clId="{DF5D0108-949D-4F6B-BAEF-156D2866DA0D}" dt="2022-12-29T16:13:56.793" v="2440"/>
          <ac:spMkLst>
            <pc:docMk/>
            <pc:sldMk cId="2038511186" sldId="284"/>
            <ac:spMk id="11" creationId="{5025C746-DF4A-6A75-8A72-614BB9ED1BEC}"/>
          </ac:spMkLst>
        </pc:spChg>
        <pc:graphicFrameChg chg="mod">
          <ac:chgData name="Cédric Randrianarivélo" userId="843410475e7793a5" providerId="LiveId" clId="{DF5D0108-949D-4F6B-BAEF-156D2866DA0D}" dt="2022-12-29T16:13:31.389" v="2438" actId="207"/>
          <ac:graphicFrameMkLst>
            <pc:docMk/>
            <pc:sldMk cId="2038511186" sldId="284"/>
            <ac:graphicFrameMk id="5" creationId="{105EF4C7-FBDF-2E7A-26FC-D8CF85CD57CB}"/>
          </ac:graphicFrameMkLst>
        </pc:graphicFrameChg>
        <pc:picChg chg="add mod">
          <ac:chgData name="Cédric Randrianarivélo" userId="843410475e7793a5" providerId="LiveId" clId="{DF5D0108-949D-4F6B-BAEF-156D2866DA0D}" dt="2022-12-29T16:14:25.939" v="2444" actId="14100"/>
          <ac:picMkLst>
            <pc:docMk/>
            <pc:sldMk cId="2038511186" sldId="284"/>
            <ac:picMk id="12" creationId="{B59CC03D-A826-72A0-FF21-4D5479A2F363}"/>
          </ac:picMkLst>
        </pc:picChg>
        <pc:picChg chg="add mod">
          <ac:chgData name="Cédric Randrianarivélo" userId="843410475e7793a5" providerId="LiveId" clId="{DF5D0108-949D-4F6B-BAEF-156D2866DA0D}" dt="2022-12-29T16:14:45.439" v="2449" actId="1076"/>
          <ac:picMkLst>
            <pc:docMk/>
            <pc:sldMk cId="2038511186" sldId="284"/>
            <ac:picMk id="13" creationId="{AF82B459-60B1-8485-E15B-9566186827C0}"/>
          </ac:picMkLst>
        </pc:picChg>
      </pc:sldChg>
      <pc:sldChg chg="addSp delSp modSp add mod">
        <pc:chgData name="Cédric Randrianarivélo" userId="843410475e7793a5" providerId="LiveId" clId="{DF5D0108-949D-4F6B-BAEF-156D2866DA0D}" dt="2022-12-29T16:15:51.322" v="2477" actId="20577"/>
        <pc:sldMkLst>
          <pc:docMk/>
          <pc:sldMk cId="3085093006" sldId="285"/>
        </pc:sldMkLst>
        <pc:spChg chg="mod">
          <ac:chgData name="Cédric Randrianarivélo" userId="843410475e7793a5" providerId="LiveId" clId="{DF5D0108-949D-4F6B-BAEF-156D2866DA0D}" dt="2022-12-29T16:15:51.322" v="2477" actId="20577"/>
          <ac:spMkLst>
            <pc:docMk/>
            <pc:sldMk cId="3085093006" sldId="285"/>
            <ac:spMk id="8" creationId="{66E2CCB3-E447-0A8C-4266-884C3D421B2C}"/>
          </ac:spMkLst>
        </pc:spChg>
        <pc:picChg chg="add mod">
          <ac:chgData name="Cédric Randrianarivélo" userId="843410475e7793a5" providerId="LiveId" clId="{DF5D0108-949D-4F6B-BAEF-156D2866DA0D}" dt="2022-12-29T16:15:39.141" v="2472" actId="14100"/>
          <ac:picMkLst>
            <pc:docMk/>
            <pc:sldMk cId="3085093006" sldId="285"/>
            <ac:picMk id="3" creationId="{BB35452F-1939-DC6B-1D28-4C64935B4473}"/>
          </ac:picMkLst>
        </pc:picChg>
        <pc:picChg chg="del">
          <ac:chgData name="Cédric Randrianarivélo" userId="843410475e7793a5" providerId="LiveId" clId="{DF5D0108-949D-4F6B-BAEF-156D2866DA0D}" dt="2022-12-29T16:15:22.376" v="2465" actId="478"/>
          <ac:picMkLst>
            <pc:docMk/>
            <pc:sldMk cId="3085093006" sldId="285"/>
            <ac:picMk id="12" creationId="{B59CC03D-A826-72A0-FF21-4D5479A2F363}"/>
          </ac:picMkLst>
        </pc:picChg>
        <pc:picChg chg="del">
          <ac:chgData name="Cédric Randrianarivélo" userId="843410475e7793a5" providerId="LiveId" clId="{DF5D0108-949D-4F6B-BAEF-156D2866DA0D}" dt="2022-12-29T16:15:12.695" v="2459" actId="478"/>
          <ac:picMkLst>
            <pc:docMk/>
            <pc:sldMk cId="3085093006" sldId="285"/>
            <ac:picMk id="13" creationId="{AF82B459-60B1-8485-E15B-9566186827C0}"/>
          </ac:picMkLst>
        </pc:picChg>
        <pc:picChg chg="add mod">
          <ac:chgData name="Cédric Randrianarivélo" userId="843410475e7793a5" providerId="LiveId" clId="{DF5D0108-949D-4F6B-BAEF-156D2866DA0D}" dt="2022-12-29T16:15:36.512" v="2471" actId="14100"/>
          <ac:picMkLst>
            <pc:docMk/>
            <pc:sldMk cId="3085093006" sldId="285"/>
            <ac:picMk id="14" creationId="{DA1B1ADA-E786-764D-B848-60B49C20292C}"/>
          </ac:picMkLst>
        </pc:picChg>
      </pc:sldChg>
      <pc:sldChg chg="addSp delSp modSp add mod">
        <pc:chgData name="Cédric Randrianarivélo" userId="843410475e7793a5" providerId="LiveId" clId="{DF5D0108-949D-4F6B-BAEF-156D2866DA0D}" dt="2022-12-29T16:20:17.108" v="2561" actId="1076"/>
        <pc:sldMkLst>
          <pc:docMk/>
          <pc:sldMk cId="1752109928" sldId="286"/>
        </pc:sldMkLst>
        <pc:spChg chg="mod">
          <ac:chgData name="Cédric Randrianarivélo" userId="843410475e7793a5" providerId="LiveId" clId="{DF5D0108-949D-4F6B-BAEF-156D2866DA0D}" dt="2022-12-29T16:17:43.808" v="2528" actId="20577"/>
          <ac:spMkLst>
            <pc:docMk/>
            <pc:sldMk cId="1752109928" sldId="286"/>
            <ac:spMk id="8" creationId="{66E2CCB3-E447-0A8C-4266-884C3D421B2C}"/>
          </ac:spMkLst>
        </pc:spChg>
        <pc:spChg chg="mod">
          <ac:chgData name="Cédric Randrianarivélo" userId="843410475e7793a5" providerId="LiveId" clId="{DF5D0108-949D-4F6B-BAEF-156D2866DA0D}" dt="2022-12-29T16:18:40.361" v="2542" actId="1076"/>
          <ac:spMkLst>
            <pc:docMk/>
            <pc:sldMk cId="1752109928" sldId="286"/>
            <ac:spMk id="9" creationId="{6D648E8F-E372-4DBB-3206-9B8FD2DF4F73}"/>
          </ac:spMkLst>
        </pc:spChg>
        <pc:spChg chg="del">
          <ac:chgData name="Cédric Randrianarivélo" userId="843410475e7793a5" providerId="LiveId" clId="{DF5D0108-949D-4F6B-BAEF-156D2866DA0D}" dt="2022-12-29T16:19:56.755" v="2554" actId="478"/>
          <ac:spMkLst>
            <pc:docMk/>
            <pc:sldMk cId="1752109928" sldId="286"/>
            <ac:spMk id="11" creationId="{5025C746-DF4A-6A75-8A72-614BB9ED1BEC}"/>
          </ac:spMkLst>
        </pc:spChg>
        <pc:picChg chg="del">
          <ac:chgData name="Cédric Randrianarivélo" userId="843410475e7793a5" providerId="LiveId" clId="{DF5D0108-949D-4F6B-BAEF-156D2866DA0D}" dt="2022-12-29T16:15:53.597" v="2478" actId="478"/>
          <ac:picMkLst>
            <pc:docMk/>
            <pc:sldMk cId="1752109928" sldId="286"/>
            <ac:picMk id="3" creationId="{BB35452F-1939-DC6B-1D28-4C64935B4473}"/>
          </ac:picMkLst>
        </pc:picChg>
        <pc:picChg chg="add del mod">
          <ac:chgData name="Cédric Randrianarivélo" userId="843410475e7793a5" providerId="LiveId" clId="{DF5D0108-949D-4F6B-BAEF-156D2866DA0D}" dt="2022-12-29T16:17:45.740" v="2530" actId="478"/>
          <ac:picMkLst>
            <pc:docMk/>
            <pc:sldMk cId="1752109928" sldId="286"/>
            <ac:picMk id="13" creationId="{23D30F1D-07AA-0810-10D3-FE600EB3EE16}"/>
          </ac:picMkLst>
        </pc:picChg>
        <pc:picChg chg="del">
          <ac:chgData name="Cédric Randrianarivélo" userId="843410475e7793a5" providerId="LiveId" clId="{DF5D0108-949D-4F6B-BAEF-156D2866DA0D}" dt="2022-12-29T16:15:54.148" v="2479" actId="478"/>
          <ac:picMkLst>
            <pc:docMk/>
            <pc:sldMk cId="1752109928" sldId="286"/>
            <ac:picMk id="14" creationId="{DA1B1ADA-E786-764D-B848-60B49C20292C}"/>
          </ac:picMkLst>
        </pc:picChg>
        <pc:picChg chg="add del mod">
          <ac:chgData name="Cédric Randrianarivélo" userId="843410475e7793a5" providerId="LiveId" clId="{DF5D0108-949D-4F6B-BAEF-156D2866DA0D}" dt="2022-12-29T16:17:45.096" v="2529" actId="478"/>
          <ac:picMkLst>
            <pc:docMk/>
            <pc:sldMk cId="1752109928" sldId="286"/>
            <ac:picMk id="16" creationId="{D0EC9B49-F01C-8A33-538A-269C10B3CD70}"/>
          </ac:picMkLst>
        </pc:picChg>
        <pc:picChg chg="add del mod">
          <ac:chgData name="Cédric Randrianarivélo" userId="843410475e7793a5" providerId="LiveId" clId="{DF5D0108-949D-4F6B-BAEF-156D2866DA0D}" dt="2022-12-29T16:18:33.160" v="2538" actId="478"/>
          <ac:picMkLst>
            <pc:docMk/>
            <pc:sldMk cId="1752109928" sldId="286"/>
            <ac:picMk id="17" creationId="{A73C43C9-5B7B-5969-10BE-9067B7F14969}"/>
          </ac:picMkLst>
        </pc:picChg>
        <pc:picChg chg="add del mod">
          <ac:chgData name="Cédric Randrianarivélo" userId="843410475e7793a5" providerId="LiveId" clId="{DF5D0108-949D-4F6B-BAEF-156D2866DA0D}" dt="2022-12-29T16:19:53.205" v="2552" actId="478"/>
          <ac:picMkLst>
            <pc:docMk/>
            <pc:sldMk cId="1752109928" sldId="286"/>
            <ac:picMk id="18" creationId="{3BE534D1-3FA8-9F26-51CF-5B31589CBA6D}"/>
          </ac:picMkLst>
        </pc:picChg>
        <pc:picChg chg="add mod">
          <ac:chgData name="Cédric Randrianarivélo" userId="843410475e7793a5" providerId="LiveId" clId="{DF5D0108-949D-4F6B-BAEF-156D2866DA0D}" dt="2022-12-29T16:20:05.040" v="2556" actId="1076"/>
          <ac:picMkLst>
            <pc:docMk/>
            <pc:sldMk cId="1752109928" sldId="286"/>
            <ac:picMk id="19" creationId="{752C64CF-AF13-41EA-3EAD-55A5D094ACC4}"/>
          </ac:picMkLst>
        </pc:picChg>
        <pc:picChg chg="add mod">
          <ac:chgData name="Cédric Randrianarivélo" userId="843410475e7793a5" providerId="LiveId" clId="{DF5D0108-949D-4F6B-BAEF-156D2866DA0D}" dt="2022-12-29T16:20:17.108" v="2561" actId="1076"/>
          <ac:picMkLst>
            <pc:docMk/>
            <pc:sldMk cId="1752109928" sldId="286"/>
            <ac:picMk id="20" creationId="{56A263BB-2201-F14A-635B-7CBDA69485D6}"/>
          </ac:picMkLst>
        </pc:picChg>
      </pc:sldChg>
      <pc:sldChg chg="del">
        <pc:chgData name="Cédric Randrianarivélo" userId="843410475e7793a5" providerId="LiveId" clId="{DF5D0108-949D-4F6B-BAEF-156D2866DA0D}" dt="2022-12-29T14:53:34.800" v="0" actId="47"/>
        <pc:sldMkLst>
          <pc:docMk/>
          <pc:sldMk cId="1850524039" sldId="287"/>
        </pc:sldMkLst>
      </pc:sldChg>
      <pc:sldChg chg="addSp delSp modSp add mod">
        <pc:chgData name="Cédric Randrianarivélo" userId="843410475e7793a5" providerId="LiveId" clId="{DF5D0108-949D-4F6B-BAEF-156D2866DA0D}" dt="2022-12-29T16:21:50.746" v="2596" actId="14100"/>
        <pc:sldMkLst>
          <pc:docMk/>
          <pc:sldMk cId="3809917733" sldId="287"/>
        </pc:sldMkLst>
        <pc:spChg chg="mod">
          <ac:chgData name="Cédric Randrianarivélo" userId="843410475e7793a5" providerId="LiveId" clId="{DF5D0108-949D-4F6B-BAEF-156D2866DA0D}" dt="2022-12-29T16:20:54.963" v="2583" actId="20577"/>
          <ac:spMkLst>
            <pc:docMk/>
            <pc:sldMk cId="3809917733" sldId="287"/>
            <ac:spMk id="8" creationId="{66E2CCB3-E447-0A8C-4266-884C3D421B2C}"/>
          </ac:spMkLst>
        </pc:spChg>
        <pc:spChg chg="mod">
          <ac:chgData name="Cédric Randrianarivélo" userId="843410475e7793a5" providerId="LiveId" clId="{DF5D0108-949D-4F6B-BAEF-156D2866DA0D}" dt="2022-12-29T16:21:33.272" v="2589" actId="1076"/>
          <ac:spMkLst>
            <pc:docMk/>
            <pc:sldMk cId="3809917733" sldId="287"/>
            <ac:spMk id="11" creationId="{5025C746-DF4A-6A75-8A72-614BB9ED1BEC}"/>
          </ac:spMkLst>
        </pc:spChg>
        <pc:picChg chg="add mod">
          <ac:chgData name="Cédric Randrianarivélo" userId="843410475e7793a5" providerId="LiveId" clId="{DF5D0108-949D-4F6B-BAEF-156D2866DA0D}" dt="2022-12-29T16:21:50.746" v="2596" actId="14100"/>
          <ac:picMkLst>
            <pc:docMk/>
            <pc:sldMk cId="3809917733" sldId="287"/>
            <ac:picMk id="3" creationId="{DCF4EE61-42E9-C9C7-2676-3F6141D63429}"/>
          </ac:picMkLst>
        </pc:picChg>
        <pc:picChg chg="add mod">
          <ac:chgData name="Cédric Randrianarivélo" userId="843410475e7793a5" providerId="LiveId" clId="{DF5D0108-949D-4F6B-BAEF-156D2866DA0D}" dt="2022-12-29T16:21:48.952" v="2595" actId="1076"/>
          <ac:picMkLst>
            <pc:docMk/>
            <pc:sldMk cId="3809917733" sldId="287"/>
            <ac:picMk id="12" creationId="{FCD0F499-DD05-358E-7E0B-6DD1FBA28638}"/>
          </ac:picMkLst>
        </pc:picChg>
        <pc:picChg chg="del">
          <ac:chgData name="Cédric Randrianarivélo" userId="843410475e7793a5" providerId="LiveId" clId="{DF5D0108-949D-4F6B-BAEF-156D2866DA0D}" dt="2022-12-29T16:20:57.644" v="2585" actId="478"/>
          <ac:picMkLst>
            <pc:docMk/>
            <pc:sldMk cId="3809917733" sldId="287"/>
            <ac:picMk id="13" creationId="{23D30F1D-07AA-0810-10D3-FE600EB3EE16}"/>
          </ac:picMkLst>
        </pc:picChg>
        <pc:picChg chg="del">
          <ac:chgData name="Cédric Randrianarivélo" userId="843410475e7793a5" providerId="LiveId" clId="{DF5D0108-949D-4F6B-BAEF-156D2866DA0D}" dt="2022-12-29T16:20:56.909" v="2584" actId="478"/>
          <ac:picMkLst>
            <pc:docMk/>
            <pc:sldMk cId="3809917733" sldId="287"/>
            <ac:picMk id="16" creationId="{D0EC9B49-F01C-8A33-538A-269C10B3CD70}"/>
          </ac:picMkLst>
        </pc:picChg>
      </pc:sldChg>
      <pc:sldChg chg="addSp delSp modSp add mod">
        <pc:chgData name="Cédric Randrianarivélo" userId="843410475e7793a5" providerId="LiveId" clId="{DF5D0108-949D-4F6B-BAEF-156D2866DA0D}" dt="2022-12-29T16:23:42.943" v="2701" actId="1076"/>
        <pc:sldMkLst>
          <pc:docMk/>
          <pc:sldMk cId="2337659711" sldId="288"/>
        </pc:sldMkLst>
        <pc:spChg chg="mod">
          <ac:chgData name="Cédric Randrianarivélo" userId="843410475e7793a5" providerId="LiveId" clId="{DF5D0108-949D-4F6B-BAEF-156D2866DA0D}" dt="2022-12-29T16:23:03.642" v="2692" actId="20577"/>
          <ac:spMkLst>
            <pc:docMk/>
            <pc:sldMk cId="2337659711" sldId="288"/>
            <ac:spMk id="8" creationId="{66E2CCB3-E447-0A8C-4266-884C3D421B2C}"/>
          </ac:spMkLst>
        </pc:spChg>
        <pc:picChg chg="add mod">
          <ac:chgData name="Cédric Randrianarivélo" userId="843410475e7793a5" providerId="LiveId" clId="{DF5D0108-949D-4F6B-BAEF-156D2866DA0D}" dt="2022-12-29T16:23:24.876" v="2695" actId="1076"/>
          <ac:picMkLst>
            <pc:docMk/>
            <pc:sldMk cId="2337659711" sldId="288"/>
            <ac:picMk id="12" creationId="{6E2BFE13-7AD6-B40E-BC4D-907B8821DFB4}"/>
          </ac:picMkLst>
        </pc:picChg>
        <pc:picChg chg="del mod">
          <ac:chgData name="Cédric Randrianarivélo" userId="843410475e7793a5" providerId="LiveId" clId="{DF5D0108-949D-4F6B-BAEF-156D2866DA0D}" dt="2022-12-29T16:23:37.873" v="2697" actId="478"/>
          <ac:picMkLst>
            <pc:docMk/>
            <pc:sldMk cId="2337659711" sldId="288"/>
            <ac:picMk id="13" creationId="{23D30F1D-07AA-0810-10D3-FE600EB3EE16}"/>
          </ac:picMkLst>
        </pc:picChg>
        <pc:picChg chg="add mod">
          <ac:chgData name="Cédric Randrianarivélo" userId="843410475e7793a5" providerId="LiveId" clId="{DF5D0108-949D-4F6B-BAEF-156D2866DA0D}" dt="2022-12-29T16:23:42.943" v="2701" actId="1076"/>
          <ac:picMkLst>
            <pc:docMk/>
            <pc:sldMk cId="2337659711" sldId="288"/>
            <ac:picMk id="15" creationId="{3F5E7210-887A-C05D-9F4C-2B1FDB1CAB18}"/>
          </ac:picMkLst>
        </pc:picChg>
        <pc:picChg chg="del">
          <ac:chgData name="Cédric Randrianarivélo" userId="843410475e7793a5" providerId="LiveId" clId="{DF5D0108-949D-4F6B-BAEF-156D2866DA0D}" dt="2022-12-29T16:23:20.082" v="2693" actId="478"/>
          <ac:picMkLst>
            <pc:docMk/>
            <pc:sldMk cId="2337659711" sldId="288"/>
            <ac:picMk id="16" creationId="{D0EC9B49-F01C-8A33-538A-269C10B3CD70}"/>
          </ac:picMkLst>
        </pc:picChg>
      </pc:sldChg>
      <pc:sldChg chg="del">
        <pc:chgData name="Cédric Randrianarivélo" userId="843410475e7793a5" providerId="LiveId" clId="{DF5D0108-949D-4F6B-BAEF-156D2866DA0D}" dt="2022-12-29T14:53:35.273" v="1" actId="47"/>
        <pc:sldMkLst>
          <pc:docMk/>
          <pc:sldMk cId="2504204655" sldId="288"/>
        </pc:sldMkLst>
      </pc:sldChg>
      <pc:sldChg chg="addSp delSp modSp add mod">
        <pc:chgData name="Cédric Randrianarivélo" userId="843410475e7793a5" providerId="LiveId" clId="{DF5D0108-949D-4F6B-BAEF-156D2866DA0D}" dt="2022-12-29T16:20:40.552" v="2566" actId="1076"/>
        <pc:sldMkLst>
          <pc:docMk/>
          <pc:sldMk cId="3762329135" sldId="289"/>
        </pc:sldMkLst>
        <pc:spChg chg="del">
          <ac:chgData name="Cédric Randrianarivélo" userId="843410475e7793a5" providerId="LiveId" clId="{DF5D0108-949D-4F6B-BAEF-156D2866DA0D}" dt="2022-12-29T16:18:53.592" v="2545" actId="478"/>
          <ac:spMkLst>
            <pc:docMk/>
            <pc:sldMk cId="3762329135" sldId="289"/>
            <ac:spMk id="9" creationId="{6D648E8F-E372-4DBB-3206-9B8FD2DF4F73}"/>
          </ac:spMkLst>
        </pc:spChg>
        <pc:spChg chg="mod">
          <ac:chgData name="Cédric Randrianarivélo" userId="843410475e7793a5" providerId="LiveId" clId="{DF5D0108-949D-4F6B-BAEF-156D2866DA0D}" dt="2022-12-29T16:18:56.554" v="2546" actId="1076"/>
          <ac:spMkLst>
            <pc:docMk/>
            <pc:sldMk cId="3762329135" sldId="289"/>
            <ac:spMk id="11" creationId="{5025C746-DF4A-6A75-8A72-614BB9ED1BEC}"/>
          </ac:spMkLst>
        </pc:spChg>
        <pc:picChg chg="add mod">
          <ac:chgData name="Cédric Randrianarivélo" userId="843410475e7793a5" providerId="LiveId" clId="{DF5D0108-949D-4F6B-BAEF-156D2866DA0D}" dt="2022-12-29T16:19:38.324" v="2551" actId="1076"/>
          <ac:picMkLst>
            <pc:docMk/>
            <pc:sldMk cId="3762329135" sldId="289"/>
            <ac:picMk id="3" creationId="{D4801F92-9451-0985-82EF-8937FE6B2BC0}"/>
          </ac:picMkLst>
        </pc:picChg>
        <pc:picChg chg="add mod">
          <ac:chgData name="Cédric Randrianarivélo" userId="843410475e7793a5" providerId="LiveId" clId="{DF5D0108-949D-4F6B-BAEF-156D2866DA0D}" dt="2022-12-29T16:20:40.552" v="2566" actId="1076"/>
          <ac:picMkLst>
            <pc:docMk/>
            <pc:sldMk cId="3762329135" sldId="289"/>
            <ac:picMk id="12" creationId="{A22389E6-6249-6123-1A21-520819AB626A}"/>
          </ac:picMkLst>
        </pc:picChg>
        <pc:picChg chg="del">
          <ac:chgData name="Cédric Randrianarivélo" userId="843410475e7793a5" providerId="LiveId" clId="{DF5D0108-949D-4F6B-BAEF-156D2866DA0D}" dt="2022-12-29T16:19:29.341" v="2547" actId="478"/>
          <ac:picMkLst>
            <pc:docMk/>
            <pc:sldMk cId="3762329135" sldId="289"/>
            <ac:picMk id="18" creationId="{3BE534D1-3FA8-9F26-51CF-5B31589CBA6D}"/>
          </ac:picMkLst>
        </pc:picChg>
      </pc:sldChg>
      <pc:sldChg chg="addSp delSp modSp add mod">
        <pc:chgData name="Cédric Randrianarivélo" userId="843410475e7793a5" providerId="LiveId" clId="{DF5D0108-949D-4F6B-BAEF-156D2866DA0D}" dt="2022-12-29T16:22:44.459" v="2667" actId="113"/>
        <pc:sldMkLst>
          <pc:docMk/>
          <pc:sldMk cId="2047110685" sldId="290"/>
        </pc:sldMkLst>
        <pc:spChg chg="add del mod">
          <ac:chgData name="Cédric Randrianarivélo" userId="843410475e7793a5" providerId="LiveId" clId="{DF5D0108-949D-4F6B-BAEF-156D2866DA0D}" dt="2022-12-29T16:22:38.175" v="2664"/>
          <ac:spMkLst>
            <pc:docMk/>
            <pc:sldMk cId="2047110685" sldId="290"/>
            <ac:spMk id="13" creationId="{FE7B8CB1-7DD4-9EED-D41A-2BBB9741A21E}"/>
          </ac:spMkLst>
        </pc:spChg>
        <pc:spChg chg="add mod">
          <ac:chgData name="Cédric Randrianarivélo" userId="843410475e7793a5" providerId="LiveId" clId="{DF5D0108-949D-4F6B-BAEF-156D2866DA0D}" dt="2022-12-29T16:22:44.459" v="2667" actId="113"/>
          <ac:spMkLst>
            <pc:docMk/>
            <pc:sldMk cId="2047110685" sldId="290"/>
            <ac:spMk id="14" creationId="{19CB2194-E7BE-153D-C0E6-71049FBA1D58}"/>
          </ac:spMkLst>
        </pc:spChg>
        <pc:spChg chg="add mod">
          <ac:chgData name="Cédric Randrianarivélo" userId="843410475e7793a5" providerId="LiveId" clId="{DF5D0108-949D-4F6B-BAEF-156D2866DA0D}" dt="2022-12-29T16:22:44.459" v="2667" actId="113"/>
          <ac:spMkLst>
            <pc:docMk/>
            <pc:sldMk cId="2047110685" sldId="290"/>
            <ac:spMk id="15" creationId="{BFE64A1C-D1AE-5E98-F1B2-87D292B1BE5A}"/>
          </ac:spMkLst>
        </pc:spChg>
        <pc:picChg chg="del">
          <ac:chgData name="Cédric Randrianarivélo" userId="843410475e7793a5" providerId="LiveId" clId="{DF5D0108-949D-4F6B-BAEF-156D2866DA0D}" dt="2022-12-29T16:21:56.279" v="2599" actId="478"/>
          <ac:picMkLst>
            <pc:docMk/>
            <pc:sldMk cId="2047110685" sldId="290"/>
            <ac:picMk id="3" creationId="{DCF4EE61-42E9-C9C7-2676-3F6141D63429}"/>
          </ac:picMkLst>
        </pc:picChg>
        <pc:picChg chg="mod">
          <ac:chgData name="Cédric Randrianarivélo" userId="843410475e7793a5" providerId="LiveId" clId="{DF5D0108-949D-4F6B-BAEF-156D2866DA0D}" dt="2022-12-29T16:22:37.735" v="2662" actId="1076"/>
          <ac:picMkLst>
            <pc:docMk/>
            <pc:sldMk cId="2047110685" sldId="290"/>
            <ac:picMk id="4" creationId="{D2557EF5-460E-55FF-0FFE-6305C7D06CCD}"/>
          </ac:picMkLst>
        </pc:picChg>
        <pc:picChg chg="del">
          <ac:chgData name="Cédric Randrianarivélo" userId="843410475e7793a5" providerId="LiveId" clId="{DF5D0108-949D-4F6B-BAEF-156D2866DA0D}" dt="2022-12-29T16:21:55.714" v="2598" actId="478"/>
          <ac:picMkLst>
            <pc:docMk/>
            <pc:sldMk cId="2047110685" sldId="290"/>
            <ac:picMk id="12" creationId="{FCD0F499-DD05-358E-7E0B-6DD1FBA28638}"/>
          </ac:picMkLst>
        </pc:picChg>
      </pc:sldChg>
      <pc:sldChg chg="del">
        <pc:chgData name="Cédric Randrianarivélo" userId="843410475e7793a5" providerId="LiveId" clId="{DF5D0108-949D-4F6B-BAEF-156D2866DA0D}" dt="2022-12-29T14:53:35.336" v="3" actId="47"/>
        <pc:sldMkLst>
          <pc:docMk/>
          <pc:sldMk cId="4141269595" sldId="290"/>
        </pc:sldMkLst>
      </pc:sldChg>
      <pc:sldChg chg="del">
        <pc:chgData name="Cédric Randrianarivélo" userId="843410475e7793a5" providerId="LiveId" clId="{DF5D0108-949D-4F6B-BAEF-156D2866DA0D}" dt="2022-12-29T14:53:35.305" v="2" actId="47"/>
        <pc:sldMkLst>
          <pc:docMk/>
          <pc:sldMk cId="2735198251" sldId="297"/>
        </pc:sldMkLst>
      </pc:sldChg>
      <pc:sldChg chg="del">
        <pc:chgData name="Cédric Randrianarivélo" userId="843410475e7793a5" providerId="LiveId" clId="{DF5D0108-949D-4F6B-BAEF-156D2866DA0D}" dt="2022-12-29T14:53:35.367" v="4" actId="47"/>
        <pc:sldMkLst>
          <pc:docMk/>
          <pc:sldMk cId="4241420029" sldId="298"/>
        </pc:sldMkLst>
      </pc:sldChg>
      <pc:sldChg chg="del">
        <pc:chgData name="Cédric Randrianarivélo" userId="843410475e7793a5" providerId="LiveId" clId="{DF5D0108-949D-4F6B-BAEF-156D2866DA0D}" dt="2022-12-29T14:53:35.462" v="7" actId="47"/>
        <pc:sldMkLst>
          <pc:docMk/>
          <pc:sldMk cId="3020073077" sldId="299"/>
        </pc:sldMkLst>
      </pc:sldChg>
      <pc:sldChg chg="del">
        <pc:chgData name="Cédric Randrianarivélo" userId="843410475e7793a5" providerId="LiveId" clId="{DF5D0108-949D-4F6B-BAEF-156D2866DA0D}" dt="2022-12-29T14:53:37.221" v="30" actId="47"/>
        <pc:sldMkLst>
          <pc:docMk/>
          <pc:sldMk cId="3660889335" sldId="301"/>
        </pc:sldMkLst>
      </pc:sldChg>
      <pc:sldChg chg="del">
        <pc:chgData name="Cédric Randrianarivélo" userId="843410475e7793a5" providerId="LiveId" clId="{DF5D0108-949D-4F6B-BAEF-156D2866DA0D}" dt="2022-12-29T14:53:35.414" v="5" actId="47"/>
        <pc:sldMkLst>
          <pc:docMk/>
          <pc:sldMk cId="2524297971" sldId="304"/>
        </pc:sldMkLst>
      </pc:sldChg>
      <pc:sldChg chg="del">
        <pc:chgData name="Cédric Randrianarivélo" userId="843410475e7793a5" providerId="LiveId" clId="{DF5D0108-949D-4F6B-BAEF-156D2866DA0D}" dt="2022-12-29T14:53:35.446" v="6" actId="47"/>
        <pc:sldMkLst>
          <pc:docMk/>
          <pc:sldMk cId="2823534535" sldId="305"/>
        </pc:sldMkLst>
      </pc:sldChg>
      <pc:sldChg chg="del">
        <pc:chgData name="Cédric Randrianarivélo" userId="843410475e7793a5" providerId="LiveId" clId="{DF5D0108-949D-4F6B-BAEF-156D2866DA0D}" dt="2022-12-29T14:53:35.540" v="9" actId="47"/>
        <pc:sldMkLst>
          <pc:docMk/>
          <pc:sldMk cId="4065158104" sldId="307"/>
        </pc:sldMkLst>
      </pc:sldChg>
      <pc:sldChg chg="del">
        <pc:chgData name="Cédric Randrianarivélo" userId="843410475e7793a5" providerId="LiveId" clId="{DF5D0108-949D-4F6B-BAEF-156D2866DA0D}" dt="2022-12-29T14:53:35.509" v="8" actId="47"/>
        <pc:sldMkLst>
          <pc:docMk/>
          <pc:sldMk cId="4111036653" sldId="308"/>
        </pc:sldMkLst>
      </pc:sldChg>
      <pc:sldChg chg="del">
        <pc:chgData name="Cédric Randrianarivélo" userId="843410475e7793a5" providerId="LiveId" clId="{DF5D0108-949D-4F6B-BAEF-156D2866DA0D}" dt="2022-12-29T14:53:35.572" v="10" actId="47"/>
        <pc:sldMkLst>
          <pc:docMk/>
          <pc:sldMk cId="948371213" sldId="309"/>
        </pc:sldMkLst>
      </pc:sldChg>
      <pc:sldChg chg="del">
        <pc:chgData name="Cédric Randrianarivélo" userId="843410475e7793a5" providerId="LiveId" clId="{DF5D0108-949D-4F6B-BAEF-156D2866DA0D}" dt="2022-12-29T14:53:37.284" v="32" actId="47"/>
        <pc:sldMkLst>
          <pc:docMk/>
          <pc:sldMk cId="3338041765" sldId="310"/>
        </pc:sldMkLst>
      </pc:sldChg>
      <pc:sldChg chg="del">
        <pc:chgData name="Cédric Randrianarivélo" userId="843410475e7793a5" providerId="LiveId" clId="{DF5D0108-949D-4F6B-BAEF-156D2866DA0D}" dt="2022-12-29T14:53:35.698" v="14" actId="47"/>
        <pc:sldMkLst>
          <pc:docMk/>
          <pc:sldMk cId="4273062629" sldId="312"/>
        </pc:sldMkLst>
      </pc:sldChg>
      <pc:sldChg chg="del">
        <pc:chgData name="Cédric Randrianarivélo" userId="843410475e7793a5" providerId="LiveId" clId="{DF5D0108-949D-4F6B-BAEF-156D2866DA0D}" dt="2022-12-29T14:53:35.792" v="17" actId="47"/>
        <pc:sldMkLst>
          <pc:docMk/>
          <pc:sldMk cId="1134378227" sldId="314"/>
        </pc:sldMkLst>
      </pc:sldChg>
      <pc:sldChg chg="del">
        <pc:chgData name="Cédric Randrianarivélo" userId="843410475e7793a5" providerId="LiveId" clId="{DF5D0108-949D-4F6B-BAEF-156D2866DA0D}" dt="2022-12-29T14:53:35.839" v="18" actId="47"/>
        <pc:sldMkLst>
          <pc:docMk/>
          <pc:sldMk cId="1309895314" sldId="315"/>
        </pc:sldMkLst>
      </pc:sldChg>
      <pc:sldChg chg="del">
        <pc:chgData name="Cédric Randrianarivélo" userId="843410475e7793a5" providerId="LiveId" clId="{DF5D0108-949D-4F6B-BAEF-156D2866DA0D}" dt="2022-12-29T14:53:35.918" v="20" actId="47"/>
        <pc:sldMkLst>
          <pc:docMk/>
          <pc:sldMk cId="2279331464" sldId="316"/>
        </pc:sldMkLst>
      </pc:sldChg>
      <pc:sldChg chg="del">
        <pc:chgData name="Cédric Randrianarivélo" userId="843410475e7793a5" providerId="LiveId" clId="{DF5D0108-949D-4F6B-BAEF-156D2866DA0D}" dt="2022-12-29T14:53:36.530" v="23" actId="47"/>
        <pc:sldMkLst>
          <pc:docMk/>
          <pc:sldMk cId="3932393177" sldId="318"/>
        </pc:sldMkLst>
      </pc:sldChg>
      <pc:sldChg chg="del">
        <pc:chgData name="Cédric Randrianarivélo" userId="843410475e7793a5" providerId="LiveId" clId="{DF5D0108-949D-4F6B-BAEF-156D2866DA0D}" dt="2022-12-29T14:53:35.949" v="21" actId="47"/>
        <pc:sldMkLst>
          <pc:docMk/>
          <pc:sldMk cId="1999083641" sldId="319"/>
        </pc:sldMkLst>
      </pc:sldChg>
      <pc:sldChg chg="del">
        <pc:chgData name="Cédric Randrianarivélo" userId="843410475e7793a5" providerId="LiveId" clId="{DF5D0108-949D-4F6B-BAEF-156D2866DA0D}" dt="2022-12-29T14:53:37.095" v="25" actId="47"/>
        <pc:sldMkLst>
          <pc:docMk/>
          <pc:sldMk cId="1333218411" sldId="320"/>
        </pc:sldMkLst>
      </pc:sldChg>
      <pc:sldChg chg="del">
        <pc:chgData name="Cédric Randrianarivélo" userId="843410475e7793a5" providerId="LiveId" clId="{DF5D0108-949D-4F6B-BAEF-156D2866DA0D}" dt="2022-12-29T14:53:37.032" v="24" actId="47"/>
        <pc:sldMkLst>
          <pc:docMk/>
          <pc:sldMk cId="1605671172" sldId="321"/>
        </pc:sldMkLst>
      </pc:sldChg>
      <pc:sldChg chg="del">
        <pc:chgData name="Cédric Randrianarivélo" userId="843410475e7793a5" providerId="LiveId" clId="{DF5D0108-949D-4F6B-BAEF-156D2866DA0D}" dt="2022-12-29T14:53:37.252" v="31" actId="47"/>
        <pc:sldMkLst>
          <pc:docMk/>
          <pc:sldMk cId="3284628982" sldId="322"/>
        </pc:sldMkLst>
      </pc:sldChg>
      <pc:sldChg chg="del">
        <pc:chgData name="Cédric Randrianarivélo" userId="843410475e7793a5" providerId="LiveId" clId="{DF5D0108-949D-4F6B-BAEF-156D2866DA0D}" dt="2022-12-29T14:53:37.157" v="27" actId="47"/>
        <pc:sldMkLst>
          <pc:docMk/>
          <pc:sldMk cId="277721959" sldId="323"/>
        </pc:sldMkLst>
      </pc:sldChg>
      <pc:sldChg chg="del">
        <pc:chgData name="Cédric Randrianarivélo" userId="843410475e7793a5" providerId="LiveId" clId="{DF5D0108-949D-4F6B-BAEF-156D2866DA0D}" dt="2022-12-29T14:53:37.126" v="26" actId="47"/>
        <pc:sldMkLst>
          <pc:docMk/>
          <pc:sldMk cId="3946091440" sldId="324"/>
        </pc:sldMkLst>
      </pc:sldChg>
      <pc:sldChg chg="del">
        <pc:chgData name="Cédric Randrianarivélo" userId="843410475e7793a5" providerId="LiveId" clId="{DF5D0108-949D-4F6B-BAEF-156D2866DA0D}" dt="2022-12-29T14:53:37.189" v="29" actId="47"/>
        <pc:sldMkLst>
          <pc:docMk/>
          <pc:sldMk cId="953700631" sldId="325"/>
        </pc:sldMkLst>
      </pc:sldChg>
      <pc:sldChg chg="del">
        <pc:chgData name="Cédric Randrianarivélo" userId="843410475e7793a5" providerId="LiveId" clId="{DF5D0108-949D-4F6B-BAEF-156D2866DA0D}" dt="2022-12-29T14:53:35.965" v="22" actId="47"/>
        <pc:sldMkLst>
          <pc:docMk/>
          <pc:sldMk cId="470455730" sldId="327"/>
        </pc:sldMkLst>
      </pc:sldChg>
      <pc:sldChg chg="del">
        <pc:chgData name="Cédric Randrianarivélo" userId="843410475e7793a5" providerId="LiveId" clId="{DF5D0108-949D-4F6B-BAEF-156D2866DA0D}" dt="2022-12-29T14:53:37.173" v="28" actId="47"/>
        <pc:sldMkLst>
          <pc:docMk/>
          <pc:sldMk cId="1151619492" sldId="329"/>
        </pc:sldMkLst>
      </pc:sldChg>
      <pc:sldChg chg="del">
        <pc:chgData name="Cédric Randrianarivélo" userId="843410475e7793a5" providerId="LiveId" clId="{DF5D0108-949D-4F6B-BAEF-156D2866DA0D}" dt="2022-12-29T14:53:35.635" v="12" actId="47"/>
        <pc:sldMkLst>
          <pc:docMk/>
          <pc:sldMk cId="2047076873" sldId="331"/>
        </pc:sldMkLst>
      </pc:sldChg>
      <pc:sldChg chg="del">
        <pc:chgData name="Cédric Randrianarivélo" userId="843410475e7793a5" providerId="LiveId" clId="{DF5D0108-949D-4F6B-BAEF-156D2866DA0D}" dt="2022-12-29T14:53:35.603" v="11" actId="47"/>
        <pc:sldMkLst>
          <pc:docMk/>
          <pc:sldMk cId="2005859628" sldId="332"/>
        </pc:sldMkLst>
      </pc:sldChg>
      <pc:sldChg chg="del">
        <pc:chgData name="Cédric Randrianarivélo" userId="843410475e7793a5" providerId="LiveId" clId="{DF5D0108-949D-4F6B-BAEF-156D2866DA0D}" dt="2022-12-29T14:53:35.667" v="13" actId="47"/>
        <pc:sldMkLst>
          <pc:docMk/>
          <pc:sldMk cId="3357816187" sldId="333"/>
        </pc:sldMkLst>
      </pc:sldChg>
      <pc:sldChg chg="del">
        <pc:chgData name="Cédric Randrianarivélo" userId="843410475e7793a5" providerId="LiveId" clId="{DF5D0108-949D-4F6B-BAEF-156D2866DA0D}" dt="2022-12-29T14:53:35.730" v="15" actId="47"/>
        <pc:sldMkLst>
          <pc:docMk/>
          <pc:sldMk cId="2256974842" sldId="334"/>
        </pc:sldMkLst>
      </pc:sldChg>
      <pc:sldChg chg="del">
        <pc:chgData name="Cédric Randrianarivélo" userId="843410475e7793a5" providerId="LiveId" clId="{DF5D0108-949D-4F6B-BAEF-156D2866DA0D}" dt="2022-12-29T14:53:35.761" v="16" actId="47"/>
        <pc:sldMkLst>
          <pc:docMk/>
          <pc:sldMk cId="1465504983" sldId="335"/>
        </pc:sldMkLst>
      </pc:sldChg>
      <pc:sldChg chg="del">
        <pc:chgData name="Cédric Randrianarivélo" userId="843410475e7793a5" providerId="LiveId" clId="{DF5D0108-949D-4F6B-BAEF-156D2866DA0D}" dt="2022-12-29T14:53:35.887" v="19" actId="47"/>
        <pc:sldMkLst>
          <pc:docMk/>
          <pc:sldMk cId="1568597538" sldId="336"/>
        </pc:sldMkLst>
      </pc:sldChg>
    </pc:docChg>
  </pc:docChgLst>
  <pc:docChgLst>
    <pc:chgData name="Cedric RANDRIANARIVELO" userId="c86fcdcb-d964-4ce6-b4d1-c94f1378cfe1" providerId="ADAL" clId="{01C9C1F9-FE24-4F15-9CAA-FD58E1387280}"/>
    <pc:docChg chg="undo custSel addSld delSld modSld sldOrd">
      <pc:chgData name="Cedric RANDRIANARIVELO" userId="c86fcdcb-d964-4ce6-b4d1-c94f1378cfe1" providerId="ADAL" clId="{01C9C1F9-FE24-4F15-9CAA-FD58E1387280}" dt="2021-12-16T17:31:44.824" v="320" actId="1582"/>
      <pc:docMkLst>
        <pc:docMk/>
      </pc:docMkLst>
      <pc:sldChg chg="addSp delSp modSp mod">
        <pc:chgData name="Cedric RANDRIANARIVELO" userId="c86fcdcb-d964-4ce6-b4d1-c94f1378cfe1" providerId="ADAL" clId="{01C9C1F9-FE24-4F15-9CAA-FD58E1387280}" dt="2021-12-16T16:42:32.927" v="307" actId="478"/>
        <pc:sldMkLst>
          <pc:docMk/>
          <pc:sldMk cId="1619730919" sldId="259"/>
        </pc:sldMkLst>
        <pc:picChg chg="add del">
          <ac:chgData name="Cedric RANDRIANARIVELO" userId="c86fcdcb-d964-4ce6-b4d1-c94f1378cfe1" providerId="ADAL" clId="{01C9C1F9-FE24-4F15-9CAA-FD58E1387280}" dt="2021-12-16T15:26:41.878" v="3" actId="478"/>
          <ac:picMkLst>
            <pc:docMk/>
            <pc:sldMk cId="1619730919" sldId="259"/>
            <ac:picMk id="5" creationId="{8FC6981C-74B3-46BA-8F64-374EA2710515}"/>
          </ac:picMkLst>
        </pc:picChg>
        <pc:picChg chg="add del mod">
          <ac:chgData name="Cedric RANDRIANARIVELO" userId="c86fcdcb-d964-4ce6-b4d1-c94f1378cfe1" providerId="ADAL" clId="{01C9C1F9-FE24-4F15-9CAA-FD58E1387280}" dt="2021-12-16T15:26:40.903" v="2"/>
          <ac:picMkLst>
            <pc:docMk/>
            <pc:sldMk cId="1619730919" sldId="259"/>
            <ac:picMk id="9" creationId="{229F039A-EC81-4ABB-A082-E713E0DF6928}"/>
          </ac:picMkLst>
        </pc:picChg>
        <pc:picChg chg="add del mod">
          <ac:chgData name="Cedric RANDRIANARIVELO" userId="c86fcdcb-d964-4ce6-b4d1-c94f1378cfe1" providerId="ADAL" clId="{01C9C1F9-FE24-4F15-9CAA-FD58E1387280}" dt="2021-12-16T15:42:21.035" v="136" actId="478"/>
          <ac:picMkLst>
            <pc:docMk/>
            <pc:sldMk cId="1619730919" sldId="259"/>
            <ac:picMk id="10" creationId="{E2CC7856-6EB6-4C8F-B865-495DBB2E441D}"/>
          </ac:picMkLst>
        </pc:picChg>
        <pc:picChg chg="add del mod">
          <ac:chgData name="Cedric RANDRIANARIVELO" userId="c86fcdcb-d964-4ce6-b4d1-c94f1378cfe1" providerId="ADAL" clId="{01C9C1F9-FE24-4F15-9CAA-FD58E1387280}" dt="2021-12-16T16:42:32.927" v="307" actId="478"/>
          <ac:picMkLst>
            <pc:docMk/>
            <pc:sldMk cId="1619730919" sldId="259"/>
            <ac:picMk id="11" creationId="{C68F6C8A-8BB4-41A9-B998-0F1233AF8AA9}"/>
          </ac:picMkLst>
        </pc:picChg>
      </pc:sldChg>
      <pc:sldChg chg="addSp delSp modSp mod">
        <pc:chgData name="Cedric RANDRIANARIVELO" userId="c86fcdcb-d964-4ce6-b4d1-c94f1378cfe1" providerId="ADAL" clId="{01C9C1F9-FE24-4F15-9CAA-FD58E1387280}" dt="2021-12-16T16:23:41.729" v="288" actId="207"/>
        <pc:sldMkLst>
          <pc:docMk/>
          <pc:sldMk cId="2098668635" sldId="261"/>
        </pc:sldMkLst>
        <pc:graphicFrameChg chg="add mod modGraphic">
          <ac:chgData name="Cedric RANDRIANARIVELO" userId="c86fcdcb-d964-4ce6-b4d1-c94f1378cfe1" providerId="ADAL" clId="{01C9C1F9-FE24-4F15-9CAA-FD58E1387280}" dt="2021-12-16T16:23:41.729" v="288" actId="207"/>
          <ac:graphicFrameMkLst>
            <pc:docMk/>
            <pc:sldMk cId="2098668635" sldId="261"/>
            <ac:graphicFrameMk id="19" creationId="{FD8F5688-0FEC-4BC5-8D57-55410B6CCB58}"/>
          </ac:graphicFrameMkLst>
        </pc:graphicFrameChg>
        <pc:graphicFrameChg chg="del">
          <ac:chgData name="Cedric RANDRIANARIVELO" userId="c86fcdcb-d964-4ce6-b4d1-c94f1378cfe1" providerId="ADAL" clId="{01C9C1F9-FE24-4F15-9CAA-FD58E1387280}" dt="2021-12-16T16:23:18.864" v="283" actId="478"/>
          <ac:graphicFrameMkLst>
            <pc:docMk/>
            <pc:sldMk cId="2098668635" sldId="261"/>
            <ac:graphicFrameMk id="20" creationId="{41953C64-A258-4B7C-B22F-6C0A992136B2}"/>
          </ac:graphicFrameMkLst>
        </pc:graphicFrameChg>
        <pc:picChg chg="add del">
          <ac:chgData name="Cedric RANDRIANARIVELO" userId="c86fcdcb-d964-4ce6-b4d1-c94f1378cfe1" providerId="ADAL" clId="{01C9C1F9-FE24-4F15-9CAA-FD58E1387280}" dt="2021-12-16T16:23:14.789" v="282" actId="478"/>
          <ac:picMkLst>
            <pc:docMk/>
            <pc:sldMk cId="2098668635" sldId="261"/>
            <ac:picMk id="3" creationId="{794ADF30-11C9-45FE-83E4-E44AC90379E8}"/>
          </ac:picMkLst>
        </pc:picChg>
      </pc:sldChg>
      <pc:sldChg chg="addSp delSp modSp mod">
        <pc:chgData name="Cedric RANDRIANARIVELO" userId="c86fcdcb-d964-4ce6-b4d1-c94f1378cfe1" providerId="ADAL" clId="{01C9C1F9-FE24-4F15-9CAA-FD58E1387280}" dt="2021-12-16T16:29:54.561" v="298" actId="478"/>
        <pc:sldMkLst>
          <pc:docMk/>
          <pc:sldMk cId="1897847447" sldId="262"/>
        </pc:sldMkLst>
        <pc:spChg chg="mod">
          <ac:chgData name="Cedric RANDRIANARIVELO" userId="c86fcdcb-d964-4ce6-b4d1-c94f1378cfe1" providerId="ADAL" clId="{01C9C1F9-FE24-4F15-9CAA-FD58E1387280}" dt="2021-12-16T16:29:26.807" v="295" actId="1076"/>
          <ac:spMkLst>
            <pc:docMk/>
            <pc:sldMk cId="1897847447" sldId="262"/>
            <ac:spMk id="8" creationId="{59ED1BC7-2BD5-4975-9D7C-FC55767D5B1C}"/>
          </ac:spMkLst>
        </pc:spChg>
        <pc:graphicFrameChg chg="del">
          <ac:chgData name="Cedric RANDRIANARIVELO" userId="c86fcdcb-d964-4ce6-b4d1-c94f1378cfe1" providerId="ADAL" clId="{01C9C1F9-FE24-4F15-9CAA-FD58E1387280}" dt="2021-12-16T16:22:26.488" v="273" actId="478"/>
          <ac:graphicFrameMkLst>
            <pc:docMk/>
            <pc:sldMk cId="1897847447" sldId="262"/>
            <ac:graphicFrameMk id="20" creationId="{478FD99D-3B95-43DB-8F92-362D328C559A}"/>
          </ac:graphicFrameMkLst>
        </pc:graphicFrameChg>
        <pc:graphicFrameChg chg="add del mod">
          <ac:chgData name="Cedric RANDRIANARIVELO" userId="c86fcdcb-d964-4ce6-b4d1-c94f1378cfe1" providerId="ADAL" clId="{01C9C1F9-FE24-4F15-9CAA-FD58E1387280}" dt="2021-12-16T16:22:46.857" v="279" actId="478"/>
          <ac:graphicFrameMkLst>
            <pc:docMk/>
            <pc:sldMk cId="1897847447" sldId="262"/>
            <ac:graphicFrameMk id="23" creationId="{D0DFBAFD-5954-4398-BBEB-294991DC80F6}"/>
          </ac:graphicFrameMkLst>
        </pc:graphicFrameChg>
        <pc:graphicFrameChg chg="add mod">
          <ac:chgData name="Cedric RANDRIANARIVELO" userId="c86fcdcb-d964-4ce6-b4d1-c94f1378cfe1" providerId="ADAL" clId="{01C9C1F9-FE24-4F15-9CAA-FD58E1387280}" dt="2021-12-16T16:22:48.938" v="280"/>
          <ac:graphicFrameMkLst>
            <pc:docMk/>
            <pc:sldMk cId="1897847447" sldId="262"/>
            <ac:graphicFrameMk id="24" creationId="{949918C6-F8CC-40BF-94BE-7E1AF07E021A}"/>
          </ac:graphicFrameMkLst>
        </pc:graphicFrameChg>
        <pc:picChg chg="add del mod">
          <ac:chgData name="Cedric RANDRIANARIVELO" userId="c86fcdcb-d964-4ce6-b4d1-c94f1378cfe1" providerId="ADAL" clId="{01C9C1F9-FE24-4F15-9CAA-FD58E1387280}" dt="2021-12-16T16:22:30.524" v="275"/>
          <ac:picMkLst>
            <pc:docMk/>
            <pc:sldMk cId="1897847447" sldId="262"/>
            <ac:picMk id="21" creationId="{F3C4B49C-9A8A-4974-8615-ED7424F650A0}"/>
          </ac:picMkLst>
        </pc:picChg>
        <pc:picChg chg="add del mod">
          <ac:chgData name="Cedric RANDRIANARIVELO" userId="c86fcdcb-d964-4ce6-b4d1-c94f1378cfe1" providerId="ADAL" clId="{01C9C1F9-FE24-4F15-9CAA-FD58E1387280}" dt="2021-12-16T16:22:33.553" v="277"/>
          <ac:picMkLst>
            <pc:docMk/>
            <pc:sldMk cId="1897847447" sldId="262"/>
            <ac:picMk id="22" creationId="{D8875BDD-7426-467B-92A9-95B5FC450624}"/>
          </ac:picMkLst>
        </pc:picChg>
        <pc:cxnChg chg="mod">
          <ac:chgData name="Cedric RANDRIANARIVELO" userId="c86fcdcb-d964-4ce6-b4d1-c94f1378cfe1" providerId="ADAL" clId="{01C9C1F9-FE24-4F15-9CAA-FD58E1387280}" dt="2021-12-16T16:29:45.406" v="297" actId="14100"/>
          <ac:cxnSpMkLst>
            <pc:docMk/>
            <pc:sldMk cId="1897847447" sldId="262"/>
            <ac:cxnSpMk id="13" creationId="{0BD22690-1936-4557-A730-A27CB4441CB0}"/>
          </ac:cxnSpMkLst>
        </pc:cxnChg>
        <pc:cxnChg chg="mod">
          <ac:chgData name="Cedric RANDRIANARIVELO" userId="c86fcdcb-d964-4ce6-b4d1-c94f1378cfe1" providerId="ADAL" clId="{01C9C1F9-FE24-4F15-9CAA-FD58E1387280}" dt="2021-12-16T16:29:26.807" v="295" actId="1076"/>
          <ac:cxnSpMkLst>
            <pc:docMk/>
            <pc:sldMk cId="1897847447" sldId="262"/>
            <ac:cxnSpMk id="14" creationId="{7061DE28-05D4-4E7C-8852-A7DF70AEA96C}"/>
          </ac:cxnSpMkLst>
        </pc:cxnChg>
        <pc:cxnChg chg="del">
          <ac:chgData name="Cedric RANDRIANARIVELO" userId="c86fcdcb-d964-4ce6-b4d1-c94f1378cfe1" providerId="ADAL" clId="{01C9C1F9-FE24-4F15-9CAA-FD58E1387280}" dt="2021-12-16T16:29:54.561" v="298" actId="478"/>
          <ac:cxnSpMkLst>
            <pc:docMk/>
            <pc:sldMk cId="1897847447" sldId="262"/>
            <ac:cxnSpMk id="45" creationId="{1B2B51A7-A017-4BFF-AFF0-5723F868F2BD}"/>
          </ac:cxnSpMkLst>
        </pc:cxnChg>
      </pc:sldChg>
      <pc:sldChg chg="addSp delSp modSp mod">
        <pc:chgData name="Cedric RANDRIANARIVELO" userId="c86fcdcb-d964-4ce6-b4d1-c94f1378cfe1" providerId="ADAL" clId="{01C9C1F9-FE24-4F15-9CAA-FD58E1387280}" dt="2021-12-16T17:31:44.824" v="320" actId="1582"/>
        <pc:sldMkLst>
          <pc:docMk/>
          <pc:sldMk cId="258020103" sldId="263"/>
        </pc:sldMkLst>
        <pc:spChg chg="mod">
          <ac:chgData name="Cedric RANDRIANARIVELO" userId="c86fcdcb-d964-4ce6-b4d1-c94f1378cfe1" providerId="ADAL" clId="{01C9C1F9-FE24-4F15-9CAA-FD58E1387280}" dt="2021-12-16T15:54:52.043" v="153" actId="20577"/>
          <ac:spMkLst>
            <pc:docMk/>
            <pc:sldMk cId="258020103" sldId="263"/>
            <ac:spMk id="33" creationId="{1894B951-57A6-4591-B268-A6860B835CB1}"/>
          </ac:spMkLst>
        </pc:spChg>
        <pc:graphicFrameChg chg="del">
          <ac:chgData name="Cedric RANDRIANARIVELO" userId="c86fcdcb-d964-4ce6-b4d1-c94f1378cfe1" providerId="ADAL" clId="{01C9C1F9-FE24-4F15-9CAA-FD58E1387280}" dt="2021-12-16T16:20:23.597" v="246" actId="478"/>
          <ac:graphicFrameMkLst>
            <pc:docMk/>
            <pc:sldMk cId="258020103" sldId="263"/>
            <ac:graphicFrameMk id="5" creationId="{09ECBA93-81B8-4547-B6D2-7AC3EE2ED88F}"/>
          </ac:graphicFrameMkLst>
        </pc:graphicFrameChg>
        <pc:graphicFrameChg chg="add mod modGraphic">
          <ac:chgData name="Cedric RANDRIANARIVELO" userId="c86fcdcb-d964-4ce6-b4d1-c94f1378cfe1" providerId="ADAL" clId="{01C9C1F9-FE24-4F15-9CAA-FD58E1387280}" dt="2021-12-16T16:22:15.187" v="272" actId="207"/>
          <ac:graphicFrameMkLst>
            <pc:docMk/>
            <pc:sldMk cId="258020103" sldId="263"/>
            <ac:graphicFrameMk id="34" creationId="{DA359936-B90A-4818-AA51-66C927B0C5AE}"/>
          </ac:graphicFrameMkLst>
        </pc:graphicFrameChg>
        <pc:picChg chg="mod">
          <ac:chgData name="Cedric RANDRIANARIVELO" userId="c86fcdcb-d964-4ce6-b4d1-c94f1378cfe1" providerId="ADAL" clId="{01C9C1F9-FE24-4F15-9CAA-FD58E1387280}" dt="2021-12-16T16:03:01.351" v="165" actId="1076"/>
          <ac:picMkLst>
            <pc:docMk/>
            <pc:sldMk cId="258020103" sldId="263"/>
            <ac:picMk id="3" creationId="{794ADF30-11C9-45FE-83E4-E44AC90379E8}"/>
          </ac:picMkLst>
        </pc:picChg>
        <pc:cxnChg chg="add mod">
          <ac:chgData name="Cedric RANDRIANARIVELO" userId="c86fcdcb-d964-4ce6-b4d1-c94f1378cfe1" providerId="ADAL" clId="{01C9C1F9-FE24-4F15-9CAA-FD58E1387280}" dt="2021-12-16T16:02:48.124" v="164" actId="1582"/>
          <ac:cxnSpMkLst>
            <pc:docMk/>
            <pc:sldMk cId="258020103" sldId="263"/>
            <ac:cxnSpMk id="12" creationId="{05DE0808-EDA9-46EF-9112-B9F2597CA069}"/>
          </ac:cxnSpMkLst>
        </pc:cxnChg>
        <pc:cxnChg chg="del mod">
          <ac:chgData name="Cedric RANDRIANARIVELO" userId="c86fcdcb-d964-4ce6-b4d1-c94f1378cfe1" providerId="ADAL" clId="{01C9C1F9-FE24-4F15-9CAA-FD58E1387280}" dt="2021-12-16T17:31:16.714" v="316" actId="478"/>
          <ac:cxnSpMkLst>
            <pc:docMk/>
            <pc:sldMk cId="258020103" sldId="263"/>
            <ac:cxnSpMk id="13" creationId="{275B70AE-6437-4AE6-BDC6-296767092FE6}"/>
          </ac:cxnSpMkLst>
        </pc:cxnChg>
        <pc:cxnChg chg="mod">
          <ac:chgData name="Cedric RANDRIANARIVELO" userId="c86fcdcb-d964-4ce6-b4d1-c94f1378cfe1" providerId="ADAL" clId="{01C9C1F9-FE24-4F15-9CAA-FD58E1387280}" dt="2021-12-16T16:02:28.319" v="162" actId="14100"/>
          <ac:cxnSpMkLst>
            <pc:docMk/>
            <pc:sldMk cId="258020103" sldId="263"/>
            <ac:cxnSpMk id="17" creationId="{6788AD43-0275-4813-A20B-A6399335611D}"/>
          </ac:cxnSpMkLst>
        </pc:cxnChg>
        <pc:cxnChg chg="add mod">
          <ac:chgData name="Cedric RANDRIANARIVELO" userId="c86fcdcb-d964-4ce6-b4d1-c94f1378cfe1" providerId="ADAL" clId="{01C9C1F9-FE24-4F15-9CAA-FD58E1387280}" dt="2021-12-16T17:31:44.824" v="320" actId="1582"/>
          <ac:cxnSpMkLst>
            <pc:docMk/>
            <pc:sldMk cId="258020103" sldId="263"/>
            <ac:cxnSpMk id="21" creationId="{A5459478-8939-45B4-A2A0-187283206422}"/>
          </ac:cxnSpMkLst>
        </pc:cxnChg>
        <pc:cxnChg chg="add mod">
          <ac:chgData name="Cedric RANDRIANARIVELO" userId="c86fcdcb-d964-4ce6-b4d1-c94f1378cfe1" providerId="ADAL" clId="{01C9C1F9-FE24-4F15-9CAA-FD58E1387280}" dt="2021-12-16T17:31:44.824" v="320" actId="1582"/>
          <ac:cxnSpMkLst>
            <pc:docMk/>
            <pc:sldMk cId="258020103" sldId="263"/>
            <ac:cxnSpMk id="23" creationId="{6B7496DD-B918-4420-888E-72A86C929B85}"/>
          </ac:cxnSpMkLst>
        </pc:cxnChg>
        <pc:cxnChg chg="mod">
          <ac:chgData name="Cedric RANDRIANARIVELO" userId="c86fcdcb-d964-4ce6-b4d1-c94f1378cfe1" providerId="ADAL" clId="{01C9C1F9-FE24-4F15-9CAA-FD58E1387280}" dt="2021-12-16T16:02:48.124" v="164" actId="1582"/>
          <ac:cxnSpMkLst>
            <pc:docMk/>
            <pc:sldMk cId="258020103" sldId="263"/>
            <ac:cxnSpMk id="50" creationId="{F33AEAEC-4486-4934-8F17-675C9B813D83}"/>
          </ac:cxnSpMkLst>
        </pc:cxnChg>
      </pc:sldChg>
      <pc:sldChg chg="addSp modSp mod">
        <pc:chgData name="Cedric RANDRIANARIVELO" userId="c86fcdcb-d964-4ce6-b4d1-c94f1378cfe1" providerId="ADAL" clId="{01C9C1F9-FE24-4F15-9CAA-FD58E1387280}" dt="2021-12-16T16:21:49.037" v="268" actId="1076"/>
        <pc:sldMkLst>
          <pc:docMk/>
          <pc:sldMk cId="499743570" sldId="264"/>
        </pc:sldMkLst>
        <pc:graphicFrameChg chg="add mod">
          <ac:chgData name="Cedric RANDRIANARIVELO" userId="c86fcdcb-d964-4ce6-b4d1-c94f1378cfe1" providerId="ADAL" clId="{01C9C1F9-FE24-4F15-9CAA-FD58E1387280}" dt="2021-12-16T16:21:42.872" v="266" actId="478"/>
          <ac:graphicFrameMkLst>
            <pc:docMk/>
            <pc:sldMk cId="499743570" sldId="264"/>
            <ac:graphicFrameMk id="11" creationId="{057F7FC0-3953-437D-854F-ECE531023608}"/>
          </ac:graphicFrameMkLst>
        </pc:graphicFrameChg>
        <pc:graphicFrameChg chg="mod">
          <ac:chgData name="Cedric RANDRIANARIVELO" userId="c86fcdcb-d964-4ce6-b4d1-c94f1378cfe1" providerId="ADAL" clId="{01C9C1F9-FE24-4F15-9CAA-FD58E1387280}" dt="2021-12-16T16:20:10.666" v="243" actId="478"/>
          <ac:graphicFrameMkLst>
            <pc:docMk/>
            <pc:sldMk cId="499743570" sldId="264"/>
            <ac:graphicFrameMk id="12" creationId="{FD47EF8F-EB44-40C4-AD54-DFDB81DECA93}"/>
          </ac:graphicFrameMkLst>
        </pc:graphicFrameChg>
        <pc:graphicFrameChg chg="add mod">
          <ac:chgData name="Cedric RANDRIANARIVELO" userId="c86fcdcb-d964-4ce6-b4d1-c94f1378cfe1" providerId="ADAL" clId="{01C9C1F9-FE24-4F15-9CAA-FD58E1387280}" dt="2021-12-16T16:21:49.037" v="268" actId="1076"/>
          <ac:graphicFrameMkLst>
            <pc:docMk/>
            <pc:sldMk cId="499743570" sldId="264"/>
            <ac:graphicFrameMk id="14" creationId="{6875C32A-3414-497D-91FF-8D507DD23EFC}"/>
          </ac:graphicFrameMkLst>
        </pc:graphicFrameChg>
        <pc:picChg chg="mod">
          <ac:chgData name="Cedric RANDRIANARIVELO" userId="c86fcdcb-d964-4ce6-b4d1-c94f1378cfe1" providerId="ADAL" clId="{01C9C1F9-FE24-4F15-9CAA-FD58E1387280}" dt="2021-12-16T16:06:19.127" v="184" actId="1076"/>
          <ac:picMkLst>
            <pc:docMk/>
            <pc:sldMk cId="499743570" sldId="264"/>
            <ac:picMk id="10" creationId="{49D5D78B-B039-45C7-9628-34E9408AB0E0}"/>
          </ac:picMkLst>
        </pc:picChg>
      </pc:sldChg>
      <pc:sldChg chg="addSp delSp modSp mod">
        <pc:chgData name="Cedric RANDRIANARIVELO" userId="c86fcdcb-d964-4ce6-b4d1-c94f1378cfe1" providerId="ADAL" clId="{01C9C1F9-FE24-4F15-9CAA-FD58E1387280}" dt="2021-12-16T16:20:03.644" v="239"/>
        <pc:sldMkLst>
          <pc:docMk/>
          <pc:sldMk cId="1774796874" sldId="268"/>
        </pc:sldMkLst>
        <pc:graphicFrameChg chg="del mod">
          <ac:chgData name="Cedric RANDRIANARIVELO" userId="c86fcdcb-d964-4ce6-b4d1-c94f1378cfe1" providerId="ADAL" clId="{01C9C1F9-FE24-4F15-9CAA-FD58E1387280}" dt="2021-12-16T16:20:01.419" v="238" actId="478"/>
          <ac:graphicFrameMkLst>
            <pc:docMk/>
            <pc:sldMk cId="1774796874" sldId="268"/>
            <ac:graphicFrameMk id="9" creationId="{96198C06-FD20-41DC-A189-91C145E4754C}"/>
          </ac:graphicFrameMkLst>
        </pc:graphicFrameChg>
        <pc:graphicFrameChg chg="add mod">
          <ac:chgData name="Cedric RANDRIANARIVELO" userId="c86fcdcb-d964-4ce6-b4d1-c94f1378cfe1" providerId="ADAL" clId="{01C9C1F9-FE24-4F15-9CAA-FD58E1387280}" dt="2021-12-16T16:20:03.644" v="239"/>
          <ac:graphicFrameMkLst>
            <pc:docMk/>
            <pc:sldMk cId="1774796874" sldId="268"/>
            <ac:graphicFrameMk id="11" creationId="{071C1349-AAD7-4591-8D00-AAE8A15B816D}"/>
          </ac:graphicFrameMkLst>
        </pc:graphicFrameChg>
        <pc:picChg chg="del">
          <ac:chgData name="Cedric RANDRIANARIVELO" userId="c86fcdcb-d964-4ce6-b4d1-c94f1378cfe1" providerId="ADAL" clId="{01C9C1F9-FE24-4F15-9CAA-FD58E1387280}" dt="2021-12-16T15:27:08.916" v="6" actId="478"/>
          <ac:picMkLst>
            <pc:docMk/>
            <pc:sldMk cId="1774796874" sldId="268"/>
            <ac:picMk id="2" creationId="{D8F40B11-E4E0-4FDF-A388-0796B919424D}"/>
          </ac:picMkLst>
        </pc:picChg>
        <pc:picChg chg="add mod">
          <ac:chgData name="Cedric RANDRIANARIVELO" userId="c86fcdcb-d964-4ce6-b4d1-c94f1378cfe1" providerId="ADAL" clId="{01C9C1F9-FE24-4F15-9CAA-FD58E1387280}" dt="2021-12-16T15:27:15.452" v="7" actId="1076"/>
          <ac:picMkLst>
            <pc:docMk/>
            <pc:sldMk cId="1774796874" sldId="268"/>
            <ac:picMk id="10" creationId="{3BE8DD61-CC99-420E-AE5C-7DFFDA58E228}"/>
          </ac:picMkLst>
        </pc:picChg>
      </pc:sldChg>
      <pc:sldChg chg="addSp delSp modSp mod">
        <pc:chgData name="Cedric RANDRIANARIVELO" userId="c86fcdcb-d964-4ce6-b4d1-c94f1378cfe1" providerId="ADAL" clId="{01C9C1F9-FE24-4F15-9CAA-FD58E1387280}" dt="2021-12-16T16:21:33.013" v="261" actId="478"/>
        <pc:sldMkLst>
          <pc:docMk/>
          <pc:sldMk cId="2575450136" sldId="269"/>
        </pc:sldMkLst>
        <pc:spChg chg="add mod">
          <ac:chgData name="Cedric RANDRIANARIVELO" userId="c86fcdcb-d964-4ce6-b4d1-c94f1378cfe1" providerId="ADAL" clId="{01C9C1F9-FE24-4F15-9CAA-FD58E1387280}" dt="2021-12-16T16:19:47.615" v="235"/>
          <ac:spMkLst>
            <pc:docMk/>
            <pc:sldMk cId="2575450136" sldId="269"/>
            <ac:spMk id="10" creationId="{2EF4903F-912E-4989-89E3-697DF2F71894}"/>
          </ac:spMkLst>
        </pc:spChg>
        <pc:spChg chg="add mod">
          <ac:chgData name="Cedric RANDRIANARIVELO" userId="c86fcdcb-d964-4ce6-b4d1-c94f1378cfe1" providerId="ADAL" clId="{01C9C1F9-FE24-4F15-9CAA-FD58E1387280}" dt="2021-12-16T16:19:47.615" v="235"/>
          <ac:spMkLst>
            <pc:docMk/>
            <pc:sldMk cId="2575450136" sldId="269"/>
            <ac:spMk id="11" creationId="{5BB1A742-EDBD-4FE4-A54F-F5A08E56C2E6}"/>
          </ac:spMkLst>
        </pc:spChg>
        <pc:grpChg chg="add mod">
          <ac:chgData name="Cedric RANDRIANARIVELO" userId="c86fcdcb-d964-4ce6-b4d1-c94f1378cfe1" providerId="ADAL" clId="{01C9C1F9-FE24-4F15-9CAA-FD58E1387280}" dt="2021-12-16T16:19:47.615" v="235"/>
          <ac:grpSpMkLst>
            <pc:docMk/>
            <pc:sldMk cId="2575450136" sldId="269"/>
            <ac:grpSpMk id="9" creationId="{5B343DDB-A5CD-4DB0-9B2E-DF9D475D1A6A}"/>
          </ac:grpSpMkLst>
        </pc:grpChg>
        <pc:graphicFrameChg chg="add del mod">
          <ac:chgData name="Cedric RANDRIANARIVELO" userId="c86fcdcb-d964-4ce6-b4d1-c94f1378cfe1" providerId="ADAL" clId="{01C9C1F9-FE24-4F15-9CAA-FD58E1387280}" dt="2021-12-16T16:21:22.195" v="259" actId="478"/>
          <ac:graphicFrameMkLst>
            <pc:docMk/>
            <pc:sldMk cId="2575450136" sldId="269"/>
            <ac:graphicFrameMk id="12" creationId="{14D34A60-27B2-40F9-BEF1-0CDB81F44FBB}"/>
          </ac:graphicFrameMkLst>
        </pc:graphicFrameChg>
        <pc:graphicFrameChg chg="del">
          <ac:chgData name="Cedric RANDRIANARIVELO" userId="c86fcdcb-d964-4ce6-b4d1-c94f1378cfe1" providerId="ADAL" clId="{01C9C1F9-FE24-4F15-9CAA-FD58E1387280}" dt="2021-12-16T16:19:43.993" v="233" actId="478"/>
          <ac:graphicFrameMkLst>
            <pc:docMk/>
            <pc:sldMk cId="2575450136" sldId="269"/>
            <ac:graphicFrameMk id="13" creationId="{F84E50FF-5E63-4583-8064-ED33B9CE2FE1}"/>
          </ac:graphicFrameMkLst>
        </pc:graphicFrameChg>
        <pc:graphicFrameChg chg="add mod">
          <ac:chgData name="Cedric RANDRIANARIVELO" userId="c86fcdcb-d964-4ce6-b4d1-c94f1378cfe1" providerId="ADAL" clId="{01C9C1F9-FE24-4F15-9CAA-FD58E1387280}" dt="2021-12-16T16:21:33.013" v="261" actId="478"/>
          <ac:graphicFrameMkLst>
            <pc:docMk/>
            <pc:sldMk cId="2575450136" sldId="269"/>
            <ac:graphicFrameMk id="15" creationId="{BD46F655-76EA-4D57-BF7A-18012764738A}"/>
          </ac:graphicFrameMkLst>
        </pc:graphicFrameChg>
      </pc:sldChg>
      <pc:sldChg chg="addSp delSp modSp mod">
        <pc:chgData name="Cedric RANDRIANARIVELO" userId="c86fcdcb-d964-4ce6-b4d1-c94f1378cfe1" providerId="ADAL" clId="{01C9C1F9-FE24-4F15-9CAA-FD58E1387280}" dt="2021-12-16T16:21:12.834" v="257" actId="1076"/>
        <pc:sldMkLst>
          <pc:docMk/>
          <pc:sldMk cId="1800395360" sldId="270"/>
        </pc:sldMkLst>
        <pc:graphicFrameChg chg="del mod">
          <ac:chgData name="Cedric RANDRIANARIVELO" userId="c86fcdcb-d964-4ce6-b4d1-c94f1378cfe1" providerId="ADAL" clId="{01C9C1F9-FE24-4F15-9CAA-FD58E1387280}" dt="2021-12-16T16:17:43.105" v="226" actId="478"/>
          <ac:graphicFrameMkLst>
            <pc:docMk/>
            <pc:sldMk cId="1800395360" sldId="270"/>
            <ac:graphicFrameMk id="9" creationId="{F4B2E1BA-7337-4F45-8BA9-A686E0E207B7}"/>
          </ac:graphicFrameMkLst>
        </pc:graphicFrameChg>
        <pc:graphicFrameChg chg="add del mod">
          <ac:chgData name="Cedric RANDRIANARIVELO" userId="c86fcdcb-d964-4ce6-b4d1-c94f1378cfe1" providerId="ADAL" clId="{01C9C1F9-FE24-4F15-9CAA-FD58E1387280}" dt="2021-12-16T16:21:03.122" v="254" actId="478"/>
          <ac:graphicFrameMkLst>
            <pc:docMk/>
            <pc:sldMk cId="1800395360" sldId="270"/>
            <ac:graphicFrameMk id="10" creationId="{EE01AEF3-9745-4DCA-9B43-60618328FFE9}"/>
          </ac:graphicFrameMkLst>
        </pc:graphicFrameChg>
        <pc:graphicFrameChg chg="add mod">
          <ac:chgData name="Cedric RANDRIANARIVELO" userId="c86fcdcb-d964-4ce6-b4d1-c94f1378cfe1" providerId="ADAL" clId="{01C9C1F9-FE24-4F15-9CAA-FD58E1387280}" dt="2021-12-16T16:21:12.834" v="257" actId="1076"/>
          <ac:graphicFrameMkLst>
            <pc:docMk/>
            <pc:sldMk cId="1800395360" sldId="270"/>
            <ac:graphicFrameMk id="11" creationId="{DE53F8BA-53AE-4A0F-B31C-F834037F169E}"/>
          </ac:graphicFrameMkLst>
        </pc:graphicFrameChg>
        <pc:picChg chg="mod">
          <ac:chgData name="Cedric RANDRIANARIVELO" userId="c86fcdcb-d964-4ce6-b4d1-c94f1378cfe1" providerId="ADAL" clId="{01C9C1F9-FE24-4F15-9CAA-FD58E1387280}" dt="2021-12-16T16:21:07.569" v="256" actId="1076"/>
          <ac:picMkLst>
            <pc:docMk/>
            <pc:sldMk cId="1800395360" sldId="270"/>
            <ac:picMk id="3" creationId="{794ADF30-11C9-45FE-83E4-E44AC90379E8}"/>
          </ac:picMkLst>
        </pc:picChg>
      </pc:sldChg>
      <pc:sldChg chg="addSp delSp modSp mod">
        <pc:chgData name="Cedric RANDRIANARIVELO" userId="c86fcdcb-d964-4ce6-b4d1-c94f1378cfe1" providerId="ADAL" clId="{01C9C1F9-FE24-4F15-9CAA-FD58E1387280}" dt="2021-12-16T16:20:52.219" v="251" actId="207"/>
        <pc:sldMkLst>
          <pc:docMk/>
          <pc:sldMk cId="139053070" sldId="271"/>
        </pc:sldMkLst>
        <pc:graphicFrameChg chg="del">
          <ac:chgData name="Cedric RANDRIANARIVELO" userId="c86fcdcb-d964-4ce6-b4d1-c94f1378cfe1" providerId="ADAL" clId="{01C9C1F9-FE24-4F15-9CAA-FD58E1387280}" dt="2021-12-16T16:15:11.231" v="223" actId="478"/>
          <ac:graphicFrameMkLst>
            <pc:docMk/>
            <pc:sldMk cId="139053070" sldId="271"/>
            <ac:graphicFrameMk id="9" creationId="{23420B1F-60D9-4166-95C5-6AB6C6BAD138}"/>
          </ac:graphicFrameMkLst>
        </pc:graphicFrameChg>
        <pc:graphicFrameChg chg="add mod modGraphic">
          <ac:chgData name="Cedric RANDRIANARIVELO" userId="c86fcdcb-d964-4ce6-b4d1-c94f1378cfe1" providerId="ADAL" clId="{01C9C1F9-FE24-4F15-9CAA-FD58E1387280}" dt="2021-12-16T16:20:52.219" v="251" actId="207"/>
          <ac:graphicFrameMkLst>
            <pc:docMk/>
            <pc:sldMk cId="139053070" sldId="271"/>
            <ac:graphicFrameMk id="10" creationId="{1FCAC287-33B0-400D-9C19-A9EE123441E0}"/>
          </ac:graphicFrameMkLst>
        </pc:graphicFrameChg>
      </pc:sldChg>
      <pc:sldChg chg="addSp delSp modSp mod">
        <pc:chgData name="Cedric RANDRIANARIVELO" userId="c86fcdcb-d964-4ce6-b4d1-c94f1378cfe1" providerId="ADAL" clId="{01C9C1F9-FE24-4F15-9CAA-FD58E1387280}" dt="2021-12-16T16:14:52.432" v="219"/>
        <pc:sldMkLst>
          <pc:docMk/>
          <pc:sldMk cId="346360869" sldId="272"/>
        </pc:sldMkLst>
        <pc:spChg chg="mod">
          <ac:chgData name="Cedric RANDRIANARIVELO" userId="c86fcdcb-d964-4ce6-b4d1-c94f1378cfe1" providerId="ADAL" clId="{01C9C1F9-FE24-4F15-9CAA-FD58E1387280}" dt="2021-12-16T15:30:33.199" v="15" actId="1076"/>
          <ac:spMkLst>
            <pc:docMk/>
            <pc:sldMk cId="346360869" sldId="272"/>
            <ac:spMk id="17" creationId="{1851CDCC-B824-48DE-BC82-978D4C301E7D}"/>
          </ac:spMkLst>
        </pc:spChg>
        <pc:spChg chg="mod">
          <ac:chgData name="Cedric RANDRIANARIVELO" userId="c86fcdcb-d964-4ce6-b4d1-c94f1378cfe1" providerId="ADAL" clId="{01C9C1F9-FE24-4F15-9CAA-FD58E1387280}" dt="2021-12-16T15:30:33.199" v="15" actId="1076"/>
          <ac:spMkLst>
            <pc:docMk/>
            <pc:sldMk cId="346360869" sldId="272"/>
            <ac:spMk id="19" creationId="{EAD9060F-B84A-41D2-B6EC-17B7315575BE}"/>
          </ac:spMkLst>
        </pc:spChg>
        <pc:graphicFrameChg chg="add mod">
          <ac:chgData name="Cedric RANDRIANARIVELO" userId="c86fcdcb-d964-4ce6-b4d1-c94f1378cfe1" providerId="ADAL" clId="{01C9C1F9-FE24-4F15-9CAA-FD58E1387280}" dt="2021-12-16T16:14:52.432" v="219"/>
          <ac:graphicFrameMkLst>
            <pc:docMk/>
            <pc:sldMk cId="346360869" sldId="272"/>
            <ac:graphicFrameMk id="10" creationId="{EE7D1B99-9F52-4BBF-8D1F-FB2937B8112E}"/>
          </ac:graphicFrameMkLst>
        </pc:graphicFrameChg>
        <pc:graphicFrameChg chg="del">
          <ac:chgData name="Cedric RANDRIANARIVELO" userId="c86fcdcb-d964-4ce6-b4d1-c94f1378cfe1" providerId="ADAL" clId="{01C9C1F9-FE24-4F15-9CAA-FD58E1387280}" dt="2021-12-16T16:14:50.724" v="218" actId="478"/>
          <ac:graphicFrameMkLst>
            <pc:docMk/>
            <pc:sldMk cId="346360869" sldId="272"/>
            <ac:graphicFrameMk id="12" creationId="{FD47EF8F-EB44-40C4-AD54-DFDB81DECA93}"/>
          </ac:graphicFrameMkLst>
        </pc:graphicFrameChg>
      </pc:sldChg>
      <pc:sldChg chg="addSp delSp modSp mod">
        <pc:chgData name="Cedric RANDRIANARIVELO" userId="c86fcdcb-d964-4ce6-b4d1-c94f1378cfe1" providerId="ADAL" clId="{01C9C1F9-FE24-4F15-9CAA-FD58E1387280}" dt="2021-12-16T17:07:24.689" v="309" actId="113"/>
        <pc:sldMkLst>
          <pc:docMk/>
          <pc:sldMk cId="3515385845" sldId="275"/>
        </pc:sldMkLst>
        <pc:spChg chg="mod">
          <ac:chgData name="Cedric RANDRIANARIVELO" userId="c86fcdcb-d964-4ce6-b4d1-c94f1378cfe1" providerId="ADAL" clId="{01C9C1F9-FE24-4F15-9CAA-FD58E1387280}" dt="2021-12-16T17:07:24.689" v="309" actId="113"/>
          <ac:spMkLst>
            <pc:docMk/>
            <pc:sldMk cId="3515385845" sldId="275"/>
            <ac:spMk id="8" creationId="{F11DA5B0-3964-4F82-93A2-DFC46E6BEB1A}"/>
          </ac:spMkLst>
        </pc:spChg>
        <pc:graphicFrameChg chg="del mod">
          <ac:chgData name="Cedric RANDRIANARIVELO" userId="c86fcdcb-d964-4ce6-b4d1-c94f1378cfe1" providerId="ADAL" clId="{01C9C1F9-FE24-4F15-9CAA-FD58E1387280}" dt="2021-12-16T16:15:02.017" v="221" actId="478"/>
          <ac:graphicFrameMkLst>
            <pc:docMk/>
            <pc:sldMk cId="3515385845" sldId="275"/>
            <ac:graphicFrameMk id="9" creationId="{23420B1F-60D9-4166-95C5-6AB6C6BAD138}"/>
          </ac:graphicFrameMkLst>
        </pc:graphicFrameChg>
        <pc:graphicFrameChg chg="add mod modGraphic">
          <ac:chgData name="Cedric RANDRIANARIVELO" userId="c86fcdcb-d964-4ce6-b4d1-c94f1378cfe1" providerId="ADAL" clId="{01C9C1F9-FE24-4F15-9CAA-FD58E1387280}" dt="2021-12-16T16:18:30.402" v="232" actId="207"/>
          <ac:graphicFrameMkLst>
            <pc:docMk/>
            <pc:sldMk cId="3515385845" sldId="275"/>
            <ac:graphicFrameMk id="10" creationId="{5ED89493-835D-461D-AD1D-07A00A7D247D}"/>
          </ac:graphicFrameMkLst>
        </pc:graphicFrameChg>
      </pc:sldChg>
      <pc:sldChg chg="del">
        <pc:chgData name="Cedric RANDRIANARIVELO" userId="c86fcdcb-d964-4ce6-b4d1-c94f1378cfe1" providerId="ADAL" clId="{01C9C1F9-FE24-4F15-9CAA-FD58E1387280}" dt="2021-12-16T15:28:40.596" v="14" actId="47"/>
        <pc:sldMkLst>
          <pc:docMk/>
          <pc:sldMk cId="4103662159" sldId="276"/>
        </pc:sldMkLst>
      </pc:sldChg>
      <pc:sldChg chg="addSp delSp modSp mod">
        <pc:chgData name="Cedric RANDRIANARIVELO" userId="c86fcdcb-d964-4ce6-b4d1-c94f1378cfe1" providerId="ADAL" clId="{01C9C1F9-FE24-4F15-9CAA-FD58E1387280}" dt="2021-12-16T16:14:36.465" v="217"/>
        <pc:sldMkLst>
          <pc:docMk/>
          <pc:sldMk cId="3156960331" sldId="277"/>
        </pc:sldMkLst>
        <pc:spChg chg="del">
          <ac:chgData name="Cedric RANDRIANARIVELO" userId="c86fcdcb-d964-4ce6-b4d1-c94f1378cfe1" providerId="ADAL" clId="{01C9C1F9-FE24-4F15-9CAA-FD58E1387280}" dt="2021-12-16T15:39:23.321" v="105" actId="478"/>
          <ac:spMkLst>
            <pc:docMk/>
            <pc:sldMk cId="3156960331" sldId="277"/>
            <ac:spMk id="2" creationId="{D1C2EDD7-9FAD-4CE5-AEF1-728E23E18D76}"/>
          </ac:spMkLst>
        </pc:spChg>
        <pc:spChg chg="del">
          <ac:chgData name="Cedric RANDRIANARIVELO" userId="c86fcdcb-d964-4ce6-b4d1-c94f1378cfe1" providerId="ADAL" clId="{01C9C1F9-FE24-4F15-9CAA-FD58E1387280}" dt="2021-12-16T15:39:24.555" v="106" actId="478"/>
          <ac:spMkLst>
            <pc:docMk/>
            <pc:sldMk cId="3156960331" sldId="277"/>
            <ac:spMk id="14" creationId="{F61179CC-08C9-4197-B8A2-B377DF6125FF}"/>
          </ac:spMkLst>
        </pc:spChg>
        <pc:graphicFrameChg chg="del mod">
          <ac:chgData name="Cedric RANDRIANARIVELO" userId="c86fcdcb-d964-4ce6-b4d1-c94f1378cfe1" providerId="ADAL" clId="{01C9C1F9-FE24-4F15-9CAA-FD58E1387280}" dt="2021-12-16T16:14:34.415" v="216" actId="478"/>
          <ac:graphicFrameMkLst>
            <pc:docMk/>
            <pc:sldMk cId="3156960331" sldId="277"/>
            <ac:graphicFrameMk id="12" creationId="{FD47EF8F-EB44-40C4-AD54-DFDB81DECA93}"/>
          </ac:graphicFrameMkLst>
        </pc:graphicFrameChg>
        <pc:graphicFrameChg chg="add mod">
          <ac:chgData name="Cedric RANDRIANARIVELO" userId="c86fcdcb-d964-4ce6-b4d1-c94f1378cfe1" providerId="ADAL" clId="{01C9C1F9-FE24-4F15-9CAA-FD58E1387280}" dt="2021-12-16T16:14:36.465" v="217"/>
          <ac:graphicFrameMkLst>
            <pc:docMk/>
            <pc:sldMk cId="3156960331" sldId="277"/>
            <ac:graphicFrameMk id="19" creationId="{D52AD2F8-2585-41FF-A9EA-C03FA4A1B628}"/>
          </ac:graphicFrameMkLst>
        </pc:graphicFrameChg>
        <pc:picChg chg="add del mod">
          <ac:chgData name="Cedric RANDRIANARIVELO" userId="c86fcdcb-d964-4ce6-b4d1-c94f1378cfe1" providerId="ADAL" clId="{01C9C1F9-FE24-4F15-9CAA-FD58E1387280}" dt="2021-12-16T15:35:43.594" v="21"/>
          <ac:picMkLst>
            <pc:docMk/>
            <pc:sldMk cId="3156960331" sldId="277"/>
            <ac:picMk id="15" creationId="{61FF2CD2-E182-41F2-99C8-32FE198F4525}"/>
          </ac:picMkLst>
        </pc:picChg>
        <pc:picChg chg="del">
          <ac:chgData name="Cedric RANDRIANARIVELO" userId="c86fcdcb-d964-4ce6-b4d1-c94f1378cfe1" providerId="ADAL" clId="{01C9C1F9-FE24-4F15-9CAA-FD58E1387280}" dt="2021-12-16T15:39:18.300" v="101" actId="478"/>
          <ac:picMkLst>
            <pc:docMk/>
            <pc:sldMk cId="3156960331" sldId="277"/>
            <ac:picMk id="16" creationId="{0B7A5402-252C-4455-BA4D-B1F6DA66D8C6}"/>
          </ac:picMkLst>
        </pc:picChg>
        <pc:picChg chg="del">
          <ac:chgData name="Cedric RANDRIANARIVELO" userId="c86fcdcb-d964-4ce6-b4d1-c94f1378cfe1" providerId="ADAL" clId="{01C9C1F9-FE24-4F15-9CAA-FD58E1387280}" dt="2021-12-16T15:39:19.167" v="102" actId="478"/>
          <ac:picMkLst>
            <pc:docMk/>
            <pc:sldMk cId="3156960331" sldId="277"/>
            <ac:picMk id="17" creationId="{4EBAF756-9CA9-4380-98A5-3AE00968260C}"/>
          </ac:picMkLst>
        </pc:picChg>
        <pc:picChg chg="add del mod">
          <ac:chgData name="Cedric RANDRIANARIVELO" userId="c86fcdcb-d964-4ce6-b4d1-c94f1378cfe1" providerId="ADAL" clId="{01C9C1F9-FE24-4F15-9CAA-FD58E1387280}" dt="2021-12-16T15:37:03.185" v="41"/>
          <ac:picMkLst>
            <pc:docMk/>
            <pc:sldMk cId="3156960331" sldId="277"/>
            <ac:picMk id="18" creationId="{7DF0B503-7EDA-4173-96FF-A0C2C3D018EA}"/>
          </ac:picMkLst>
        </pc:picChg>
        <pc:picChg chg="mod">
          <ac:chgData name="Cedric RANDRIANARIVELO" userId="c86fcdcb-d964-4ce6-b4d1-c94f1378cfe1" providerId="ADAL" clId="{01C9C1F9-FE24-4F15-9CAA-FD58E1387280}" dt="2021-12-16T15:40:41.630" v="128" actId="1582"/>
          <ac:picMkLst>
            <pc:docMk/>
            <pc:sldMk cId="3156960331" sldId="277"/>
            <ac:picMk id="104" creationId="{403D34EB-1BB1-4BB9-8147-4762CB45B7F8}"/>
          </ac:picMkLst>
        </pc:picChg>
        <pc:picChg chg="mod">
          <ac:chgData name="Cedric RANDRIANARIVELO" userId="c86fcdcb-d964-4ce6-b4d1-c94f1378cfe1" providerId="ADAL" clId="{01C9C1F9-FE24-4F15-9CAA-FD58E1387280}" dt="2021-12-16T15:40:41.630" v="128" actId="1582"/>
          <ac:picMkLst>
            <pc:docMk/>
            <pc:sldMk cId="3156960331" sldId="277"/>
            <ac:picMk id="105" creationId="{4612E6F9-F06D-431F-939D-DBCD7A4A1E7C}"/>
          </ac:picMkLst>
        </pc:picChg>
        <pc:picChg chg="del mod">
          <ac:chgData name="Cedric RANDRIANARIVELO" userId="c86fcdcb-d964-4ce6-b4d1-c94f1378cfe1" providerId="ADAL" clId="{01C9C1F9-FE24-4F15-9CAA-FD58E1387280}" dt="2021-12-16T15:39:13.893" v="100" actId="478"/>
          <ac:picMkLst>
            <pc:docMk/>
            <pc:sldMk cId="3156960331" sldId="277"/>
            <ac:picMk id="106" creationId="{CF3AB928-F901-44F0-91D4-CFCA54076277}"/>
          </ac:picMkLst>
        </pc:picChg>
        <pc:picChg chg="del mod">
          <ac:chgData name="Cedric RANDRIANARIVELO" userId="c86fcdcb-d964-4ce6-b4d1-c94f1378cfe1" providerId="ADAL" clId="{01C9C1F9-FE24-4F15-9CAA-FD58E1387280}" dt="2021-12-16T15:39:10.651" v="99" actId="478"/>
          <ac:picMkLst>
            <pc:docMk/>
            <pc:sldMk cId="3156960331" sldId="277"/>
            <ac:picMk id="107" creationId="{7A095E8D-5E41-4788-A3B6-76CC8AABC608}"/>
          </ac:picMkLst>
        </pc:picChg>
      </pc:sldChg>
      <pc:sldChg chg="addSp delSp modSp add mod modAnim">
        <pc:chgData name="Cedric RANDRIANARIVELO" userId="c86fcdcb-d964-4ce6-b4d1-c94f1378cfe1" providerId="ADAL" clId="{01C9C1F9-FE24-4F15-9CAA-FD58E1387280}" dt="2021-12-16T16:12:42.100" v="194"/>
        <pc:sldMkLst>
          <pc:docMk/>
          <pc:sldMk cId="2057580388" sldId="278"/>
        </pc:sldMkLst>
        <pc:spChg chg="del">
          <ac:chgData name="Cedric RANDRIANARIVELO" userId="c86fcdcb-d964-4ce6-b4d1-c94f1378cfe1" providerId="ADAL" clId="{01C9C1F9-FE24-4F15-9CAA-FD58E1387280}" dt="2021-12-16T15:28:26.034" v="10" actId="478"/>
          <ac:spMkLst>
            <pc:docMk/>
            <pc:sldMk cId="2057580388" sldId="278"/>
            <ac:spMk id="17" creationId="{1851CDCC-B824-48DE-BC82-978D4C301E7D}"/>
          </ac:spMkLst>
        </pc:spChg>
        <pc:spChg chg="del">
          <ac:chgData name="Cedric RANDRIANARIVELO" userId="c86fcdcb-d964-4ce6-b4d1-c94f1378cfe1" providerId="ADAL" clId="{01C9C1F9-FE24-4F15-9CAA-FD58E1387280}" dt="2021-12-16T15:28:27.632" v="11" actId="478"/>
          <ac:spMkLst>
            <pc:docMk/>
            <pc:sldMk cId="2057580388" sldId="278"/>
            <ac:spMk id="19" creationId="{EAD9060F-B84A-41D2-B6EC-17B7315575BE}"/>
          </ac:spMkLst>
        </pc:spChg>
        <pc:graphicFrameChg chg="add del mod">
          <ac:chgData name="Cedric RANDRIANARIVELO" userId="c86fcdcb-d964-4ce6-b4d1-c94f1378cfe1" providerId="ADAL" clId="{01C9C1F9-FE24-4F15-9CAA-FD58E1387280}" dt="2021-12-16T16:12:42.100" v="194"/>
          <ac:graphicFrameMkLst>
            <pc:docMk/>
            <pc:sldMk cId="2057580388" sldId="278"/>
            <ac:graphicFrameMk id="7" creationId="{4BBFCDBF-4611-4D0D-AA55-EFE3F3B7FA9E}"/>
          </ac:graphicFrameMkLst>
        </pc:graphicFrameChg>
        <pc:graphicFrameChg chg="mod modGraphic">
          <ac:chgData name="Cedric RANDRIANARIVELO" userId="c86fcdcb-d964-4ce6-b4d1-c94f1378cfe1" providerId="ADAL" clId="{01C9C1F9-FE24-4F15-9CAA-FD58E1387280}" dt="2021-12-16T16:12:11.904" v="186" actId="207"/>
          <ac:graphicFrameMkLst>
            <pc:docMk/>
            <pc:sldMk cId="2057580388" sldId="278"/>
            <ac:graphicFrameMk id="12" creationId="{FD47EF8F-EB44-40C4-AD54-DFDB81DECA93}"/>
          </ac:graphicFrameMkLst>
        </pc:graphicFrameChg>
        <pc:picChg chg="add mod">
          <ac:chgData name="Cedric RANDRIANARIVELO" userId="c86fcdcb-d964-4ce6-b4d1-c94f1378cfe1" providerId="ADAL" clId="{01C9C1F9-FE24-4F15-9CAA-FD58E1387280}" dt="2021-12-16T15:28:32.655" v="13"/>
          <ac:picMkLst>
            <pc:docMk/>
            <pc:sldMk cId="2057580388" sldId="278"/>
            <ac:picMk id="10" creationId="{EF8410C1-C1BA-46D4-8D97-0559E8B73232}"/>
          </ac:picMkLst>
        </pc:picChg>
        <pc:picChg chg="del">
          <ac:chgData name="Cedric RANDRIANARIVELO" userId="c86fcdcb-d964-4ce6-b4d1-c94f1378cfe1" providerId="ADAL" clId="{01C9C1F9-FE24-4F15-9CAA-FD58E1387280}" dt="2021-12-16T15:28:28.277" v="12" actId="478"/>
          <ac:picMkLst>
            <pc:docMk/>
            <pc:sldMk cId="2057580388" sldId="278"/>
            <ac:picMk id="16" creationId="{55B84411-CA5D-4140-9371-82EDAAD9B74B}"/>
          </ac:picMkLst>
        </pc:picChg>
        <pc:picChg chg="del">
          <ac:chgData name="Cedric RANDRIANARIVELO" userId="c86fcdcb-d964-4ce6-b4d1-c94f1378cfe1" providerId="ADAL" clId="{01C9C1F9-FE24-4F15-9CAA-FD58E1387280}" dt="2021-12-16T15:28:25.252" v="9" actId="478"/>
          <ac:picMkLst>
            <pc:docMk/>
            <pc:sldMk cId="2057580388" sldId="278"/>
            <ac:picMk id="18" creationId="{F5D84A02-2F44-45C1-A652-9C2851A499DA}"/>
          </ac:picMkLst>
        </pc:picChg>
      </pc:sldChg>
      <pc:sldChg chg="add del mod ord modShow">
        <pc:chgData name="Cedric RANDRIANARIVELO" userId="c86fcdcb-d964-4ce6-b4d1-c94f1378cfe1" providerId="ADAL" clId="{01C9C1F9-FE24-4F15-9CAA-FD58E1387280}" dt="2021-12-16T17:17:20.132" v="312" actId="47"/>
        <pc:sldMkLst>
          <pc:docMk/>
          <pc:sldMk cId="344303238" sldId="279"/>
        </pc:sldMkLst>
      </pc:sldChg>
      <pc:sldChg chg="addSp delSp modSp add mod">
        <pc:chgData name="Cedric RANDRIANARIVELO" userId="c86fcdcb-d964-4ce6-b4d1-c94f1378cfe1" providerId="ADAL" clId="{01C9C1F9-FE24-4F15-9CAA-FD58E1387280}" dt="2021-12-16T16:14:26.173" v="214"/>
        <pc:sldMkLst>
          <pc:docMk/>
          <pc:sldMk cId="2180380455" sldId="280"/>
        </pc:sldMkLst>
        <pc:spChg chg="del">
          <ac:chgData name="Cedric RANDRIANARIVELO" userId="c86fcdcb-d964-4ce6-b4d1-c94f1378cfe1" providerId="ADAL" clId="{01C9C1F9-FE24-4F15-9CAA-FD58E1387280}" dt="2021-12-16T15:40:04.566" v="120" actId="478"/>
          <ac:spMkLst>
            <pc:docMk/>
            <pc:sldMk cId="2180380455" sldId="280"/>
            <ac:spMk id="2" creationId="{D1C2EDD7-9FAD-4CE5-AEF1-728E23E18D76}"/>
          </ac:spMkLst>
        </pc:spChg>
        <pc:spChg chg="del">
          <ac:chgData name="Cedric RANDRIANARIVELO" userId="c86fcdcb-d964-4ce6-b4d1-c94f1378cfe1" providerId="ADAL" clId="{01C9C1F9-FE24-4F15-9CAA-FD58E1387280}" dt="2021-12-16T15:40:02.572" v="119" actId="478"/>
          <ac:spMkLst>
            <pc:docMk/>
            <pc:sldMk cId="2180380455" sldId="280"/>
            <ac:spMk id="14" creationId="{F61179CC-08C9-4197-B8A2-B377DF6125FF}"/>
          </ac:spMkLst>
        </pc:spChg>
        <pc:graphicFrameChg chg="del mod">
          <ac:chgData name="Cedric RANDRIANARIVELO" userId="c86fcdcb-d964-4ce6-b4d1-c94f1378cfe1" providerId="ADAL" clId="{01C9C1F9-FE24-4F15-9CAA-FD58E1387280}" dt="2021-12-16T16:13:17.639" v="199" actId="478"/>
          <ac:graphicFrameMkLst>
            <pc:docMk/>
            <pc:sldMk cId="2180380455" sldId="280"/>
            <ac:graphicFrameMk id="12" creationId="{FD47EF8F-EB44-40C4-AD54-DFDB81DECA93}"/>
          </ac:graphicFrameMkLst>
        </pc:graphicFrameChg>
        <pc:graphicFrameChg chg="add del mod">
          <ac:chgData name="Cedric RANDRIANARIVELO" userId="c86fcdcb-d964-4ce6-b4d1-c94f1378cfe1" providerId="ADAL" clId="{01C9C1F9-FE24-4F15-9CAA-FD58E1387280}" dt="2021-12-16T16:14:24.249" v="213" actId="478"/>
          <ac:graphicFrameMkLst>
            <pc:docMk/>
            <pc:sldMk cId="2180380455" sldId="280"/>
            <ac:graphicFrameMk id="18" creationId="{090FE8A1-AEB5-4CE4-B9C6-2AD3D19F68EF}"/>
          </ac:graphicFrameMkLst>
        </pc:graphicFrameChg>
        <pc:graphicFrameChg chg="add mod">
          <ac:chgData name="Cedric RANDRIANARIVELO" userId="c86fcdcb-d964-4ce6-b4d1-c94f1378cfe1" providerId="ADAL" clId="{01C9C1F9-FE24-4F15-9CAA-FD58E1387280}" dt="2021-12-16T16:14:26.173" v="214"/>
          <ac:graphicFrameMkLst>
            <pc:docMk/>
            <pc:sldMk cId="2180380455" sldId="280"/>
            <ac:graphicFrameMk id="19" creationId="{4D923316-4A9F-45A6-9791-186163B681D0}"/>
          </ac:graphicFrameMkLst>
        </pc:graphicFrameChg>
        <pc:picChg chg="mod">
          <ac:chgData name="Cedric RANDRIANARIVELO" userId="c86fcdcb-d964-4ce6-b4d1-c94f1378cfe1" providerId="ADAL" clId="{01C9C1F9-FE24-4F15-9CAA-FD58E1387280}" dt="2021-12-16T15:40:00.792" v="118" actId="1076"/>
          <ac:picMkLst>
            <pc:docMk/>
            <pc:sldMk cId="2180380455" sldId="280"/>
            <ac:picMk id="3" creationId="{794ADF30-11C9-45FE-83E4-E44AC90379E8}"/>
          </ac:picMkLst>
        </pc:picChg>
        <pc:picChg chg="add del mod">
          <ac:chgData name="Cedric RANDRIANARIVELO" userId="c86fcdcb-d964-4ce6-b4d1-c94f1378cfe1" providerId="ADAL" clId="{01C9C1F9-FE24-4F15-9CAA-FD58E1387280}" dt="2021-12-16T15:37:19.298" v="48"/>
          <ac:picMkLst>
            <pc:docMk/>
            <pc:sldMk cId="2180380455" sldId="280"/>
            <ac:picMk id="15" creationId="{BDD4F61A-EE02-424A-8CB0-36B6816D22A4}"/>
          </ac:picMkLst>
        </pc:picChg>
        <pc:picChg chg="mod">
          <ac:chgData name="Cedric RANDRIANARIVELO" userId="c86fcdcb-d964-4ce6-b4d1-c94f1378cfe1" providerId="ADAL" clId="{01C9C1F9-FE24-4F15-9CAA-FD58E1387280}" dt="2021-12-16T15:40:30.428" v="127" actId="1582"/>
          <ac:picMkLst>
            <pc:docMk/>
            <pc:sldMk cId="2180380455" sldId="280"/>
            <ac:picMk id="16" creationId="{0B7A5402-252C-4455-BA4D-B1F6DA66D8C6}"/>
          </ac:picMkLst>
        </pc:picChg>
        <pc:picChg chg="mod">
          <ac:chgData name="Cedric RANDRIANARIVELO" userId="c86fcdcb-d964-4ce6-b4d1-c94f1378cfe1" providerId="ADAL" clId="{01C9C1F9-FE24-4F15-9CAA-FD58E1387280}" dt="2021-12-16T15:40:30.428" v="127" actId="1582"/>
          <ac:picMkLst>
            <pc:docMk/>
            <pc:sldMk cId="2180380455" sldId="280"/>
            <ac:picMk id="17" creationId="{4EBAF756-9CA9-4380-98A5-3AE00968260C}"/>
          </ac:picMkLst>
        </pc:picChg>
        <pc:picChg chg="del mod">
          <ac:chgData name="Cedric RANDRIANARIVELO" userId="c86fcdcb-d964-4ce6-b4d1-c94f1378cfe1" providerId="ADAL" clId="{01C9C1F9-FE24-4F15-9CAA-FD58E1387280}" dt="2021-12-16T15:39:57.495" v="115" actId="478"/>
          <ac:picMkLst>
            <pc:docMk/>
            <pc:sldMk cId="2180380455" sldId="280"/>
            <ac:picMk id="104" creationId="{403D34EB-1BB1-4BB9-8147-4762CB45B7F8}"/>
          </ac:picMkLst>
        </pc:picChg>
        <pc:picChg chg="del mod">
          <ac:chgData name="Cedric RANDRIANARIVELO" userId="c86fcdcb-d964-4ce6-b4d1-c94f1378cfe1" providerId="ADAL" clId="{01C9C1F9-FE24-4F15-9CAA-FD58E1387280}" dt="2021-12-16T15:39:56.050" v="113" actId="478"/>
          <ac:picMkLst>
            <pc:docMk/>
            <pc:sldMk cId="2180380455" sldId="280"/>
            <ac:picMk id="105" creationId="{4612E6F9-F06D-431F-939D-DBCD7A4A1E7C}"/>
          </ac:picMkLst>
        </pc:picChg>
        <pc:picChg chg="del mod">
          <ac:chgData name="Cedric RANDRIANARIVELO" userId="c86fcdcb-d964-4ce6-b4d1-c94f1378cfe1" providerId="ADAL" clId="{01C9C1F9-FE24-4F15-9CAA-FD58E1387280}" dt="2021-12-16T15:39:56.797" v="114" actId="478"/>
          <ac:picMkLst>
            <pc:docMk/>
            <pc:sldMk cId="2180380455" sldId="280"/>
            <ac:picMk id="106" creationId="{CF3AB928-F901-44F0-91D4-CFCA54076277}"/>
          </ac:picMkLst>
        </pc:picChg>
        <pc:picChg chg="del mod">
          <ac:chgData name="Cedric RANDRIANARIVELO" userId="c86fcdcb-d964-4ce6-b4d1-c94f1378cfe1" providerId="ADAL" clId="{01C9C1F9-FE24-4F15-9CAA-FD58E1387280}" dt="2021-12-16T15:39:55.212" v="112" actId="478"/>
          <ac:picMkLst>
            <pc:docMk/>
            <pc:sldMk cId="2180380455" sldId="280"/>
            <ac:picMk id="107" creationId="{7A095E8D-5E41-4788-A3B6-76CC8AABC608}"/>
          </ac:picMkLst>
        </pc:picChg>
      </pc:sldChg>
      <pc:sldChg chg="addSp delSp modSp add mod">
        <pc:chgData name="Cedric RANDRIANARIVELO" userId="c86fcdcb-d964-4ce6-b4d1-c94f1378cfe1" providerId="ADAL" clId="{01C9C1F9-FE24-4F15-9CAA-FD58E1387280}" dt="2021-12-16T16:13:44.043" v="204" actId="207"/>
        <pc:sldMkLst>
          <pc:docMk/>
          <pc:sldMk cId="1806767762" sldId="281"/>
        </pc:sldMkLst>
        <pc:spChg chg="del">
          <ac:chgData name="Cedric RANDRIANARIVELO" userId="c86fcdcb-d964-4ce6-b4d1-c94f1378cfe1" providerId="ADAL" clId="{01C9C1F9-FE24-4F15-9CAA-FD58E1387280}" dt="2021-12-16T15:37:48.872" v="66" actId="478"/>
          <ac:spMkLst>
            <pc:docMk/>
            <pc:sldMk cId="1806767762" sldId="281"/>
            <ac:spMk id="2" creationId="{D1C2EDD7-9FAD-4CE5-AEF1-728E23E18D76}"/>
          </ac:spMkLst>
        </pc:spChg>
        <pc:spChg chg="del">
          <ac:chgData name="Cedric RANDRIANARIVELO" userId="c86fcdcb-d964-4ce6-b4d1-c94f1378cfe1" providerId="ADAL" clId="{01C9C1F9-FE24-4F15-9CAA-FD58E1387280}" dt="2021-12-16T15:37:46.591" v="65" actId="478"/>
          <ac:spMkLst>
            <pc:docMk/>
            <pc:sldMk cId="1806767762" sldId="281"/>
            <ac:spMk id="14" creationId="{F61179CC-08C9-4197-B8A2-B377DF6125FF}"/>
          </ac:spMkLst>
        </pc:spChg>
        <pc:spChg chg="add del mod">
          <ac:chgData name="Cedric RANDRIANARIVELO" userId="c86fcdcb-d964-4ce6-b4d1-c94f1378cfe1" providerId="ADAL" clId="{01C9C1F9-FE24-4F15-9CAA-FD58E1387280}" dt="2021-12-16T15:41:29.802" v="131" actId="478"/>
          <ac:spMkLst>
            <pc:docMk/>
            <pc:sldMk cId="1806767762" sldId="281"/>
            <ac:spMk id="15" creationId="{4DB9A612-43E6-46FE-AF0D-3F1DA73E7662}"/>
          </ac:spMkLst>
        </pc:spChg>
        <pc:spChg chg="add mod">
          <ac:chgData name="Cedric RANDRIANARIVELO" userId="c86fcdcb-d964-4ce6-b4d1-c94f1378cfe1" providerId="ADAL" clId="{01C9C1F9-FE24-4F15-9CAA-FD58E1387280}" dt="2021-12-16T16:12:26.409" v="190"/>
          <ac:spMkLst>
            <pc:docMk/>
            <pc:sldMk cId="1806767762" sldId="281"/>
            <ac:spMk id="19" creationId="{C559B80B-1669-46DB-9C3E-403093BDE8E3}"/>
          </ac:spMkLst>
        </pc:spChg>
        <pc:spChg chg="mod">
          <ac:chgData name="Cedric RANDRIANARIVELO" userId="c86fcdcb-d964-4ce6-b4d1-c94f1378cfe1" providerId="ADAL" clId="{01C9C1F9-FE24-4F15-9CAA-FD58E1387280}" dt="2021-12-16T15:37:36.926" v="60" actId="20577"/>
          <ac:spMkLst>
            <pc:docMk/>
            <pc:sldMk cId="1806767762" sldId="281"/>
            <ac:spMk id="20" creationId="{5D89E040-CA90-4858-9F4E-96FD33B55035}"/>
          </ac:spMkLst>
        </pc:spChg>
        <pc:spChg chg="add mod">
          <ac:chgData name="Cedric RANDRIANARIVELO" userId="c86fcdcb-d964-4ce6-b4d1-c94f1378cfe1" providerId="ADAL" clId="{01C9C1F9-FE24-4F15-9CAA-FD58E1387280}" dt="2021-12-16T16:12:26.409" v="190"/>
          <ac:spMkLst>
            <pc:docMk/>
            <pc:sldMk cId="1806767762" sldId="281"/>
            <ac:spMk id="21" creationId="{13C303DA-DC42-41FB-998F-CE86468B94DC}"/>
          </ac:spMkLst>
        </pc:spChg>
        <pc:spChg chg="add mod">
          <ac:chgData name="Cedric RANDRIANARIVELO" userId="c86fcdcb-d964-4ce6-b4d1-c94f1378cfe1" providerId="ADAL" clId="{01C9C1F9-FE24-4F15-9CAA-FD58E1387280}" dt="2021-12-16T16:12:34.019" v="192"/>
          <ac:spMkLst>
            <pc:docMk/>
            <pc:sldMk cId="1806767762" sldId="281"/>
            <ac:spMk id="23" creationId="{36E188A6-61DA-418B-BA8F-1F61CEA3AFD7}"/>
          </ac:spMkLst>
        </pc:spChg>
        <pc:spChg chg="add mod">
          <ac:chgData name="Cedric RANDRIANARIVELO" userId="c86fcdcb-d964-4ce6-b4d1-c94f1378cfe1" providerId="ADAL" clId="{01C9C1F9-FE24-4F15-9CAA-FD58E1387280}" dt="2021-12-16T16:12:34.019" v="192"/>
          <ac:spMkLst>
            <pc:docMk/>
            <pc:sldMk cId="1806767762" sldId="281"/>
            <ac:spMk id="25" creationId="{60757B04-3FE7-43CB-8330-9FB8B76516F3}"/>
          </ac:spMkLst>
        </pc:spChg>
        <pc:grpChg chg="add mod">
          <ac:chgData name="Cedric RANDRIANARIVELO" userId="c86fcdcb-d964-4ce6-b4d1-c94f1378cfe1" providerId="ADAL" clId="{01C9C1F9-FE24-4F15-9CAA-FD58E1387280}" dt="2021-12-16T16:12:26.409" v="190"/>
          <ac:grpSpMkLst>
            <pc:docMk/>
            <pc:sldMk cId="1806767762" sldId="281"/>
            <ac:grpSpMk id="18" creationId="{CFA58F38-7719-40E3-9F1E-F55C9077BA47}"/>
          </ac:grpSpMkLst>
        </pc:grpChg>
        <pc:grpChg chg="add mod">
          <ac:chgData name="Cedric RANDRIANARIVELO" userId="c86fcdcb-d964-4ce6-b4d1-c94f1378cfe1" providerId="ADAL" clId="{01C9C1F9-FE24-4F15-9CAA-FD58E1387280}" dt="2021-12-16T16:12:34.019" v="192"/>
          <ac:grpSpMkLst>
            <pc:docMk/>
            <pc:sldMk cId="1806767762" sldId="281"/>
            <ac:grpSpMk id="22" creationId="{4A12FAB9-26C8-4F34-9A46-BA151431D3E0}"/>
          </ac:grpSpMkLst>
        </pc:grpChg>
        <pc:graphicFrameChg chg="del mod">
          <ac:chgData name="Cedric RANDRIANARIVELO" userId="c86fcdcb-d964-4ce6-b4d1-c94f1378cfe1" providerId="ADAL" clId="{01C9C1F9-FE24-4F15-9CAA-FD58E1387280}" dt="2021-12-16T16:12:23.038" v="188" actId="478"/>
          <ac:graphicFrameMkLst>
            <pc:docMk/>
            <pc:sldMk cId="1806767762" sldId="281"/>
            <ac:graphicFrameMk id="12" creationId="{FD47EF8F-EB44-40C4-AD54-DFDB81DECA93}"/>
          </ac:graphicFrameMkLst>
        </pc:graphicFrameChg>
        <pc:graphicFrameChg chg="add mod modGraphic">
          <ac:chgData name="Cedric RANDRIANARIVELO" userId="c86fcdcb-d964-4ce6-b4d1-c94f1378cfe1" providerId="ADAL" clId="{01C9C1F9-FE24-4F15-9CAA-FD58E1387280}" dt="2021-12-16T16:13:44.043" v="204" actId="207"/>
          <ac:graphicFrameMkLst>
            <pc:docMk/>
            <pc:sldMk cId="1806767762" sldId="281"/>
            <ac:graphicFrameMk id="26" creationId="{3F5A2382-7965-42C6-B29F-79A3DFB2BF0B}"/>
          </ac:graphicFrameMkLst>
        </pc:graphicFrameChg>
        <pc:picChg chg="del">
          <ac:chgData name="Cedric RANDRIANARIVELO" userId="c86fcdcb-d964-4ce6-b4d1-c94f1378cfe1" providerId="ADAL" clId="{01C9C1F9-FE24-4F15-9CAA-FD58E1387280}" dt="2021-12-16T15:37:24.469" v="50" actId="478"/>
          <ac:picMkLst>
            <pc:docMk/>
            <pc:sldMk cId="1806767762" sldId="281"/>
            <ac:picMk id="16" creationId="{0B7A5402-252C-4455-BA4D-B1F6DA66D8C6}"/>
          </ac:picMkLst>
        </pc:picChg>
        <pc:picChg chg="del">
          <ac:chgData name="Cedric RANDRIANARIVELO" userId="c86fcdcb-d964-4ce6-b4d1-c94f1378cfe1" providerId="ADAL" clId="{01C9C1F9-FE24-4F15-9CAA-FD58E1387280}" dt="2021-12-16T15:37:25.303" v="51" actId="478"/>
          <ac:picMkLst>
            <pc:docMk/>
            <pc:sldMk cId="1806767762" sldId="281"/>
            <ac:picMk id="17" creationId="{4EBAF756-9CA9-4380-98A5-3AE00968260C}"/>
          </ac:picMkLst>
        </pc:picChg>
        <pc:picChg chg="del">
          <ac:chgData name="Cedric RANDRIANARIVELO" userId="c86fcdcb-d964-4ce6-b4d1-c94f1378cfe1" providerId="ADAL" clId="{01C9C1F9-FE24-4F15-9CAA-FD58E1387280}" dt="2021-12-16T15:37:28.807" v="54" actId="478"/>
          <ac:picMkLst>
            <pc:docMk/>
            <pc:sldMk cId="1806767762" sldId="281"/>
            <ac:picMk id="104" creationId="{403D34EB-1BB1-4BB9-8147-4762CB45B7F8}"/>
          </ac:picMkLst>
        </pc:picChg>
        <pc:picChg chg="del">
          <ac:chgData name="Cedric RANDRIANARIVELO" userId="c86fcdcb-d964-4ce6-b4d1-c94f1378cfe1" providerId="ADAL" clId="{01C9C1F9-FE24-4F15-9CAA-FD58E1387280}" dt="2021-12-16T15:37:29.514" v="55" actId="478"/>
          <ac:picMkLst>
            <pc:docMk/>
            <pc:sldMk cId="1806767762" sldId="281"/>
            <ac:picMk id="105" creationId="{4612E6F9-F06D-431F-939D-DBCD7A4A1E7C}"/>
          </ac:picMkLst>
        </pc:picChg>
        <pc:picChg chg="mod">
          <ac:chgData name="Cedric RANDRIANARIVELO" userId="c86fcdcb-d964-4ce6-b4d1-c94f1378cfe1" providerId="ADAL" clId="{01C9C1F9-FE24-4F15-9CAA-FD58E1387280}" dt="2021-12-16T15:41:32.503" v="132" actId="1076"/>
          <ac:picMkLst>
            <pc:docMk/>
            <pc:sldMk cId="1806767762" sldId="281"/>
            <ac:picMk id="106" creationId="{CF3AB928-F901-44F0-91D4-CFCA54076277}"/>
          </ac:picMkLst>
        </pc:picChg>
        <pc:picChg chg="mod">
          <ac:chgData name="Cedric RANDRIANARIVELO" userId="c86fcdcb-d964-4ce6-b4d1-c94f1378cfe1" providerId="ADAL" clId="{01C9C1F9-FE24-4F15-9CAA-FD58E1387280}" dt="2021-12-16T15:41:10.502" v="129" actId="1582"/>
          <ac:picMkLst>
            <pc:docMk/>
            <pc:sldMk cId="1806767762" sldId="281"/>
            <ac:picMk id="107" creationId="{7A095E8D-5E41-4788-A3B6-76CC8AABC608}"/>
          </ac:picMkLst>
        </pc:picChg>
      </pc:sldChg>
      <pc:sldChg chg="delSp modSp del mod ord modShow">
        <pc:chgData name="Cedric RANDRIANARIVELO" userId="c86fcdcb-d964-4ce6-b4d1-c94f1378cfe1" providerId="ADAL" clId="{01C9C1F9-FE24-4F15-9CAA-FD58E1387280}" dt="2021-12-16T17:17:21.432" v="313" actId="47"/>
        <pc:sldMkLst>
          <pc:docMk/>
          <pc:sldMk cId="4135943995" sldId="282"/>
        </pc:sldMkLst>
        <pc:picChg chg="mod">
          <ac:chgData name="Cedric RANDRIANARIVELO" userId="c86fcdcb-d964-4ce6-b4d1-c94f1378cfe1" providerId="ADAL" clId="{01C9C1F9-FE24-4F15-9CAA-FD58E1387280}" dt="2021-12-16T16:03:53.216" v="170" actId="1076"/>
          <ac:picMkLst>
            <pc:docMk/>
            <pc:sldMk cId="4135943995" sldId="282"/>
            <ac:picMk id="3" creationId="{3E22ABC5-2000-423F-9EB6-D328202B293A}"/>
          </ac:picMkLst>
        </pc:picChg>
        <pc:picChg chg="del mod">
          <ac:chgData name="Cedric RANDRIANARIVELO" userId="c86fcdcb-d964-4ce6-b4d1-c94f1378cfe1" providerId="ADAL" clId="{01C9C1F9-FE24-4F15-9CAA-FD58E1387280}" dt="2021-12-16T16:04:01.625" v="171" actId="21"/>
          <ac:picMkLst>
            <pc:docMk/>
            <pc:sldMk cId="4135943995" sldId="282"/>
            <ac:picMk id="5" creationId="{A61F8F49-BE10-43AE-A4ED-2C49FFB4C410}"/>
          </ac:picMkLst>
        </pc:picChg>
      </pc:sldChg>
      <pc:sldChg chg="addSp delSp modSp add mod">
        <pc:chgData name="Cedric RANDRIANARIVELO" userId="c86fcdcb-d964-4ce6-b4d1-c94f1378cfe1" providerId="ADAL" clId="{01C9C1F9-FE24-4F15-9CAA-FD58E1387280}" dt="2021-12-16T16:14:19.044" v="212"/>
        <pc:sldMkLst>
          <pc:docMk/>
          <pc:sldMk cId="2341638010" sldId="283"/>
        </pc:sldMkLst>
        <pc:spChg chg="add mod">
          <ac:chgData name="Cedric RANDRIANARIVELO" userId="c86fcdcb-d964-4ce6-b4d1-c94f1378cfe1" providerId="ADAL" clId="{01C9C1F9-FE24-4F15-9CAA-FD58E1387280}" dt="2021-12-16T16:14:03.069" v="207"/>
          <ac:spMkLst>
            <pc:docMk/>
            <pc:sldMk cId="2341638010" sldId="283"/>
            <ac:spMk id="13" creationId="{EEABB3C3-28CF-4BFA-A33C-FCE125B1B530}"/>
          </ac:spMkLst>
        </pc:spChg>
        <pc:spChg chg="add mod">
          <ac:chgData name="Cedric RANDRIANARIVELO" userId="c86fcdcb-d964-4ce6-b4d1-c94f1378cfe1" providerId="ADAL" clId="{01C9C1F9-FE24-4F15-9CAA-FD58E1387280}" dt="2021-12-16T16:14:03.069" v="207"/>
          <ac:spMkLst>
            <pc:docMk/>
            <pc:sldMk cId="2341638010" sldId="283"/>
            <ac:spMk id="14" creationId="{C77F1570-1565-4D71-B94D-4926525D55E2}"/>
          </ac:spMkLst>
        </pc:spChg>
        <pc:spChg chg="add mod">
          <ac:chgData name="Cedric RANDRIANARIVELO" userId="c86fcdcb-d964-4ce6-b4d1-c94f1378cfe1" providerId="ADAL" clId="{01C9C1F9-FE24-4F15-9CAA-FD58E1387280}" dt="2021-12-16T16:14:04.813" v="209"/>
          <ac:spMkLst>
            <pc:docMk/>
            <pc:sldMk cId="2341638010" sldId="283"/>
            <ac:spMk id="16" creationId="{5CD4B4AA-7BD3-4907-BA8C-5C79A5A66A82}"/>
          </ac:spMkLst>
        </pc:spChg>
        <pc:spChg chg="add mod">
          <ac:chgData name="Cedric RANDRIANARIVELO" userId="c86fcdcb-d964-4ce6-b4d1-c94f1378cfe1" providerId="ADAL" clId="{01C9C1F9-FE24-4F15-9CAA-FD58E1387280}" dt="2021-12-16T16:14:04.813" v="209"/>
          <ac:spMkLst>
            <pc:docMk/>
            <pc:sldMk cId="2341638010" sldId="283"/>
            <ac:spMk id="17" creationId="{1E48CC17-8DA2-47B7-830D-BD4B6DE69B88}"/>
          </ac:spMkLst>
        </pc:spChg>
        <pc:spChg chg="add mod">
          <ac:chgData name="Cedric RANDRIANARIVELO" userId="c86fcdcb-d964-4ce6-b4d1-c94f1378cfe1" providerId="ADAL" clId="{01C9C1F9-FE24-4F15-9CAA-FD58E1387280}" dt="2021-12-16T16:14:11.373" v="211"/>
          <ac:spMkLst>
            <pc:docMk/>
            <pc:sldMk cId="2341638010" sldId="283"/>
            <ac:spMk id="19" creationId="{E7BA217E-7D1E-4002-B2EF-5968C080B932}"/>
          </ac:spMkLst>
        </pc:spChg>
        <pc:spChg chg="add mod">
          <ac:chgData name="Cedric RANDRIANARIVELO" userId="c86fcdcb-d964-4ce6-b4d1-c94f1378cfe1" providerId="ADAL" clId="{01C9C1F9-FE24-4F15-9CAA-FD58E1387280}" dt="2021-12-16T16:14:11.373" v="211"/>
          <ac:spMkLst>
            <pc:docMk/>
            <pc:sldMk cId="2341638010" sldId="283"/>
            <ac:spMk id="21" creationId="{C92DE558-9664-4DC2-975E-90E5B38693B7}"/>
          </ac:spMkLst>
        </pc:spChg>
        <pc:grpChg chg="add mod">
          <ac:chgData name="Cedric RANDRIANARIVELO" userId="c86fcdcb-d964-4ce6-b4d1-c94f1378cfe1" providerId="ADAL" clId="{01C9C1F9-FE24-4F15-9CAA-FD58E1387280}" dt="2021-12-16T16:14:03.069" v="207"/>
          <ac:grpSpMkLst>
            <pc:docMk/>
            <pc:sldMk cId="2341638010" sldId="283"/>
            <ac:grpSpMk id="11" creationId="{B27A4021-481D-47F5-95C0-7CDFF5ADDA7F}"/>
          </ac:grpSpMkLst>
        </pc:grpChg>
        <pc:grpChg chg="add mod">
          <ac:chgData name="Cedric RANDRIANARIVELO" userId="c86fcdcb-d964-4ce6-b4d1-c94f1378cfe1" providerId="ADAL" clId="{01C9C1F9-FE24-4F15-9CAA-FD58E1387280}" dt="2021-12-16T16:14:04.813" v="209"/>
          <ac:grpSpMkLst>
            <pc:docMk/>
            <pc:sldMk cId="2341638010" sldId="283"/>
            <ac:grpSpMk id="15" creationId="{3DC860EF-3715-446B-A103-CD7E9038151D}"/>
          </ac:grpSpMkLst>
        </pc:grpChg>
        <pc:grpChg chg="add mod">
          <ac:chgData name="Cedric RANDRIANARIVELO" userId="c86fcdcb-d964-4ce6-b4d1-c94f1378cfe1" providerId="ADAL" clId="{01C9C1F9-FE24-4F15-9CAA-FD58E1387280}" dt="2021-12-16T16:14:11.373" v="211"/>
          <ac:grpSpMkLst>
            <pc:docMk/>
            <pc:sldMk cId="2341638010" sldId="283"/>
            <ac:grpSpMk id="18" creationId="{4E44D62B-E65F-4F49-8B3C-6A5DED414B5F}"/>
          </ac:grpSpMkLst>
        </pc:grpChg>
        <pc:graphicFrameChg chg="add del mod">
          <ac:chgData name="Cedric RANDRIANARIVELO" userId="c86fcdcb-d964-4ce6-b4d1-c94f1378cfe1" providerId="ADAL" clId="{01C9C1F9-FE24-4F15-9CAA-FD58E1387280}" dt="2021-12-16T16:13:59.479" v="205" actId="478"/>
          <ac:graphicFrameMkLst>
            <pc:docMk/>
            <pc:sldMk cId="2341638010" sldId="283"/>
            <ac:graphicFrameMk id="10" creationId="{B6070AAF-53B2-49BE-985C-650E83C6F9A3}"/>
          </ac:graphicFrameMkLst>
        </pc:graphicFrameChg>
        <pc:graphicFrameChg chg="del">
          <ac:chgData name="Cedric RANDRIANARIVELO" userId="c86fcdcb-d964-4ce6-b4d1-c94f1378cfe1" providerId="ADAL" clId="{01C9C1F9-FE24-4F15-9CAA-FD58E1387280}" dt="2021-12-16T16:13:07.272" v="196" actId="478"/>
          <ac:graphicFrameMkLst>
            <pc:docMk/>
            <pc:sldMk cId="2341638010" sldId="283"/>
            <ac:graphicFrameMk id="12" creationId="{FD47EF8F-EB44-40C4-AD54-DFDB81DECA93}"/>
          </ac:graphicFrameMkLst>
        </pc:graphicFrameChg>
        <pc:graphicFrameChg chg="add mod">
          <ac:chgData name="Cedric RANDRIANARIVELO" userId="c86fcdcb-d964-4ce6-b4d1-c94f1378cfe1" providerId="ADAL" clId="{01C9C1F9-FE24-4F15-9CAA-FD58E1387280}" dt="2021-12-16T16:14:19.044" v="212"/>
          <ac:graphicFrameMkLst>
            <pc:docMk/>
            <pc:sldMk cId="2341638010" sldId="283"/>
            <ac:graphicFrameMk id="22" creationId="{5AD92947-841A-4249-8EBF-A4DFE3E5C9FE}"/>
          </ac:graphicFrameMkLst>
        </pc:graphicFrameChg>
        <pc:picChg chg="add mod">
          <ac:chgData name="Cedric RANDRIANARIVELO" userId="c86fcdcb-d964-4ce6-b4d1-c94f1378cfe1" providerId="ADAL" clId="{01C9C1F9-FE24-4F15-9CAA-FD58E1387280}" dt="2021-12-16T16:04:37.488" v="178" actId="1076"/>
          <ac:picMkLst>
            <pc:docMk/>
            <pc:sldMk cId="2341638010" sldId="283"/>
            <ac:picMk id="9" creationId="{45E2D51C-B461-4356-A6D0-03E0AB4A1CFF}"/>
          </ac:picMkLst>
        </pc:picChg>
        <pc:picChg chg="del">
          <ac:chgData name="Cedric RANDRIANARIVELO" userId="c86fcdcb-d964-4ce6-b4d1-c94f1378cfe1" providerId="ADAL" clId="{01C9C1F9-FE24-4F15-9CAA-FD58E1387280}" dt="2021-12-16T16:04:09.832" v="173" actId="478"/>
          <ac:picMkLst>
            <pc:docMk/>
            <pc:sldMk cId="2341638010" sldId="283"/>
            <ac:picMk id="106" creationId="{CF3AB928-F901-44F0-91D4-CFCA54076277}"/>
          </ac:picMkLst>
        </pc:picChg>
        <pc:picChg chg="del">
          <ac:chgData name="Cedric RANDRIANARIVELO" userId="c86fcdcb-d964-4ce6-b4d1-c94f1378cfe1" providerId="ADAL" clId="{01C9C1F9-FE24-4F15-9CAA-FD58E1387280}" dt="2021-12-16T16:04:09.312" v="172" actId="478"/>
          <ac:picMkLst>
            <pc:docMk/>
            <pc:sldMk cId="2341638010" sldId="283"/>
            <ac:picMk id="107" creationId="{7A095E8D-5E41-4788-A3B6-76CC8AABC608}"/>
          </ac:picMkLst>
        </pc:picChg>
      </pc:sldChg>
      <pc:sldChg chg="new del">
        <pc:chgData name="Cedric RANDRIANARIVELO" userId="c86fcdcb-d964-4ce6-b4d1-c94f1378cfe1" providerId="ADAL" clId="{01C9C1F9-FE24-4F15-9CAA-FD58E1387280}" dt="2021-12-16T16:39:19.243" v="302" actId="680"/>
        <pc:sldMkLst>
          <pc:docMk/>
          <pc:sldMk cId="1238121425" sldId="284"/>
        </pc:sldMkLst>
      </pc:sldChg>
      <pc:sldChg chg="modSp add mod">
        <pc:chgData name="Cedric RANDRIANARIVELO" userId="c86fcdcb-d964-4ce6-b4d1-c94f1378cfe1" providerId="ADAL" clId="{01C9C1F9-FE24-4F15-9CAA-FD58E1387280}" dt="2021-12-16T16:42:05.198" v="304" actId="1035"/>
        <pc:sldMkLst>
          <pc:docMk/>
          <pc:sldMk cId="3273320501" sldId="284"/>
        </pc:sldMkLst>
        <pc:picChg chg="mod">
          <ac:chgData name="Cedric RANDRIANARIVELO" userId="c86fcdcb-d964-4ce6-b4d1-c94f1378cfe1" providerId="ADAL" clId="{01C9C1F9-FE24-4F15-9CAA-FD58E1387280}" dt="2021-12-16T16:42:05.198" v="304" actId="1035"/>
          <ac:picMkLst>
            <pc:docMk/>
            <pc:sldMk cId="3273320501" sldId="284"/>
            <ac:picMk id="14" creationId="{ACC42BBB-5CD7-4CD2-A981-858C45C8C4E6}"/>
          </ac:picMkLst>
        </pc:picChg>
      </pc:sldChg>
      <pc:sldChg chg="new del">
        <pc:chgData name="Cedric RANDRIANARIVELO" userId="c86fcdcb-d964-4ce6-b4d1-c94f1378cfe1" providerId="ADAL" clId="{01C9C1F9-FE24-4F15-9CAA-FD58E1387280}" dt="2021-12-16T16:39:18.461" v="301" actId="680"/>
        <pc:sldMkLst>
          <pc:docMk/>
          <pc:sldMk cId="175652680" sldId="285"/>
        </pc:sldMkLst>
      </pc:sldChg>
      <pc:sldChg chg="new del">
        <pc:chgData name="Cedric RANDRIANARIVELO" userId="c86fcdcb-d964-4ce6-b4d1-c94f1378cfe1" providerId="ADAL" clId="{01C9C1F9-FE24-4F15-9CAA-FD58E1387280}" dt="2021-12-16T17:12:52.411" v="311" actId="680"/>
        <pc:sldMkLst>
          <pc:docMk/>
          <pc:sldMk cId="2830527578" sldId="285"/>
        </pc:sldMkLst>
      </pc:sldChg>
    </pc:docChg>
  </pc:docChgLst>
  <pc:docChgLst>
    <pc:chgData name="CHAHID Imad" userId="S::imad.chahid.21@neoma-bs.com::5cdc7a45-77be-45d3-8a43-683b9d3de87b" providerId="AD" clId="Web-{26DFB1A4-8FBC-4780-BC36-30A7171153FB}"/>
    <pc:docChg chg="modSld">
      <pc:chgData name="CHAHID Imad" userId="S::imad.chahid.21@neoma-bs.com::5cdc7a45-77be-45d3-8a43-683b9d3de87b" providerId="AD" clId="Web-{26DFB1A4-8FBC-4780-BC36-30A7171153FB}" dt="2021-12-16T15:25:45.721" v="21" actId="20577"/>
      <pc:docMkLst>
        <pc:docMk/>
      </pc:docMkLst>
      <pc:sldChg chg="addSp delSp modSp">
        <pc:chgData name="CHAHID Imad" userId="S::imad.chahid.21@neoma-bs.com::5cdc7a45-77be-45d3-8a43-683b9d3de87b" providerId="AD" clId="Web-{26DFB1A4-8FBC-4780-BC36-30A7171153FB}" dt="2021-12-16T15:25:45.721" v="21" actId="20577"/>
        <pc:sldMkLst>
          <pc:docMk/>
          <pc:sldMk cId="4103662159" sldId="276"/>
        </pc:sldMkLst>
        <pc:graphicFrameChg chg="modGraphic">
          <ac:chgData name="CHAHID Imad" userId="S::imad.chahid.21@neoma-bs.com::5cdc7a45-77be-45d3-8a43-683b9d3de87b" providerId="AD" clId="Web-{26DFB1A4-8FBC-4780-BC36-30A7171153FB}" dt="2021-12-16T15:25:45.721" v="21" actId="20577"/>
          <ac:graphicFrameMkLst>
            <pc:docMk/>
            <pc:sldMk cId="4103662159" sldId="276"/>
            <ac:graphicFrameMk id="12" creationId="{FD47EF8F-EB44-40C4-AD54-DFDB81DECA93}"/>
          </ac:graphicFrameMkLst>
        </pc:graphicFrameChg>
        <pc:graphicFrameChg chg="add del">
          <ac:chgData name="CHAHID Imad" userId="S::imad.chahid.21@neoma-bs.com::5cdc7a45-77be-45d3-8a43-683b9d3de87b" providerId="AD" clId="Web-{26DFB1A4-8FBC-4780-BC36-30A7171153FB}" dt="2021-12-16T15:24:59.001" v="16"/>
          <ac:graphicFrameMkLst>
            <pc:docMk/>
            <pc:sldMk cId="4103662159" sldId="276"/>
            <ac:graphicFrameMk id="13" creationId="{4DB01AB1-DFF1-4E20-91E5-20D8832AD6AF}"/>
          </ac:graphicFrameMkLst>
        </pc:graphicFrameChg>
      </pc:sldChg>
      <pc:sldChg chg="delSp modSp">
        <pc:chgData name="CHAHID Imad" userId="S::imad.chahid.21@neoma-bs.com::5cdc7a45-77be-45d3-8a43-683b9d3de87b" providerId="AD" clId="Web-{26DFB1A4-8FBC-4780-BC36-30A7171153FB}" dt="2021-12-16T15:22:52.357" v="14" actId="1076"/>
        <pc:sldMkLst>
          <pc:docMk/>
          <pc:sldMk cId="3156960331" sldId="277"/>
        </pc:sldMkLst>
        <pc:spChg chg="mod">
          <ac:chgData name="CHAHID Imad" userId="S::imad.chahid.21@neoma-bs.com::5cdc7a45-77be-45d3-8a43-683b9d3de87b" providerId="AD" clId="Web-{26DFB1A4-8FBC-4780-BC36-30A7171153FB}" dt="2021-12-16T15:22:43.138" v="10" actId="14100"/>
          <ac:spMkLst>
            <pc:docMk/>
            <pc:sldMk cId="3156960331" sldId="277"/>
            <ac:spMk id="2" creationId="{D1C2EDD7-9FAD-4CE5-AEF1-728E23E18D76}"/>
          </ac:spMkLst>
        </pc:spChg>
        <pc:spChg chg="mod">
          <ac:chgData name="CHAHID Imad" userId="S::imad.chahid.21@neoma-bs.com::5cdc7a45-77be-45d3-8a43-683b9d3de87b" providerId="AD" clId="Web-{26DFB1A4-8FBC-4780-BC36-30A7171153FB}" dt="2021-12-16T15:22:52.357" v="14" actId="1076"/>
          <ac:spMkLst>
            <pc:docMk/>
            <pc:sldMk cId="3156960331" sldId="277"/>
            <ac:spMk id="14" creationId="{F61179CC-08C9-4197-B8A2-B377DF6125FF}"/>
          </ac:spMkLst>
        </pc:spChg>
        <pc:graphicFrameChg chg="del">
          <ac:chgData name="CHAHID Imad" userId="S::imad.chahid.21@neoma-bs.com::5cdc7a45-77be-45d3-8a43-683b9d3de87b" providerId="AD" clId="Web-{26DFB1A4-8FBC-4780-BC36-30A7171153FB}" dt="2021-12-16T15:22:05.325" v="0"/>
          <ac:graphicFrameMkLst>
            <pc:docMk/>
            <pc:sldMk cId="3156960331" sldId="277"/>
            <ac:graphicFrameMk id="11" creationId="{916959F9-9D4F-4D64-A557-9812A2BC7D80}"/>
          </ac:graphicFrameMkLst>
        </pc:graphicFrameChg>
        <pc:graphicFrameChg chg="del">
          <ac:chgData name="CHAHID Imad" userId="S::imad.chahid.21@neoma-bs.com::5cdc7a45-77be-45d3-8a43-683b9d3de87b" providerId="AD" clId="Web-{26DFB1A4-8FBC-4780-BC36-30A7171153FB}" dt="2021-12-16T15:22:07.450" v="1"/>
          <ac:graphicFrameMkLst>
            <pc:docMk/>
            <pc:sldMk cId="3156960331" sldId="277"/>
            <ac:graphicFrameMk id="13" creationId="{43EB9ADD-1AB0-4591-86E7-DB804F147ED8}"/>
          </ac:graphicFrameMkLst>
        </pc:graphicFrameChg>
        <pc:picChg chg="mod">
          <ac:chgData name="CHAHID Imad" userId="S::imad.chahid.21@neoma-bs.com::5cdc7a45-77be-45d3-8a43-683b9d3de87b" providerId="AD" clId="Web-{26DFB1A4-8FBC-4780-BC36-30A7171153FB}" dt="2021-12-16T15:22:35.122" v="8" actId="1076"/>
          <ac:picMkLst>
            <pc:docMk/>
            <pc:sldMk cId="3156960331" sldId="277"/>
            <ac:picMk id="16" creationId="{0B7A5402-252C-4455-BA4D-B1F6DA66D8C6}"/>
          </ac:picMkLst>
        </pc:picChg>
        <pc:picChg chg="mod">
          <ac:chgData name="CHAHID Imad" userId="S::imad.chahid.21@neoma-bs.com::5cdc7a45-77be-45d3-8a43-683b9d3de87b" providerId="AD" clId="Web-{26DFB1A4-8FBC-4780-BC36-30A7171153FB}" dt="2021-12-16T15:22:32.450" v="7" actId="1076"/>
          <ac:picMkLst>
            <pc:docMk/>
            <pc:sldMk cId="3156960331" sldId="277"/>
            <ac:picMk id="17" creationId="{4EBAF756-9CA9-4380-98A5-3AE00968260C}"/>
          </ac:picMkLst>
        </pc:picChg>
      </pc:sldChg>
    </pc:docChg>
  </pc:docChgLst>
  <pc:docChgLst>
    <pc:chgData name="Josselin MASSE" userId="S::josselin.masse.18@neoma-bs.com::9d169af1-9017-49a8-bea2-246b635428ce" providerId="AD" clId="Web-{1BA61F8C-D9B8-4658-87F0-164A62726C75}"/>
    <pc:docChg chg="addSld modSld">
      <pc:chgData name="Josselin MASSE" userId="S::josselin.masse.18@neoma-bs.com::9d169af1-9017-49a8-bea2-246b635428ce" providerId="AD" clId="Web-{1BA61F8C-D9B8-4658-87F0-164A62726C75}" dt="2021-12-16T18:04:39.765" v="179"/>
      <pc:docMkLst>
        <pc:docMk/>
      </pc:docMkLst>
      <pc:sldChg chg="addSp delSp modSp">
        <pc:chgData name="Josselin MASSE" userId="S::josselin.masse.18@neoma-bs.com::9d169af1-9017-49a8-bea2-246b635428ce" providerId="AD" clId="Web-{1BA61F8C-D9B8-4658-87F0-164A62726C75}" dt="2021-12-16T16:57:41.764" v="107"/>
        <pc:sldMkLst>
          <pc:docMk/>
          <pc:sldMk cId="1897847447" sldId="262"/>
        </pc:sldMkLst>
        <pc:spChg chg="mod">
          <ac:chgData name="Josselin MASSE" userId="S::josselin.masse.18@neoma-bs.com::9d169af1-9017-49a8-bea2-246b635428ce" providerId="AD" clId="Web-{1BA61F8C-D9B8-4658-87F0-164A62726C75}" dt="2021-12-16T16:56:19.400" v="94" actId="1076"/>
          <ac:spMkLst>
            <pc:docMk/>
            <pc:sldMk cId="1897847447" sldId="262"/>
            <ac:spMk id="8" creationId="{59ED1BC7-2BD5-4975-9D7C-FC55767D5B1C}"/>
          </ac:spMkLst>
        </pc:spChg>
        <pc:spChg chg="mod">
          <ac:chgData name="Josselin MASSE" userId="S::josselin.masse.18@neoma-bs.com::9d169af1-9017-49a8-bea2-246b635428ce" providerId="AD" clId="Web-{1BA61F8C-D9B8-4658-87F0-164A62726C75}" dt="2021-12-16T16:56:42.292" v="99" actId="1076"/>
          <ac:spMkLst>
            <pc:docMk/>
            <pc:sldMk cId="1897847447" sldId="262"/>
            <ac:spMk id="9" creationId="{9204DE79-CB9B-4C3C-A204-3DE9E02F04B0}"/>
          </ac:spMkLst>
        </pc:spChg>
        <pc:spChg chg="mod">
          <ac:chgData name="Josselin MASSE" userId="S::josselin.masse.18@neoma-bs.com::9d169af1-9017-49a8-bea2-246b635428ce" providerId="AD" clId="Web-{1BA61F8C-D9B8-4658-87F0-164A62726C75}" dt="2021-12-16T16:51:00.664" v="86" actId="14100"/>
          <ac:spMkLst>
            <pc:docMk/>
            <pc:sldMk cId="1897847447" sldId="262"/>
            <ac:spMk id="11" creationId="{83EA8DDD-2B54-4BC1-A2D4-AAE996F5D80A}"/>
          </ac:spMkLst>
        </pc:spChg>
        <pc:spChg chg="mod">
          <ac:chgData name="Josselin MASSE" userId="S::josselin.masse.18@neoma-bs.com::9d169af1-9017-49a8-bea2-246b635428ce" providerId="AD" clId="Web-{1BA61F8C-D9B8-4658-87F0-164A62726C75}" dt="2021-12-16T16:56:59.574" v="102" actId="1076"/>
          <ac:spMkLst>
            <pc:docMk/>
            <pc:sldMk cId="1897847447" sldId="262"/>
            <ac:spMk id="12" creationId="{6CF7D853-E5AB-4D86-9D42-19942DBAB1BF}"/>
          </ac:spMkLst>
        </pc:spChg>
        <pc:spChg chg="mod">
          <ac:chgData name="Josselin MASSE" userId="S::josselin.masse.18@neoma-bs.com::9d169af1-9017-49a8-bea2-246b635428ce" providerId="AD" clId="Web-{1BA61F8C-D9B8-4658-87F0-164A62726C75}" dt="2021-12-16T16:55:23.272" v="89" actId="1076"/>
          <ac:spMkLst>
            <pc:docMk/>
            <pc:sldMk cId="1897847447" sldId="262"/>
            <ac:spMk id="15" creationId="{3A43C64F-DB6B-4D37-BC25-FAF35E4F90B4}"/>
          </ac:spMkLst>
        </pc:spChg>
        <pc:spChg chg="mod">
          <ac:chgData name="Josselin MASSE" userId="S::josselin.masse.18@neoma-bs.com::9d169af1-9017-49a8-bea2-246b635428ce" providerId="AD" clId="Web-{1BA61F8C-D9B8-4658-87F0-164A62726C75}" dt="2021-12-16T16:30:31.393" v="35" actId="1076"/>
          <ac:spMkLst>
            <pc:docMk/>
            <pc:sldMk cId="1897847447" sldId="262"/>
            <ac:spMk id="16" creationId="{794B7FD9-B9B3-44AF-A2C5-34CC70E30169}"/>
          </ac:spMkLst>
        </pc:spChg>
        <pc:spChg chg="mod">
          <ac:chgData name="Josselin MASSE" userId="S::josselin.masse.18@neoma-bs.com::9d169af1-9017-49a8-bea2-246b635428ce" providerId="AD" clId="Web-{1BA61F8C-D9B8-4658-87F0-164A62726C75}" dt="2021-12-16T16:30:11.002" v="32" actId="1076"/>
          <ac:spMkLst>
            <pc:docMk/>
            <pc:sldMk cId="1897847447" sldId="262"/>
            <ac:spMk id="17" creationId="{975CC6D6-F28F-46C3-A38F-1D5D4936D709}"/>
          </ac:spMkLst>
        </pc:spChg>
        <pc:spChg chg="mod">
          <ac:chgData name="Josselin MASSE" userId="S::josselin.masse.18@neoma-bs.com::9d169af1-9017-49a8-bea2-246b635428ce" providerId="AD" clId="Web-{1BA61F8C-D9B8-4658-87F0-164A62726C75}" dt="2021-12-16T16:56:38.370" v="98" actId="1076"/>
          <ac:spMkLst>
            <pc:docMk/>
            <pc:sldMk cId="1897847447" sldId="262"/>
            <ac:spMk id="18" creationId="{DD4ED333-2BC2-468D-8323-B7419D7EAE65}"/>
          </ac:spMkLst>
        </pc:spChg>
        <pc:spChg chg="del mod">
          <ac:chgData name="Josselin MASSE" userId="S::josselin.masse.18@neoma-bs.com::9d169af1-9017-49a8-bea2-246b635428ce" providerId="AD" clId="Web-{1BA61F8C-D9B8-4658-87F0-164A62726C75}" dt="2021-12-16T16:44:39.690" v="58"/>
          <ac:spMkLst>
            <pc:docMk/>
            <pc:sldMk cId="1897847447" sldId="262"/>
            <ac:spMk id="19" creationId="{47CD70C0-CEE1-4FF5-AC7B-6B1D7EDF970B}"/>
          </ac:spMkLst>
        </pc:spChg>
        <pc:spChg chg="add mod">
          <ac:chgData name="Josselin MASSE" userId="S::josselin.masse.18@neoma-bs.com::9d169af1-9017-49a8-bea2-246b635428ce" providerId="AD" clId="Web-{1BA61F8C-D9B8-4658-87F0-164A62726C75}" dt="2021-12-16T16:56:55.996" v="101" actId="1076"/>
          <ac:spMkLst>
            <pc:docMk/>
            <pc:sldMk cId="1897847447" sldId="262"/>
            <ac:spMk id="112" creationId="{71719047-0537-44E3-9CAD-CB7DA130F3E4}"/>
          </ac:spMkLst>
        </pc:spChg>
        <pc:picChg chg="mod">
          <ac:chgData name="Josselin MASSE" userId="S::josselin.masse.18@neoma-bs.com::9d169af1-9017-49a8-bea2-246b635428ce" providerId="AD" clId="Web-{1BA61F8C-D9B8-4658-87F0-164A62726C75}" dt="2021-12-16T16:26:35.459" v="9" actId="1076"/>
          <ac:picMkLst>
            <pc:docMk/>
            <pc:sldMk cId="1897847447" sldId="262"/>
            <ac:picMk id="3" creationId="{794ADF30-11C9-45FE-83E4-E44AC90379E8}"/>
          </ac:picMkLst>
        </pc:picChg>
        <pc:picChg chg="add mod">
          <ac:chgData name="Josselin MASSE" userId="S::josselin.masse.18@neoma-bs.com::9d169af1-9017-49a8-bea2-246b635428ce" providerId="AD" clId="Web-{1BA61F8C-D9B8-4658-87F0-164A62726C75}" dt="2021-12-16T16:57:05.809" v="103" actId="1076"/>
          <ac:picMkLst>
            <pc:docMk/>
            <pc:sldMk cId="1897847447" sldId="262"/>
            <ac:picMk id="109" creationId="{1CDAA90C-7B9A-4343-B7EC-F43CB2163C5B}"/>
          </ac:picMkLst>
        </pc:picChg>
        <pc:picChg chg="add del mod">
          <ac:chgData name="Josselin MASSE" userId="S::josselin.masse.18@neoma-bs.com::9d169af1-9017-49a8-bea2-246b635428ce" providerId="AD" clId="Web-{1BA61F8C-D9B8-4658-87F0-164A62726C75}" dt="2021-12-16T16:44:50.237" v="61"/>
          <ac:picMkLst>
            <pc:docMk/>
            <pc:sldMk cId="1897847447" sldId="262"/>
            <ac:picMk id="110" creationId="{C4D24C5C-06C7-409D-9BAD-4C8CBACE7E97}"/>
          </ac:picMkLst>
        </pc:picChg>
        <pc:picChg chg="add del mod">
          <ac:chgData name="Josselin MASSE" userId="S::josselin.masse.18@neoma-bs.com::9d169af1-9017-49a8-bea2-246b635428ce" providerId="AD" clId="Web-{1BA61F8C-D9B8-4658-87F0-164A62726C75}" dt="2021-12-16T16:44:57.206" v="63"/>
          <ac:picMkLst>
            <pc:docMk/>
            <pc:sldMk cId="1897847447" sldId="262"/>
            <ac:picMk id="111" creationId="{E6D96C1F-369A-45D5-A426-03EC22D2A502}"/>
          </ac:picMkLst>
        </pc:picChg>
        <pc:picChg chg="add mod">
          <ac:chgData name="Josselin MASSE" userId="S::josselin.masse.18@neoma-bs.com::9d169af1-9017-49a8-bea2-246b635428ce" providerId="AD" clId="Web-{1BA61F8C-D9B8-4658-87F0-164A62726C75}" dt="2021-12-16T16:57:09.621" v="104" actId="1076"/>
          <ac:picMkLst>
            <pc:docMk/>
            <pc:sldMk cId="1897847447" sldId="262"/>
            <ac:picMk id="113" creationId="{914A7C25-846E-43DB-AEED-2CFEE2D1F477}"/>
          </ac:picMkLst>
        </pc:picChg>
        <pc:picChg chg="add mod">
          <ac:chgData name="Josselin MASSE" userId="S::josselin.masse.18@neoma-bs.com::9d169af1-9017-49a8-bea2-246b635428ce" providerId="AD" clId="Web-{1BA61F8C-D9B8-4658-87F0-164A62726C75}" dt="2021-12-16T16:50:22.974" v="81" actId="14100"/>
          <ac:picMkLst>
            <pc:docMk/>
            <pc:sldMk cId="1897847447" sldId="262"/>
            <ac:picMk id="114" creationId="{3F7617B0-9A1D-4B06-96F0-81431C8F95A2}"/>
          </ac:picMkLst>
        </pc:picChg>
        <pc:picChg chg="add mod">
          <ac:chgData name="Josselin MASSE" userId="S::josselin.masse.18@neoma-bs.com::9d169af1-9017-49a8-bea2-246b635428ce" providerId="AD" clId="Web-{1BA61F8C-D9B8-4658-87F0-164A62726C75}" dt="2021-12-16T16:50:52.991" v="85" actId="1076"/>
          <ac:picMkLst>
            <pc:docMk/>
            <pc:sldMk cId="1897847447" sldId="262"/>
            <ac:picMk id="115" creationId="{A94E2D45-9004-4B79-B0AB-8D0FD58823A4}"/>
          </ac:picMkLst>
        </pc:picChg>
        <pc:picChg chg="add del mod">
          <ac:chgData name="Josselin MASSE" userId="S::josselin.masse.18@neoma-bs.com::9d169af1-9017-49a8-bea2-246b635428ce" providerId="AD" clId="Web-{1BA61F8C-D9B8-4658-87F0-164A62726C75}" dt="2021-12-16T16:57:41.764" v="107"/>
          <ac:picMkLst>
            <pc:docMk/>
            <pc:sldMk cId="1897847447" sldId="262"/>
            <ac:picMk id="116" creationId="{26D3ECAA-D9AD-421F-A355-179FC45C371E}"/>
          </ac:picMkLst>
        </pc:picChg>
        <pc:cxnChg chg="mod">
          <ac:chgData name="Josselin MASSE" userId="S::josselin.masse.18@neoma-bs.com::9d169af1-9017-49a8-bea2-246b635428ce" providerId="AD" clId="Web-{1BA61F8C-D9B8-4658-87F0-164A62726C75}" dt="2021-12-16T16:56:19.400" v="94" actId="1076"/>
          <ac:cxnSpMkLst>
            <pc:docMk/>
            <pc:sldMk cId="1897847447" sldId="262"/>
            <ac:cxnSpMk id="13" creationId="{0BD22690-1936-4557-A730-A27CB4441CB0}"/>
          </ac:cxnSpMkLst>
        </pc:cxnChg>
        <pc:cxnChg chg="mod">
          <ac:chgData name="Josselin MASSE" userId="S::josselin.masse.18@neoma-bs.com::9d169af1-9017-49a8-bea2-246b635428ce" providerId="AD" clId="Web-{1BA61F8C-D9B8-4658-87F0-164A62726C75}" dt="2021-12-16T16:56:19.400" v="94" actId="1076"/>
          <ac:cxnSpMkLst>
            <pc:docMk/>
            <pc:sldMk cId="1897847447" sldId="262"/>
            <ac:cxnSpMk id="14" creationId="{7061DE28-05D4-4E7C-8852-A7DF70AEA96C}"/>
          </ac:cxnSpMkLst>
        </pc:cxnChg>
        <pc:cxnChg chg="add mod">
          <ac:chgData name="Josselin MASSE" userId="S::josselin.masse.18@neoma-bs.com::9d169af1-9017-49a8-bea2-246b635428ce" providerId="AD" clId="Web-{1BA61F8C-D9B8-4658-87F0-164A62726C75}" dt="2021-12-16T16:28:26.246" v="24" actId="14100"/>
          <ac:cxnSpMkLst>
            <pc:docMk/>
            <pc:sldMk cId="1897847447" sldId="262"/>
            <ac:cxnSpMk id="45" creationId="{1B2B51A7-A017-4BFF-AFF0-5723F868F2BD}"/>
          </ac:cxnSpMkLst>
        </pc:cxnChg>
      </pc:sldChg>
      <pc:sldChg chg="modSp">
        <pc:chgData name="Josselin MASSE" userId="S::josselin.masse.18@neoma-bs.com::9d169af1-9017-49a8-bea2-246b635428ce" providerId="AD" clId="Web-{1BA61F8C-D9B8-4658-87F0-164A62726C75}" dt="2021-12-16T16:42:48.746" v="51" actId="20577"/>
        <pc:sldMkLst>
          <pc:docMk/>
          <pc:sldMk cId="139053070" sldId="271"/>
        </pc:sldMkLst>
        <pc:spChg chg="mod">
          <ac:chgData name="Josselin MASSE" userId="S::josselin.masse.18@neoma-bs.com::9d169af1-9017-49a8-bea2-246b635428ce" providerId="AD" clId="Web-{1BA61F8C-D9B8-4658-87F0-164A62726C75}" dt="2021-12-16T16:42:48.746" v="51" actId="20577"/>
          <ac:spMkLst>
            <pc:docMk/>
            <pc:sldMk cId="139053070" sldId="271"/>
            <ac:spMk id="7" creationId="{BAEF29D8-C0A0-48FA-ABBF-B690B4935C46}"/>
          </ac:spMkLst>
        </pc:spChg>
      </pc:sldChg>
      <pc:sldChg chg="addSp delSp modSp">
        <pc:chgData name="Josselin MASSE" userId="S::josselin.masse.18@neoma-bs.com::9d169af1-9017-49a8-bea2-246b635428ce" providerId="AD" clId="Web-{1BA61F8C-D9B8-4658-87F0-164A62726C75}" dt="2021-12-16T17:16:22.606" v="155" actId="20577"/>
        <pc:sldMkLst>
          <pc:docMk/>
          <pc:sldMk cId="3515385845" sldId="275"/>
        </pc:sldMkLst>
        <pc:spChg chg="mod">
          <ac:chgData name="Josselin MASSE" userId="S::josselin.masse.18@neoma-bs.com::9d169af1-9017-49a8-bea2-246b635428ce" providerId="AD" clId="Web-{1BA61F8C-D9B8-4658-87F0-164A62726C75}" dt="2021-12-16T17:16:22.606" v="155" actId="20577"/>
          <ac:spMkLst>
            <pc:docMk/>
            <pc:sldMk cId="3515385845" sldId="275"/>
            <ac:spMk id="7" creationId="{BAEF29D8-C0A0-48FA-ABBF-B690B4935C46}"/>
          </ac:spMkLst>
        </pc:spChg>
        <pc:spChg chg="add">
          <ac:chgData name="Josselin MASSE" userId="S::josselin.masse.18@neoma-bs.com::9d169af1-9017-49a8-bea2-246b635428ce" providerId="AD" clId="Web-{1BA61F8C-D9B8-4658-87F0-164A62726C75}" dt="2021-12-16T17:12:09.327" v="130"/>
          <ac:spMkLst>
            <pc:docMk/>
            <pc:sldMk cId="3515385845" sldId="275"/>
            <ac:spMk id="39" creationId="{957DB98A-E9A5-4157-A31A-E6311A8CB6A2}"/>
          </ac:spMkLst>
        </pc:spChg>
        <pc:picChg chg="del mod">
          <ac:chgData name="Josselin MASSE" userId="S::josselin.masse.18@neoma-bs.com::9d169af1-9017-49a8-bea2-246b635428ce" providerId="AD" clId="Web-{1BA61F8C-D9B8-4658-87F0-164A62726C75}" dt="2021-12-16T17:13:52.520" v="136"/>
          <ac:picMkLst>
            <pc:docMk/>
            <pc:sldMk cId="3515385845" sldId="275"/>
            <ac:picMk id="20" creationId="{1513F084-ED16-4C72-9BAD-E7EAF1A0CD59}"/>
          </ac:picMkLst>
        </pc:picChg>
        <pc:picChg chg="add mod">
          <ac:chgData name="Josselin MASSE" userId="S::josselin.masse.18@neoma-bs.com::9d169af1-9017-49a8-bea2-246b635428ce" providerId="AD" clId="Web-{1BA61F8C-D9B8-4658-87F0-164A62726C75}" dt="2021-12-16T17:12:49.657" v="132" actId="1076"/>
          <ac:picMkLst>
            <pc:docMk/>
            <pc:sldMk cId="3515385845" sldId="275"/>
            <ac:picMk id="37" creationId="{759F2FE0-8069-4C5F-B10D-2DF7A3766E22}"/>
          </ac:picMkLst>
        </pc:picChg>
        <pc:picChg chg="add mod">
          <ac:chgData name="Josselin MASSE" userId="S::josselin.masse.18@neoma-bs.com::9d169af1-9017-49a8-bea2-246b635428ce" providerId="AD" clId="Web-{1BA61F8C-D9B8-4658-87F0-164A62726C75}" dt="2021-12-16T17:16:09.777" v="141" actId="14100"/>
          <ac:picMkLst>
            <pc:docMk/>
            <pc:sldMk cId="3515385845" sldId="275"/>
            <ac:picMk id="38" creationId="{8F40CBAE-6749-40AC-902F-EECE90EEB728}"/>
          </ac:picMkLst>
        </pc:picChg>
      </pc:sldChg>
      <pc:sldChg chg="addSp delSp modSp">
        <pc:chgData name="Josselin MASSE" userId="S::josselin.masse.18@neoma-bs.com::9d169af1-9017-49a8-bea2-246b635428ce" providerId="AD" clId="Web-{1BA61F8C-D9B8-4658-87F0-164A62726C75}" dt="2021-12-16T16:59:38.536" v="110" actId="1076"/>
        <pc:sldMkLst>
          <pc:docMk/>
          <pc:sldMk cId="3273320501" sldId="284"/>
        </pc:sldMkLst>
        <pc:spChg chg="mod">
          <ac:chgData name="Josselin MASSE" userId="S::josselin.masse.18@neoma-bs.com::9d169af1-9017-49a8-bea2-246b635428ce" providerId="AD" clId="Web-{1BA61F8C-D9B8-4658-87F0-164A62726C75}" dt="2021-12-16T16:42:24.714" v="46" actId="20577"/>
          <ac:spMkLst>
            <pc:docMk/>
            <pc:sldMk cId="3273320501" sldId="284"/>
            <ac:spMk id="6" creationId="{0C86309F-E03E-4890-B467-6DAD5CD1C11C}"/>
          </ac:spMkLst>
        </pc:spChg>
        <pc:picChg chg="del">
          <ac:chgData name="Josselin MASSE" userId="S::josselin.masse.18@neoma-bs.com::9d169af1-9017-49a8-bea2-246b635428ce" providerId="AD" clId="Web-{1BA61F8C-D9B8-4658-87F0-164A62726C75}" dt="2021-12-16T16:42:07.135" v="37"/>
          <ac:picMkLst>
            <pc:docMk/>
            <pc:sldMk cId="3273320501" sldId="284"/>
            <ac:picMk id="14" creationId="{ACC42BBB-5CD7-4CD2-A981-858C45C8C4E6}"/>
          </ac:picMkLst>
        </pc:picChg>
        <pc:picChg chg="add mod">
          <ac:chgData name="Josselin MASSE" userId="S::josselin.masse.18@neoma-bs.com::9d169af1-9017-49a8-bea2-246b635428ce" providerId="AD" clId="Web-{1BA61F8C-D9B8-4658-87F0-164A62726C75}" dt="2021-12-16T16:59:38.536" v="110" actId="1076"/>
          <ac:picMkLst>
            <pc:docMk/>
            <pc:sldMk cId="3273320501" sldId="284"/>
            <ac:picMk id="23" creationId="{6A6ADDB2-A568-42CF-A483-71A5B44D8CB3}"/>
          </ac:picMkLst>
        </pc:picChg>
      </pc:sldChg>
      <pc:sldChg chg="addSp delSp modSp add replId">
        <pc:chgData name="Josselin MASSE" userId="S::josselin.masse.18@neoma-bs.com::9d169af1-9017-49a8-bea2-246b635428ce" providerId="AD" clId="Web-{1BA61F8C-D9B8-4658-87F0-164A62726C75}" dt="2021-12-16T18:04:39.765" v="179"/>
        <pc:sldMkLst>
          <pc:docMk/>
          <pc:sldMk cId="302915396" sldId="285"/>
        </pc:sldMkLst>
        <pc:picChg chg="del">
          <ac:chgData name="Josselin MASSE" userId="S::josselin.masse.18@neoma-bs.com::9d169af1-9017-49a8-bea2-246b635428ce" providerId="AD" clId="Web-{1BA61F8C-D9B8-4658-87F0-164A62726C75}" dt="2021-12-16T18:01:46.599" v="157"/>
          <ac:picMkLst>
            <pc:docMk/>
            <pc:sldMk cId="302915396" sldId="285"/>
            <ac:picMk id="16" creationId="{0B7A5402-252C-4455-BA4D-B1F6DA66D8C6}"/>
          </ac:picMkLst>
        </pc:picChg>
        <pc:picChg chg="del mod">
          <ac:chgData name="Josselin MASSE" userId="S::josselin.masse.18@neoma-bs.com::9d169af1-9017-49a8-bea2-246b635428ce" providerId="AD" clId="Web-{1BA61F8C-D9B8-4658-87F0-164A62726C75}" dt="2021-12-16T18:02:25.883" v="166"/>
          <ac:picMkLst>
            <pc:docMk/>
            <pc:sldMk cId="302915396" sldId="285"/>
            <ac:picMk id="17" creationId="{4EBAF756-9CA9-4380-98A5-3AE00968260C}"/>
          </ac:picMkLst>
        </pc:picChg>
        <pc:picChg chg="add mod">
          <ac:chgData name="Josselin MASSE" userId="S::josselin.masse.18@neoma-bs.com::9d169af1-9017-49a8-bea2-246b635428ce" providerId="AD" clId="Web-{1BA61F8C-D9B8-4658-87F0-164A62726C75}" dt="2021-12-16T18:04:39.765" v="179"/>
          <ac:picMkLst>
            <pc:docMk/>
            <pc:sldMk cId="302915396" sldId="285"/>
            <ac:picMk id="22" creationId="{E9AE2FCA-557B-452F-9DF5-7BAA120440E8}"/>
          </ac:picMkLst>
        </pc:picChg>
        <pc:picChg chg="add mod">
          <ac:chgData name="Josselin MASSE" userId="S::josselin.masse.18@neoma-bs.com::9d169af1-9017-49a8-bea2-246b635428ce" providerId="AD" clId="Web-{1BA61F8C-D9B8-4658-87F0-164A62726C75}" dt="2021-12-16T18:04:32.952" v="178"/>
          <ac:picMkLst>
            <pc:docMk/>
            <pc:sldMk cId="302915396" sldId="285"/>
            <ac:picMk id="31" creationId="{507A8DC0-6B04-4C57-8011-A8613B3EE9A6}"/>
          </ac:picMkLst>
        </pc:picChg>
      </pc:sldChg>
    </pc:docChg>
  </pc:docChgLst>
  <pc:docChgLst>
    <pc:chgData name="Cédric Randrianarivélo" userId="843410475e7793a5" providerId="LiveId" clId="{9FB0F00C-6229-4931-833E-FCBC616CA87C}"/>
    <pc:docChg chg="undo custSel addSld delSld modSld sldOrd">
      <pc:chgData name="Cédric Randrianarivélo" userId="843410475e7793a5" providerId="LiveId" clId="{9FB0F00C-6229-4931-833E-FCBC616CA87C}" dt="2023-01-13T14:12:50.216" v="3458" actId="20577"/>
      <pc:docMkLst>
        <pc:docMk/>
      </pc:docMkLst>
      <pc:sldChg chg="modSp mod">
        <pc:chgData name="Cédric Randrianarivélo" userId="843410475e7793a5" providerId="LiveId" clId="{9FB0F00C-6229-4931-833E-FCBC616CA87C}" dt="2023-01-06T11:57:27.196" v="842" actId="113"/>
        <pc:sldMkLst>
          <pc:docMk/>
          <pc:sldMk cId="267302427" sldId="260"/>
        </pc:sldMkLst>
        <pc:graphicFrameChg chg="mod modGraphic">
          <ac:chgData name="Cédric Randrianarivélo" userId="843410475e7793a5" providerId="LiveId" clId="{9FB0F00C-6229-4931-833E-FCBC616CA87C}" dt="2023-01-06T11:57:27.196" v="842" actId="113"/>
          <ac:graphicFrameMkLst>
            <pc:docMk/>
            <pc:sldMk cId="267302427" sldId="260"/>
            <ac:graphicFrameMk id="3" creationId="{4387E930-942B-46DD-E56F-B3732972633D}"/>
          </ac:graphicFrameMkLst>
        </pc:graphicFrameChg>
      </pc:sldChg>
      <pc:sldChg chg="addSp delSp mod">
        <pc:chgData name="Cédric Randrianarivélo" userId="843410475e7793a5" providerId="LiveId" clId="{9FB0F00C-6229-4931-833E-FCBC616CA87C}" dt="2023-01-05T10:20:55.535" v="359" actId="26606"/>
        <pc:sldMkLst>
          <pc:docMk/>
          <pc:sldMk cId="2783962297" sldId="262"/>
        </pc:sldMkLst>
        <pc:spChg chg="add del">
          <ac:chgData name="Cédric Randrianarivélo" userId="843410475e7793a5" providerId="LiveId" clId="{9FB0F00C-6229-4931-833E-FCBC616CA87C}" dt="2023-01-05T10:20:55.535" v="359" actId="26606"/>
          <ac:spMkLst>
            <pc:docMk/>
            <pc:sldMk cId="2783962297" sldId="262"/>
            <ac:spMk id="9" creationId="{84148557-7A0C-05AB-5159-BB1C95089743}"/>
          </ac:spMkLst>
        </pc:spChg>
        <pc:graphicFrameChg chg="add del">
          <ac:chgData name="Cédric Randrianarivélo" userId="843410475e7793a5" providerId="LiveId" clId="{9FB0F00C-6229-4931-833E-FCBC616CA87C}" dt="2023-01-05T10:20:45.773" v="351" actId="26606"/>
          <ac:graphicFrameMkLst>
            <pc:docMk/>
            <pc:sldMk cId="2783962297" sldId="262"/>
            <ac:graphicFrameMk id="13" creationId="{347F2821-89ED-CC80-31FD-30B1283C9FB3}"/>
          </ac:graphicFrameMkLst>
        </pc:graphicFrameChg>
        <pc:graphicFrameChg chg="add del">
          <ac:chgData name="Cédric Randrianarivélo" userId="843410475e7793a5" providerId="LiveId" clId="{9FB0F00C-6229-4931-833E-FCBC616CA87C}" dt="2023-01-05T10:20:47.285" v="353" actId="26606"/>
          <ac:graphicFrameMkLst>
            <pc:docMk/>
            <pc:sldMk cId="2783962297" sldId="262"/>
            <ac:graphicFrameMk id="15" creationId="{98CC5C7F-D85A-5501-7B81-1FF15FEEA166}"/>
          </ac:graphicFrameMkLst>
        </pc:graphicFrameChg>
        <pc:graphicFrameChg chg="add del">
          <ac:chgData name="Cédric Randrianarivélo" userId="843410475e7793a5" providerId="LiveId" clId="{9FB0F00C-6229-4931-833E-FCBC616CA87C}" dt="2023-01-05T10:20:48.181" v="355" actId="26606"/>
          <ac:graphicFrameMkLst>
            <pc:docMk/>
            <pc:sldMk cId="2783962297" sldId="262"/>
            <ac:graphicFrameMk id="17" creationId="{1E95CDE4-60D2-E054-8FEB-42BB2594AA07}"/>
          </ac:graphicFrameMkLst>
        </pc:graphicFrameChg>
        <pc:graphicFrameChg chg="add del">
          <ac:chgData name="Cédric Randrianarivélo" userId="843410475e7793a5" providerId="LiveId" clId="{9FB0F00C-6229-4931-833E-FCBC616CA87C}" dt="2023-01-05T10:20:52.748" v="357" actId="26606"/>
          <ac:graphicFrameMkLst>
            <pc:docMk/>
            <pc:sldMk cId="2783962297" sldId="262"/>
            <ac:graphicFrameMk id="19" creationId="{9F9D1627-2647-588D-8501-535DCF67A205}"/>
          </ac:graphicFrameMkLst>
        </pc:graphicFrameChg>
        <pc:graphicFrameChg chg="add del">
          <ac:chgData name="Cédric Randrianarivélo" userId="843410475e7793a5" providerId="LiveId" clId="{9FB0F00C-6229-4931-833E-FCBC616CA87C}" dt="2023-01-05T10:20:55.535" v="359" actId="26606"/>
          <ac:graphicFrameMkLst>
            <pc:docMk/>
            <pc:sldMk cId="2783962297" sldId="262"/>
            <ac:graphicFrameMk id="21" creationId="{98CC5C7F-D85A-5501-7B81-1FF15FEEA166}"/>
          </ac:graphicFrameMkLst>
        </pc:graphicFrameChg>
      </pc:sldChg>
      <pc:sldChg chg="modSp mod">
        <pc:chgData name="Cédric Randrianarivélo" userId="843410475e7793a5" providerId="LiveId" clId="{9FB0F00C-6229-4931-833E-FCBC616CA87C}" dt="2023-01-10T14:46:34.914" v="875" actId="1076"/>
        <pc:sldMkLst>
          <pc:docMk/>
          <pc:sldMk cId="3514173974" sldId="263"/>
        </pc:sldMkLst>
        <pc:spChg chg="mod">
          <ac:chgData name="Cédric Randrianarivélo" userId="843410475e7793a5" providerId="LiveId" clId="{9FB0F00C-6229-4931-833E-FCBC616CA87C}" dt="2023-01-10T14:46:34.914" v="875" actId="1076"/>
          <ac:spMkLst>
            <pc:docMk/>
            <pc:sldMk cId="3514173974" sldId="263"/>
            <ac:spMk id="9" creationId="{84148557-7A0C-05AB-5159-BB1C95089743}"/>
          </ac:spMkLst>
        </pc:spChg>
        <pc:picChg chg="mod">
          <ac:chgData name="Cédric Randrianarivélo" userId="843410475e7793a5" providerId="LiveId" clId="{9FB0F00C-6229-4931-833E-FCBC616CA87C}" dt="2023-01-06T10:17:48.854" v="620" actId="1076"/>
          <ac:picMkLst>
            <pc:docMk/>
            <pc:sldMk cId="3514173974" sldId="263"/>
            <ac:picMk id="10" creationId="{5ED5D06E-F4AF-8997-0AA2-80F25960C61F}"/>
          </ac:picMkLst>
        </pc:picChg>
      </pc:sldChg>
      <pc:sldChg chg="modSp mod">
        <pc:chgData name="Cédric Randrianarivélo" userId="843410475e7793a5" providerId="LiveId" clId="{9FB0F00C-6229-4931-833E-FCBC616CA87C}" dt="2023-01-06T11:57:11.598" v="838" actId="20577"/>
        <pc:sldMkLst>
          <pc:docMk/>
          <pc:sldMk cId="3291789395" sldId="266"/>
        </pc:sldMkLst>
        <pc:spChg chg="mod">
          <ac:chgData name="Cédric Randrianarivélo" userId="843410475e7793a5" providerId="LiveId" clId="{9FB0F00C-6229-4931-833E-FCBC616CA87C}" dt="2023-01-06T11:57:11.598" v="838" actId="20577"/>
          <ac:spMkLst>
            <pc:docMk/>
            <pc:sldMk cId="3291789395" sldId="266"/>
            <ac:spMk id="5" creationId="{66D2B850-416C-1208-FE08-81FF8BFC522D}"/>
          </ac:spMkLst>
        </pc:spChg>
      </pc:sldChg>
      <pc:sldChg chg="addSp delSp modSp mod">
        <pc:chgData name="Cédric Randrianarivélo" userId="843410475e7793a5" providerId="LiveId" clId="{9FB0F00C-6229-4931-833E-FCBC616CA87C}" dt="2023-01-13T14:10:56.184" v="3288" actId="20577"/>
        <pc:sldMkLst>
          <pc:docMk/>
          <pc:sldMk cId="4057127778" sldId="267"/>
        </pc:sldMkLst>
        <pc:spChg chg="mod">
          <ac:chgData name="Cédric Randrianarivélo" userId="843410475e7793a5" providerId="LiveId" clId="{9FB0F00C-6229-4931-833E-FCBC616CA87C}" dt="2023-01-13T14:10:56.184" v="3288" actId="20577"/>
          <ac:spMkLst>
            <pc:docMk/>
            <pc:sldMk cId="4057127778" sldId="267"/>
            <ac:spMk id="3" creationId="{6FD696A3-CAB7-15E4-5094-47703057F322}"/>
          </ac:spMkLst>
        </pc:spChg>
        <pc:spChg chg="mod">
          <ac:chgData name="Cédric Randrianarivélo" userId="843410475e7793a5" providerId="LiveId" clId="{9FB0F00C-6229-4931-833E-FCBC616CA87C}" dt="2023-01-10T14:49:32.308" v="963" actId="20577"/>
          <ac:spMkLst>
            <pc:docMk/>
            <pc:sldMk cId="4057127778" sldId="267"/>
            <ac:spMk id="8" creationId="{66E2CCB3-E447-0A8C-4266-884C3D421B2C}"/>
          </ac:spMkLst>
        </pc:spChg>
        <pc:picChg chg="del mod">
          <ac:chgData name="Cédric Randrianarivélo" userId="843410475e7793a5" providerId="LiveId" clId="{9FB0F00C-6229-4931-833E-FCBC616CA87C}" dt="2023-01-10T14:42:30.506" v="844" actId="478"/>
          <ac:picMkLst>
            <pc:docMk/>
            <pc:sldMk cId="4057127778" sldId="267"/>
            <ac:picMk id="9" creationId="{8B36617E-5D0D-D6CF-5EC4-4FB8BD4E0B15}"/>
          </ac:picMkLst>
        </pc:picChg>
        <pc:picChg chg="add del mod">
          <ac:chgData name="Cédric Randrianarivélo" userId="843410475e7793a5" providerId="LiveId" clId="{9FB0F00C-6229-4931-833E-FCBC616CA87C}" dt="2023-01-10T14:45:26.271" v="849" actId="478"/>
          <ac:picMkLst>
            <pc:docMk/>
            <pc:sldMk cId="4057127778" sldId="267"/>
            <ac:picMk id="10" creationId="{8AF2BA15-D9E8-949F-3E69-770FD924B5A6}"/>
          </ac:picMkLst>
        </pc:picChg>
        <pc:picChg chg="add mod">
          <ac:chgData name="Cédric Randrianarivélo" userId="843410475e7793a5" providerId="LiveId" clId="{9FB0F00C-6229-4931-833E-FCBC616CA87C}" dt="2023-01-10T14:45:42.043" v="856" actId="1076"/>
          <ac:picMkLst>
            <pc:docMk/>
            <pc:sldMk cId="4057127778" sldId="267"/>
            <ac:picMk id="12" creationId="{7D925339-D368-41EB-C597-717950241A56}"/>
          </ac:picMkLst>
        </pc:picChg>
        <pc:picChg chg="del mod">
          <ac:chgData name="Cédric Randrianarivélo" userId="843410475e7793a5" providerId="LiveId" clId="{9FB0F00C-6229-4931-833E-FCBC616CA87C}" dt="2023-01-10T14:45:39.038" v="853" actId="478"/>
          <ac:picMkLst>
            <pc:docMk/>
            <pc:sldMk cId="4057127778" sldId="267"/>
            <ac:picMk id="14" creationId="{3983BB75-AAB9-81F9-27CF-F818B3F5BF16}"/>
          </ac:picMkLst>
        </pc:picChg>
        <pc:picChg chg="del">
          <ac:chgData name="Cédric Randrianarivélo" userId="843410475e7793a5" providerId="LiveId" clId="{9FB0F00C-6229-4931-833E-FCBC616CA87C}" dt="2023-01-10T14:45:39.450" v="854" actId="478"/>
          <ac:picMkLst>
            <pc:docMk/>
            <pc:sldMk cId="4057127778" sldId="267"/>
            <ac:picMk id="15" creationId="{436B6571-B14A-65C0-714D-F653F43298F4}"/>
          </ac:picMkLst>
        </pc:picChg>
        <pc:cxnChg chg="del mod">
          <ac:chgData name="Cédric Randrianarivélo" userId="843410475e7793a5" providerId="LiveId" clId="{9FB0F00C-6229-4931-833E-FCBC616CA87C}" dt="2023-01-10T14:45:40.772" v="855" actId="478"/>
          <ac:cxnSpMkLst>
            <pc:docMk/>
            <pc:sldMk cId="4057127778" sldId="267"/>
            <ac:cxnSpMk id="11" creationId="{A0B79493-1CEC-7E36-D6D3-67E68099EDE1}"/>
          </ac:cxnSpMkLst>
        </pc:cxnChg>
      </pc:sldChg>
      <pc:sldChg chg="addSp delSp modSp mod ord">
        <pc:chgData name="Cédric Randrianarivélo" userId="843410475e7793a5" providerId="LiveId" clId="{9FB0F00C-6229-4931-833E-FCBC616CA87C}" dt="2023-01-10T14:49:46.388" v="967"/>
        <pc:sldMkLst>
          <pc:docMk/>
          <pc:sldMk cId="4068383779" sldId="270"/>
        </pc:sldMkLst>
        <pc:picChg chg="add del mod">
          <ac:chgData name="Cédric Randrianarivélo" userId="843410475e7793a5" providerId="LiveId" clId="{9FB0F00C-6229-4931-833E-FCBC616CA87C}" dt="2023-01-10T14:48:24.108" v="943" actId="478"/>
          <ac:picMkLst>
            <pc:docMk/>
            <pc:sldMk cId="4068383779" sldId="270"/>
            <ac:picMk id="9" creationId="{EE7B1DEA-529C-5530-BFF0-D2D27DD304EE}"/>
          </ac:picMkLst>
        </pc:picChg>
        <pc:picChg chg="add mod">
          <ac:chgData name="Cédric Randrianarivélo" userId="843410475e7793a5" providerId="LiveId" clId="{9FB0F00C-6229-4931-833E-FCBC616CA87C}" dt="2023-01-10T14:49:26.209" v="959" actId="1076"/>
          <ac:picMkLst>
            <pc:docMk/>
            <pc:sldMk cId="4068383779" sldId="270"/>
            <ac:picMk id="10" creationId="{C2D78612-4872-ACFC-798B-CA931583B45D}"/>
          </ac:picMkLst>
        </pc:picChg>
        <pc:picChg chg="del">
          <ac:chgData name="Cédric Randrianarivélo" userId="843410475e7793a5" providerId="LiveId" clId="{9FB0F00C-6229-4931-833E-FCBC616CA87C}" dt="2023-01-05T10:23:36.410" v="360" actId="478"/>
          <ac:picMkLst>
            <pc:docMk/>
            <pc:sldMk cId="4068383779" sldId="270"/>
            <ac:picMk id="11" creationId="{B5729FB0-39AE-D5D4-6E7E-97886EBE886A}"/>
          </ac:picMkLst>
        </pc:picChg>
      </pc:sldChg>
      <pc:sldChg chg="modSp mod">
        <pc:chgData name="Cédric Randrianarivélo" userId="843410475e7793a5" providerId="LiveId" clId="{9FB0F00C-6229-4931-833E-FCBC616CA87C}" dt="2023-01-13T13:45:30.206" v="2673" actId="1076"/>
        <pc:sldMkLst>
          <pc:docMk/>
          <pc:sldMk cId="2432262845" sldId="272"/>
        </pc:sldMkLst>
        <pc:graphicFrameChg chg="mod">
          <ac:chgData name="Cédric Randrianarivélo" userId="843410475e7793a5" providerId="LiveId" clId="{9FB0F00C-6229-4931-833E-FCBC616CA87C}" dt="2023-01-10T14:50:12.757" v="970" actId="20577"/>
          <ac:graphicFrameMkLst>
            <pc:docMk/>
            <pc:sldMk cId="2432262845" sldId="272"/>
            <ac:graphicFrameMk id="14" creationId="{6196B9AD-92C4-B32E-FFBD-539790031EC0}"/>
          </ac:graphicFrameMkLst>
        </pc:graphicFrameChg>
        <pc:picChg chg="mod">
          <ac:chgData name="Cédric Randrianarivélo" userId="843410475e7793a5" providerId="LiveId" clId="{9FB0F00C-6229-4931-833E-FCBC616CA87C}" dt="2023-01-13T13:45:30.206" v="2673" actId="1076"/>
          <ac:picMkLst>
            <pc:docMk/>
            <pc:sldMk cId="2432262845" sldId="272"/>
            <ac:picMk id="11" creationId="{DBAF9F72-DF2A-E5F6-00DF-E9AA44250291}"/>
          </ac:picMkLst>
        </pc:picChg>
      </pc:sldChg>
      <pc:sldChg chg="addSp delSp modSp mod">
        <pc:chgData name="Cédric Randrianarivélo" userId="843410475e7793a5" providerId="LiveId" clId="{9FB0F00C-6229-4931-833E-FCBC616CA87C}" dt="2023-01-13T14:08:20.407" v="3280" actId="20577"/>
        <pc:sldMkLst>
          <pc:docMk/>
          <pc:sldMk cId="3512182452" sldId="273"/>
        </pc:sldMkLst>
        <pc:graphicFrameChg chg="mod modGraphic">
          <ac:chgData name="Cédric Randrianarivélo" userId="843410475e7793a5" providerId="LiveId" clId="{9FB0F00C-6229-4931-833E-FCBC616CA87C}" dt="2023-01-13T14:08:20.407" v="3280" actId="20577"/>
          <ac:graphicFrameMkLst>
            <pc:docMk/>
            <pc:sldMk cId="3512182452" sldId="273"/>
            <ac:graphicFrameMk id="17" creationId="{4B6359B9-3145-A72E-A18D-D636C6F01503}"/>
          </ac:graphicFrameMkLst>
        </pc:graphicFrameChg>
        <pc:picChg chg="add del mod">
          <ac:chgData name="Cédric Randrianarivélo" userId="843410475e7793a5" providerId="LiveId" clId="{9FB0F00C-6229-4931-833E-FCBC616CA87C}" dt="2023-01-05T10:18:22.723" v="332" actId="478"/>
          <ac:picMkLst>
            <pc:docMk/>
            <pc:sldMk cId="3512182452" sldId="273"/>
            <ac:picMk id="9" creationId="{E9253E10-F435-55AF-6E91-DB20BBE8456D}"/>
          </ac:picMkLst>
        </pc:picChg>
        <pc:picChg chg="add mod modCrop">
          <ac:chgData name="Cédric Randrianarivélo" userId="843410475e7793a5" providerId="LiveId" clId="{9FB0F00C-6229-4931-833E-FCBC616CA87C}" dt="2023-01-10T14:53:00.945" v="1040" actId="1076"/>
          <ac:picMkLst>
            <pc:docMk/>
            <pc:sldMk cId="3512182452" sldId="273"/>
            <ac:picMk id="9" creationId="{FB0886AB-9B4C-E643-2A3B-1D98A274B620}"/>
          </ac:picMkLst>
        </pc:picChg>
        <pc:picChg chg="add del mod">
          <ac:chgData name="Cédric Randrianarivélo" userId="843410475e7793a5" providerId="LiveId" clId="{9FB0F00C-6229-4931-833E-FCBC616CA87C}" dt="2023-01-10T14:52:32.320" v="1032" actId="478"/>
          <ac:picMkLst>
            <pc:docMk/>
            <pc:sldMk cId="3512182452" sldId="273"/>
            <ac:picMk id="10" creationId="{701D11CC-6D27-648F-57BA-A9494A5710C7}"/>
          </ac:picMkLst>
        </pc:picChg>
        <pc:picChg chg="add mod modCrop">
          <ac:chgData name="Cédric Randrianarivélo" userId="843410475e7793a5" providerId="LiveId" clId="{9FB0F00C-6229-4931-833E-FCBC616CA87C}" dt="2023-01-10T14:52:59.643" v="1039" actId="1076"/>
          <ac:picMkLst>
            <pc:docMk/>
            <pc:sldMk cId="3512182452" sldId="273"/>
            <ac:picMk id="11" creationId="{90EE93FB-C3AE-5797-65A7-230BBAF312DF}"/>
          </ac:picMkLst>
        </pc:picChg>
        <pc:picChg chg="del">
          <ac:chgData name="Cédric Randrianarivélo" userId="843410475e7793a5" providerId="LiveId" clId="{9FB0F00C-6229-4931-833E-FCBC616CA87C}" dt="2022-12-31T10:55:30.556" v="106" actId="478"/>
          <ac:picMkLst>
            <pc:docMk/>
            <pc:sldMk cId="3512182452" sldId="273"/>
            <ac:picMk id="16" creationId="{0FBA27FA-F687-DA5E-871C-2689CB4E77C5}"/>
          </ac:picMkLst>
        </pc:picChg>
      </pc:sldChg>
      <pc:sldChg chg="del">
        <pc:chgData name="Cédric Randrianarivélo" userId="843410475e7793a5" providerId="LiveId" clId="{9FB0F00C-6229-4931-833E-FCBC616CA87C}" dt="2023-01-10T14:54:45.219" v="1052" actId="47"/>
        <pc:sldMkLst>
          <pc:docMk/>
          <pc:sldMk cId="1173567111" sldId="275"/>
        </pc:sldMkLst>
      </pc:sldChg>
      <pc:sldChg chg="addSp delSp modSp mod ord">
        <pc:chgData name="Cédric Randrianarivélo" userId="843410475e7793a5" providerId="LiveId" clId="{9FB0F00C-6229-4931-833E-FCBC616CA87C}" dt="2023-01-10T14:53:45.195" v="1045" actId="14100"/>
        <pc:sldMkLst>
          <pc:docMk/>
          <pc:sldMk cId="2400456698" sldId="277"/>
        </pc:sldMkLst>
        <pc:picChg chg="add mod">
          <ac:chgData name="Cédric Randrianarivélo" userId="843410475e7793a5" providerId="LiveId" clId="{9FB0F00C-6229-4931-833E-FCBC616CA87C}" dt="2023-01-10T14:53:45.195" v="1045" actId="14100"/>
          <ac:picMkLst>
            <pc:docMk/>
            <pc:sldMk cId="2400456698" sldId="277"/>
            <ac:picMk id="3" creationId="{03AA1836-24EF-2B36-26DE-9AF826B86CF0}"/>
          </ac:picMkLst>
        </pc:picChg>
        <pc:picChg chg="del">
          <ac:chgData name="Cédric Randrianarivélo" userId="843410475e7793a5" providerId="LiveId" clId="{9FB0F00C-6229-4931-833E-FCBC616CA87C}" dt="2023-01-05T10:23:59.285" v="365" actId="478"/>
          <ac:picMkLst>
            <pc:docMk/>
            <pc:sldMk cId="2400456698" sldId="277"/>
            <ac:picMk id="3" creationId="{9B6C3106-58D1-A7E5-0BC6-CF46428631F6}"/>
          </ac:picMkLst>
        </pc:picChg>
        <pc:picChg chg="add del mod">
          <ac:chgData name="Cédric Randrianarivélo" userId="843410475e7793a5" providerId="LiveId" clId="{9FB0F00C-6229-4931-833E-FCBC616CA87C}" dt="2023-01-10T14:53:31.746" v="1041" actId="478"/>
          <ac:picMkLst>
            <pc:docMk/>
            <pc:sldMk cId="2400456698" sldId="277"/>
            <ac:picMk id="9" creationId="{24230870-CBB0-45BA-E066-0FD863642F16}"/>
          </ac:picMkLst>
        </pc:picChg>
      </pc:sldChg>
      <pc:sldChg chg="modSp mod">
        <pc:chgData name="Cédric Randrianarivélo" userId="843410475e7793a5" providerId="LiveId" clId="{9FB0F00C-6229-4931-833E-FCBC616CA87C}" dt="2023-01-06T10:31:28.864" v="789" actId="20577"/>
        <pc:sldMkLst>
          <pc:docMk/>
          <pc:sldMk cId="2650514634" sldId="279"/>
        </pc:sldMkLst>
        <pc:spChg chg="mod">
          <ac:chgData name="Cédric Randrianarivélo" userId="843410475e7793a5" providerId="LiveId" clId="{9FB0F00C-6229-4931-833E-FCBC616CA87C}" dt="2023-01-06T10:31:28.864" v="789" actId="20577"/>
          <ac:spMkLst>
            <pc:docMk/>
            <pc:sldMk cId="2650514634" sldId="279"/>
            <ac:spMk id="8" creationId="{66E2CCB3-E447-0A8C-4266-884C3D421B2C}"/>
          </ac:spMkLst>
        </pc:spChg>
      </pc:sldChg>
      <pc:sldChg chg="addSp delSp modSp mod">
        <pc:chgData name="Cédric Randrianarivélo" userId="843410475e7793a5" providerId="LiveId" clId="{9FB0F00C-6229-4931-833E-FCBC616CA87C}" dt="2023-01-13T14:12:50.216" v="3458" actId="20577"/>
        <pc:sldMkLst>
          <pc:docMk/>
          <pc:sldMk cId="1726306431" sldId="280"/>
        </pc:sldMkLst>
        <pc:spChg chg="mod">
          <ac:chgData name="Cédric Randrianarivélo" userId="843410475e7793a5" providerId="LiveId" clId="{9FB0F00C-6229-4931-833E-FCBC616CA87C}" dt="2023-01-12T14:59:52.381" v="1701" actId="20577"/>
          <ac:spMkLst>
            <pc:docMk/>
            <pc:sldMk cId="1726306431" sldId="280"/>
            <ac:spMk id="8" creationId="{66E2CCB3-E447-0A8C-4266-884C3D421B2C}"/>
          </ac:spMkLst>
        </pc:spChg>
        <pc:spChg chg="del">
          <ac:chgData name="Cédric Randrianarivélo" userId="843410475e7793a5" providerId="LiveId" clId="{9FB0F00C-6229-4931-833E-FCBC616CA87C}" dt="2023-01-12T14:58:33.281" v="1611" actId="478"/>
          <ac:spMkLst>
            <pc:docMk/>
            <pc:sldMk cId="1726306431" sldId="280"/>
            <ac:spMk id="10" creationId="{34C84039-8793-F599-F22F-1DD9FB7E5446}"/>
          </ac:spMkLst>
        </pc:spChg>
        <pc:spChg chg="del">
          <ac:chgData name="Cédric Randrianarivélo" userId="843410475e7793a5" providerId="LiveId" clId="{9FB0F00C-6229-4931-833E-FCBC616CA87C}" dt="2023-01-12T14:58:35.747" v="1612" actId="478"/>
          <ac:spMkLst>
            <pc:docMk/>
            <pc:sldMk cId="1726306431" sldId="280"/>
            <ac:spMk id="12" creationId="{7B7CC3FA-053F-BFC5-43C9-A99FE3EF7D48}"/>
          </ac:spMkLst>
        </pc:spChg>
        <pc:spChg chg="mod">
          <ac:chgData name="Cédric Randrianarivélo" userId="843410475e7793a5" providerId="LiveId" clId="{9FB0F00C-6229-4931-833E-FCBC616CA87C}" dt="2023-01-13T14:12:50.216" v="3458" actId="20577"/>
          <ac:spMkLst>
            <pc:docMk/>
            <pc:sldMk cId="1726306431" sldId="280"/>
            <ac:spMk id="16" creationId="{EAF64AE0-6443-4AA8-34AE-A4CDEE1DB874}"/>
          </ac:spMkLst>
        </pc:spChg>
        <pc:picChg chg="mod">
          <ac:chgData name="Cédric Randrianarivélo" userId="843410475e7793a5" providerId="LiveId" clId="{9FB0F00C-6229-4931-833E-FCBC616CA87C}" dt="2023-01-12T14:58:40.562" v="1614" actId="1076"/>
          <ac:picMkLst>
            <pc:docMk/>
            <pc:sldMk cId="1726306431" sldId="280"/>
            <ac:picMk id="4" creationId="{D2557EF5-460E-55FF-0FFE-6305C7D06CCD}"/>
          </ac:picMkLst>
        </pc:picChg>
        <pc:picChg chg="add del mod">
          <ac:chgData name="Cédric Randrianarivélo" userId="843410475e7793a5" providerId="LiveId" clId="{9FB0F00C-6229-4931-833E-FCBC616CA87C}" dt="2023-01-10T14:56:16.858" v="1057" actId="478"/>
          <ac:picMkLst>
            <pc:docMk/>
            <pc:sldMk cId="1726306431" sldId="280"/>
            <ac:picMk id="9" creationId="{FF5ADE0C-D245-FC7C-5709-8849AB439298}"/>
          </ac:picMkLst>
        </pc:picChg>
        <pc:picChg chg="add del mod">
          <ac:chgData name="Cédric Randrianarivélo" userId="843410475e7793a5" providerId="LiveId" clId="{9FB0F00C-6229-4931-833E-FCBC616CA87C}" dt="2023-01-12T14:57:46.350" v="1560" actId="478"/>
          <ac:picMkLst>
            <pc:docMk/>
            <pc:sldMk cId="1726306431" sldId="280"/>
            <ac:picMk id="11" creationId="{5F379281-BCBA-FB59-DDFA-982B30EB5244}"/>
          </ac:picMkLst>
        </pc:picChg>
        <pc:picChg chg="add del mod">
          <ac:chgData name="Cédric Randrianarivélo" userId="843410475e7793a5" providerId="LiveId" clId="{9FB0F00C-6229-4931-833E-FCBC616CA87C}" dt="2023-01-10T14:56:35.207" v="1062" actId="478"/>
          <ac:picMkLst>
            <pc:docMk/>
            <pc:sldMk cId="1726306431" sldId="280"/>
            <ac:picMk id="13" creationId="{424AE430-5767-7CD4-E22E-B72A1487D6CF}"/>
          </ac:picMkLst>
        </pc:picChg>
        <pc:picChg chg="add del mod">
          <ac:chgData name="Cédric Randrianarivélo" userId="843410475e7793a5" providerId="LiveId" clId="{9FB0F00C-6229-4931-833E-FCBC616CA87C}" dt="2023-01-12T14:57:49.947" v="1561" actId="478"/>
          <ac:picMkLst>
            <pc:docMk/>
            <pc:sldMk cId="1726306431" sldId="280"/>
            <ac:picMk id="15" creationId="{9098DCB0-FBF1-8B0A-A5DA-057B5272C6F5}"/>
          </ac:picMkLst>
        </pc:picChg>
        <pc:picChg chg="del">
          <ac:chgData name="Cédric Randrianarivélo" userId="843410475e7793a5" providerId="LiveId" clId="{9FB0F00C-6229-4931-833E-FCBC616CA87C}" dt="2023-01-05T10:46:20.892" v="575" actId="478"/>
          <ac:picMkLst>
            <pc:docMk/>
            <pc:sldMk cId="1726306431" sldId="280"/>
            <ac:picMk id="18" creationId="{0D8CC95D-0023-88B7-AD0F-DAF343F72B19}"/>
          </ac:picMkLst>
        </pc:picChg>
        <pc:picChg chg="del">
          <ac:chgData name="Cédric Randrianarivélo" userId="843410475e7793a5" providerId="LiveId" clId="{9FB0F00C-6229-4931-833E-FCBC616CA87C}" dt="2023-01-05T10:46:30.465" v="580" actId="478"/>
          <ac:picMkLst>
            <pc:docMk/>
            <pc:sldMk cId="1726306431" sldId="280"/>
            <ac:picMk id="20" creationId="{8408F103-3AE8-2088-9F28-2307AA0BA976}"/>
          </ac:picMkLst>
        </pc:picChg>
      </pc:sldChg>
      <pc:sldChg chg="addSp delSp modSp mod">
        <pc:chgData name="Cédric Randrianarivélo" userId="843410475e7793a5" providerId="LiveId" clId="{9FB0F00C-6229-4931-833E-FCBC616CA87C}" dt="2023-01-13T14:08:55.011" v="3284" actId="20577"/>
        <pc:sldMkLst>
          <pc:docMk/>
          <pc:sldMk cId="3920971392" sldId="281"/>
        </pc:sldMkLst>
        <pc:spChg chg="add mod">
          <ac:chgData name="Cédric Randrianarivélo" userId="843410475e7793a5" providerId="LiveId" clId="{9FB0F00C-6229-4931-833E-FCBC616CA87C}" dt="2023-01-13T14:08:55.011" v="3284" actId="20577"/>
          <ac:spMkLst>
            <pc:docMk/>
            <pc:sldMk cId="3920971392" sldId="281"/>
            <ac:spMk id="9" creationId="{F346DCC4-2ED2-E4A9-4B47-CB96B35C0F0F}"/>
          </ac:spMkLst>
        </pc:spChg>
        <pc:spChg chg="mod">
          <ac:chgData name="Cédric Randrianarivélo" userId="843410475e7793a5" providerId="LiveId" clId="{9FB0F00C-6229-4931-833E-FCBC616CA87C}" dt="2023-01-10T14:54:25.472" v="1046" actId="1076"/>
          <ac:spMkLst>
            <pc:docMk/>
            <pc:sldMk cId="3920971392" sldId="281"/>
            <ac:spMk id="13" creationId="{B2DC0B16-53CC-3668-EDB6-0FA3750727E4}"/>
          </ac:spMkLst>
        </pc:spChg>
        <pc:picChg chg="mod">
          <ac:chgData name="Cédric Randrianarivélo" userId="843410475e7793a5" providerId="LiveId" clId="{9FB0F00C-6229-4931-833E-FCBC616CA87C}" dt="2023-01-05T10:45:28.773" v="574" actId="1076"/>
          <ac:picMkLst>
            <pc:docMk/>
            <pc:sldMk cId="3920971392" sldId="281"/>
            <ac:picMk id="4" creationId="{D2557EF5-460E-55FF-0FFE-6305C7D06CCD}"/>
          </ac:picMkLst>
        </pc:picChg>
        <pc:picChg chg="add del mod">
          <ac:chgData name="Cédric Randrianarivélo" userId="843410475e7793a5" providerId="LiveId" clId="{9FB0F00C-6229-4931-833E-FCBC616CA87C}" dt="2023-01-10T14:55:28.666" v="1053" actId="478"/>
          <ac:picMkLst>
            <pc:docMk/>
            <pc:sldMk cId="3920971392" sldId="281"/>
            <ac:picMk id="11" creationId="{356B7BB1-737D-69D2-7379-C829EF4987AE}"/>
          </ac:picMkLst>
        </pc:picChg>
        <pc:picChg chg="add mod">
          <ac:chgData name="Cédric Randrianarivélo" userId="843410475e7793a5" providerId="LiveId" clId="{9FB0F00C-6229-4931-833E-FCBC616CA87C}" dt="2023-01-10T14:55:35.372" v="1056" actId="1076"/>
          <ac:picMkLst>
            <pc:docMk/>
            <pc:sldMk cId="3920971392" sldId="281"/>
            <ac:picMk id="16" creationId="{F233FE5C-8934-E1ED-1940-A395C6839F08}"/>
          </ac:picMkLst>
        </pc:picChg>
      </pc:sldChg>
      <pc:sldChg chg="addSp delSp modSp mod">
        <pc:chgData name="Cédric Randrianarivélo" userId="843410475e7793a5" providerId="LiveId" clId="{9FB0F00C-6229-4931-833E-FCBC616CA87C}" dt="2023-01-10T15:02:42.274" v="1079" actId="1076"/>
        <pc:sldMkLst>
          <pc:docMk/>
          <pc:sldMk cId="2038511186" sldId="284"/>
        </pc:sldMkLst>
        <pc:picChg chg="del">
          <ac:chgData name="Cédric Randrianarivélo" userId="843410475e7793a5" providerId="LiveId" clId="{9FB0F00C-6229-4931-833E-FCBC616CA87C}" dt="2022-12-31T11:02:27.079" v="111" actId="478"/>
          <ac:picMkLst>
            <pc:docMk/>
            <pc:sldMk cId="2038511186" sldId="284"/>
            <ac:picMk id="3" creationId="{BF053064-CACC-73A4-8470-CFFD26182DB0}"/>
          </ac:picMkLst>
        </pc:picChg>
        <pc:picChg chg="add del mod">
          <ac:chgData name="Cédric Randrianarivélo" userId="843410475e7793a5" providerId="LiveId" clId="{9FB0F00C-6229-4931-833E-FCBC616CA87C}" dt="2023-01-10T15:01:51.982" v="1066" actId="478"/>
          <ac:picMkLst>
            <pc:docMk/>
            <pc:sldMk cId="2038511186" sldId="284"/>
            <ac:picMk id="3" creationId="{BF728956-26A6-88F4-C756-454CB59FCCE2}"/>
          </ac:picMkLst>
        </pc:picChg>
        <pc:picChg chg="add del mod">
          <ac:chgData name="Cédric Randrianarivélo" userId="843410475e7793a5" providerId="LiveId" clId="{9FB0F00C-6229-4931-833E-FCBC616CA87C}" dt="2023-01-05T10:25:40.871" v="369" actId="478"/>
          <ac:picMkLst>
            <pc:docMk/>
            <pc:sldMk cId="2038511186" sldId="284"/>
            <ac:picMk id="12" creationId="{017BB4F0-8140-44ED-4FF8-393D4A4E4B33}"/>
          </ac:picMkLst>
        </pc:picChg>
        <pc:picChg chg="add mod">
          <ac:chgData name="Cédric Randrianarivélo" userId="843410475e7793a5" providerId="LiveId" clId="{9FB0F00C-6229-4931-833E-FCBC616CA87C}" dt="2023-01-10T15:02:41.316" v="1078" actId="1076"/>
          <ac:picMkLst>
            <pc:docMk/>
            <pc:sldMk cId="2038511186" sldId="284"/>
            <ac:picMk id="12" creationId="{342DC0F3-095B-CE67-F97B-AC2D27CB9209}"/>
          </ac:picMkLst>
        </pc:picChg>
        <pc:picChg chg="add del mod">
          <ac:chgData name="Cédric Randrianarivélo" userId="843410475e7793a5" providerId="LiveId" clId="{9FB0F00C-6229-4931-833E-FCBC616CA87C}" dt="2023-01-10T15:01:59.106" v="1070" actId="478"/>
          <ac:picMkLst>
            <pc:docMk/>
            <pc:sldMk cId="2038511186" sldId="284"/>
            <ac:picMk id="13" creationId="{E21D54AA-7FAF-449E-A995-DA76F7D3A160}"/>
          </ac:picMkLst>
        </pc:picChg>
        <pc:picChg chg="add mod">
          <ac:chgData name="Cédric Randrianarivélo" userId="843410475e7793a5" providerId="LiveId" clId="{9FB0F00C-6229-4931-833E-FCBC616CA87C}" dt="2023-01-10T15:02:42.274" v="1079" actId="1076"/>
          <ac:picMkLst>
            <pc:docMk/>
            <pc:sldMk cId="2038511186" sldId="284"/>
            <ac:picMk id="14" creationId="{246A437C-AA9E-D15D-0DDC-F077A17D482D}"/>
          </ac:picMkLst>
        </pc:picChg>
        <pc:picChg chg="del">
          <ac:chgData name="Cédric Randrianarivélo" userId="843410475e7793a5" providerId="LiveId" clId="{9FB0F00C-6229-4931-833E-FCBC616CA87C}" dt="2023-01-05T10:47:44.888" v="585" actId="478"/>
          <ac:picMkLst>
            <pc:docMk/>
            <pc:sldMk cId="2038511186" sldId="284"/>
            <ac:picMk id="14" creationId="{4AF9AE6E-8BA0-C845-1781-EFF75B39514A}"/>
          </ac:picMkLst>
        </pc:picChg>
      </pc:sldChg>
      <pc:sldChg chg="addSp delSp modSp mod">
        <pc:chgData name="Cédric Randrianarivélo" userId="843410475e7793a5" providerId="LiveId" clId="{9FB0F00C-6229-4931-833E-FCBC616CA87C}" dt="2023-01-13T13:48:02.822" v="2889" actId="1076"/>
        <pc:sldMkLst>
          <pc:docMk/>
          <pc:sldMk cId="3085093006" sldId="285"/>
        </pc:sldMkLst>
        <pc:picChg chg="add del mod">
          <ac:chgData name="Cédric Randrianarivélo" userId="843410475e7793a5" providerId="LiveId" clId="{9FB0F00C-6229-4931-833E-FCBC616CA87C}" dt="2023-01-05T10:26:03.085" v="375" actId="478"/>
          <ac:picMkLst>
            <pc:docMk/>
            <pc:sldMk cId="3085093006" sldId="285"/>
            <ac:picMk id="3" creationId="{26EBD84F-F520-A85C-1508-D8492DE8C16E}"/>
          </ac:picMkLst>
        </pc:picChg>
        <pc:picChg chg="add mod">
          <ac:chgData name="Cédric Randrianarivélo" userId="843410475e7793a5" providerId="LiveId" clId="{9FB0F00C-6229-4931-833E-FCBC616CA87C}" dt="2023-01-13T13:48:02.822" v="2889" actId="1076"/>
          <ac:picMkLst>
            <pc:docMk/>
            <pc:sldMk cId="3085093006" sldId="285"/>
            <ac:picMk id="3" creationId="{3B13F0F2-E688-8F94-727E-C4DCC458532C}"/>
          </ac:picMkLst>
        </pc:picChg>
        <pc:picChg chg="add del mod">
          <ac:chgData name="Cédric Randrianarivélo" userId="843410475e7793a5" providerId="LiveId" clId="{9FB0F00C-6229-4931-833E-FCBC616CA87C}" dt="2023-01-10T15:02:57.997" v="1084" actId="478"/>
          <ac:picMkLst>
            <pc:docMk/>
            <pc:sldMk cId="3085093006" sldId="285"/>
            <ac:picMk id="3" creationId="{ED21DB46-408A-E2ED-5541-597B104262F6}"/>
          </ac:picMkLst>
        </pc:picChg>
        <pc:picChg chg="add del mod">
          <ac:chgData name="Cédric Randrianarivélo" userId="843410475e7793a5" providerId="LiveId" clId="{9FB0F00C-6229-4931-833E-FCBC616CA87C}" dt="2023-01-10T15:02:50.253" v="1080" actId="478"/>
          <ac:picMkLst>
            <pc:docMk/>
            <pc:sldMk cId="3085093006" sldId="285"/>
            <ac:picMk id="12" creationId="{13D708B4-F427-1804-C1DB-8A7FC6CC01F8}"/>
          </ac:picMkLst>
        </pc:picChg>
        <pc:picChg chg="del">
          <ac:chgData name="Cédric Randrianarivélo" userId="843410475e7793a5" providerId="LiveId" clId="{9FB0F00C-6229-4931-833E-FCBC616CA87C}" dt="2023-01-05T10:48:12.099" v="593" actId="478"/>
          <ac:picMkLst>
            <pc:docMk/>
            <pc:sldMk cId="3085093006" sldId="285"/>
            <ac:picMk id="12" creationId="{50C36AB4-4631-ABE2-5849-63B8F347C368}"/>
          </ac:picMkLst>
        </pc:picChg>
        <pc:picChg chg="add mod">
          <ac:chgData name="Cédric Randrianarivélo" userId="843410475e7793a5" providerId="LiveId" clId="{9FB0F00C-6229-4931-833E-FCBC616CA87C}" dt="2023-01-10T15:03:15.094" v="1089" actId="1076"/>
          <ac:picMkLst>
            <pc:docMk/>
            <pc:sldMk cId="3085093006" sldId="285"/>
            <ac:picMk id="13" creationId="{90FE0097-ACA4-59C3-29BE-38BDF0D31049}"/>
          </ac:picMkLst>
        </pc:picChg>
        <pc:picChg chg="add del mod">
          <ac:chgData name="Cédric Randrianarivélo" userId="843410475e7793a5" providerId="LiveId" clId="{9FB0F00C-6229-4931-833E-FCBC616CA87C}" dt="2023-01-06T10:22:49.908" v="638" actId="478"/>
          <ac:picMkLst>
            <pc:docMk/>
            <pc:sldMk cId="3085093006" sldId="285"/>
            <ac:picMk id="13" creationId="{D7462F79-71F5-7D5A-C063-E1F13D7CC9F8}"/>
          </ac:picMkLst>
        </pc:picChg>
        <pc:picChg chg="del">
          <ac:chgData name="Cédric Randrianarivélo" userId="843410475e7793a5" providerId="LiveId" clId="{9FB0F00C-6229-4931-833E-FCBC616CA87C}" dt="2022-12-31T11:02:48.777" v="118" actId="478"/>
          <ac:picMkLst>
            <pc:docMk/>
            <pc:sldMk cId="3085093006" sldId="285"/>
            <ac:picMk id="13" creationId="{FCD3F5E4-E0B6-E009-7DFE-6BC8B3643F21}"/>
          </ac:picMkLst>
        </pc:picChg>
        <pc:picChg chg="add del mod">
          <ac:chgData name="Cédric Randrianarivélo" userId="843410475e7793a5" providerId="LiveId" clId="{9FB0F00C-6229-4931-833E-FCBC616CA87C}" dt="2023-01-13T13:47:49.990" v="2886" actId="478"/>
          <ac:picMkLst>
            <pc:docMk/>
            <pc:sldMk cId="3085093006" sldId="285"/>
            <ac:picMk id="14" creationId="{77503494-D772-87E2-FA51-49661A79F8D8}"/>
          </ac:picMkLst>
        </pc:picChg>
        <pc:picChg chg="add del mod">
          <ac:chgData name="Cédric Randrianarivélo" userId="843410475e7793a5" providerId="LiveId" clId="{9FB0F00C-6229-4931-833E-FCBC616CA87C}" dt="2023-01-06T10:22:53.627" v="639" actId="478"/>
          <ac:picMkLst>
            <pc:docMk/>
            <pc:sldMk cId="3085093006" sldId="285"/>
            <ac:picMk id="14" creationId="{B0235115-3F14-9612-5428-1BC246FA2E65}"/>
          </ac:picMkLst>
        </pc:picChg>
      </pc:sldChg>
      <pc:sldChg chg="addSp delSp modSp mod">
        <pc:chgData name="Cédric Randrianarivélo" userId="843410475e7793a5" providerId="LiveId" clId="{9FB0F00C-6229-4931-833E-FCBC616CA87C}" dt="2023-01-10T15:05:44.555" v="1105" actId="1076"/>
        <pc:sldMkLst>
          <pc:docMk/>
          <pc:sldMk cId="1752109928" sldId="286"/>
        </pc:sldMkLst>
        <pc:picChg chg="add del mod">
          <ac:chgData name="Cédric Randrianarivélo" userId="843410475e7793a5" providerId="LiveId" clId="{9FB0F00C-6229-4931-833E-FCBC616CA87C}" dt="2023-01-10T15:05:16.950" v="1099" actId="478"/>
          <ac:picMkLst>
            <pc:docMk/>
            <pc:sldMk cId="1752109928" sldId="286"/>
            <ac:picMk id="3" creationId="{170FAD31-4D55-B3E2-521D-0A112C2282E4}"/>
          </ac:picMkLst>
        </pc:picChg>
        <pc:picChg chg="del">
          <ac:chgData name="Cédric Randrianarivélo" userId="843410475e7793a5" providerId="LiveId" clId="{9FB0F00C-6229-4931-833E-FCBC616CA87C}" dt="2022-12-31T11:03:09.479" v="124" actId="478"/>
          <ac:picMkLst>
            <pc:docMk/>
            <pc:sldMk cId="1752109928" sldId="286"/>
            <ac:picMk id="3" creationId="{9A639B92-2F48-2607-2865-05AC4F465F62}"/>
          </ac:picMkLst>
        </pc:picChg>
        <pc:picChg chg="add del mod modCrop">
          <ac:chgData name="Cédric Randrianarivélo" userId="843410475e7793a5" providerId="LiveId" clId="{9FB0F00C-6229-4931-833E-FCBC616CA87C}" dt="2023-01-06T10:24:30.526" v="652" actId="478"/>
          <ac:picMkLst>
            <pc:docMk/>
            <pc:sldMk cId="1752109928" sldId="286"/>
            <ac:picMk id="3" creationId="{CEC7A927-E703-481F-49C9-32B2EDE0DE70}"/>
          </ac:picMkLst>
        </pc:picChg>
        <pc:picChg chg="add del mod">
          <ac:chgData name="Cédric Randrianarivélo" userId="843410475e7793a5" providerId="LiveId" clId="{9FB0F00C-6229-4931-833E-FCBC616CA87C}" dt="2023-01-10T15:03:34.722" v="1091" actId="478"/>
          <ac:picMkLst>
            <pc:docMk/>
            <pc:sldMk cId="1752109928" sldId="286"/>
            <ac:picMk id="11" creationId="{2D7AEC02-7915-1224-ED9B-528AF514154F}"/>
          </ac:picMkLst>
        </pc:picChg>
        <pc:picChg chg="add del mod">
          <ac:chgData name="Cédric Randrianarivélo" userId="843410475e7793a5" providerId="LiveId" clId="{9FB0F00C-6229-4931-833E-FCBC616CA87C}" dt="2023-01-05T10:32:18.587" v="381" actId="478"/>
          <ac:picMkLst>
            <pc:docMk/>
            <pc:sldMk cId="1752109928" sldId="286"/>
            <ac:picMk id="11" creationId="{5045939A-94A1-AFEC-5A3B-0F07BF2682E7}"/>
          </ac:picMkLst>
        </pc:picChg>
        <pc:picChg chg="add mod">
          <ac:chgData name="Cédric Randrianarivélo" userId="843410475e7793a5" providerId="LiveId" clId="{9FB0F00C-6229-4931-833E-FCBC616CA87C}" dt="2023-01-10T15:05:44.555" v="1105" actId="1076"/>
          <ac:picMkLst>
            <pc:docMk/>
            <pc:sldMk cId="1752109928" sldId="286"/>
            <ac:picMk id="12" creationId="{A5068FD6-3FEE-BB98-A8B4-5F8C6CA75DF4}"/>
          </ac:picMkLst>
        </pc:picChg>
        <pc:picChg chg="add mod">
          <ac:chgData name="Cédric Randrianarivélo" userId="843410475e7793a5" providerId="LiveId" clId="{9FB0F00C-6229-4931-833E-FCBC616CA87C}" dt="2023-01-10T15:05:43.062" v="1104" actId="1076"/>
          <ac:picMkLst>
            <pc:docMk/>
            <pc:sldMk cId="1752109928" sldId="286"/>
            <ac:picMk id="14" creationId="{F2B2825E-C9AD-8846-0D54-B193E2C1121D}"/>
          </ac:picMkLst>
        </pc:picChg>
      </pc:sldChg>
      <pc:sldChg chg="addSp delSp modSp add del mod">
        <pc:chgData name="Cédric Randrianarivélo" userId="843410475e7793a5" providerId="LiveId" clId="{9FB0F00C-6229-4931-833E-FCBC616CA87C}" dt="2023-01-13T13:55:52.625" v="2922" actId="47"/>
        <pc:sldMkLst>
          <pc:docMk/>
          <pc:sldMk cId="3809917733" sldId="287"/>
        </pc:sldMkLst>
        <pc:picChg chg="add del mod">
          <ac:chgData name="Cédric Randrianarivélo" userId="843410475e7793a5" providerId="LiveId" clId="{9FB0F00C-6229-4931-833E-FCBC616CA87C}" dt="2023-01-10T15:07:04.665" v="1114" actId="478"/>
          <ac:picMkLst>
            <pc:docMk/>
            <pc:sldMk cId="3809917733" sldId="287"/>
            <ac:picMk id="3" creationId="{490BEF1A-E311-BA2B-6434-66D3AAD2B947}"/>
          </ac:picMkLst>
        </pc:picChg>
        <pc:picChg chg="add del mod">
          <ac:chgData name="Cédric Randrianarivélo" userId="843410475e7793a5" providerId="LiveId" clId="{9FB0F00C-6229-4931-833E-FCBC616CA87C}" dt="2023-01-05T10:32:48.654" v="386" actId="478"/>
          <ac:picMkLst>
            <pc:docMk/>
            <pc:sldMk cId="3809917733" sldId="287"/>
            <ac:picMk id="3" creationId="{7F5E675D-62F5-FC79-75E9-D13897BC2737}"/>
          </ac:picMkLst>
        </pc:picChg>
        <pc:picChg chg="add del mod">
          <ac:chgData name="Cédric Randrianarivélo" userId="843410475e7793a5" providerId="LiveId" clId="{9FB0F00C-6229-4931-833E-FCBC616CA87C}" dt="2023-01-05T10:40:04.715" v="416" actId="478"/>
          <ac:picMkLst>
            <pc:docMk/>
            <pc:sldMk cId="3809917733" sldId="287"/>
            <ac:picMk id="12" creationId="{E8A9221B-FBA6-C919-BD97-9554F739163A}"/>
          </ac:picMkLst>
        </pc:picChg>
        <pc:picChg chg="add mod">
          <ac:chgData name="Cédric Randrianarivélo" userId="843410475e7793a5" providerId="LiveId" clId="{9FB0F00C-6229-4931-833E-FCBC616CA87C}" dt="2023-01-10T15:07:26.165" v="1122" actId="1076"/>
          <ac:picMkLst>
            <pc:docMk/>
            <pc:sldMk cId="3809917733" sldId="287"/>
            <ac:picMk id="12" creationId="{EE36F395-2FC0-54E1-448D-24BC9D98F93D}"/>
          </ac:picMkLst>
        </pc:picChg>
        <pc:picChg chg="add mod">
          <ac:chgData name="Cédric Randrianarivélo" userId="843410475e7793a5" providerId="LiveId" clId="{9FB0F00C-6229-4931-833E-FCBC616CA87C}" dt="2023-01-10T15:07:27.707" v="1123" actId="1076"/>
          <ac:picMkLst>
            <pc:docMk/>
            <pc:sldMk cId="3809917733" sldId="287"/>
            <ac:picMk id="13" creationId="{0B21A6C1-0038-508D-D025-9EA97BBE5E19}"/>
          </ac:picMkLst>
        </pc:picChg>
        <pc:picChg chg="del">
          <ac:chgData name="Cédric Randrianarivélo" userId="843410475e7793a5" providerId="LiveId" clId="{9FB0F00C-6229-4931-833E-FCBC616CA87C}" dt="2022-12-31T11:03:35.960" v="128" actId="478"/>
          <ac:picMkLst>
            <pc:docMk/>
            <pc:sldMk cId="3809917733" sldId="287"/>
            <ac:picMk id="13" creationId="{59DB9FBB-F200-A71C-5B68-BD1BA6529CDD}"/>
          </ac:picMkLst>
        </pc:picChg>
        <pc:picChg chg="add del mod">
          <ac:chgData name="Cédric Randrianarivélo" userId="843410475e7793a5" providerId="LiveId" clId="{9FB0F00C-6229-4931-833E-FCBC616CA87C}" dt="2023-01-06T10:18:32.715" v="621" actId="478"/>
          <ac:picMkLst>
            <pc:docMk/>
            <pc:sldMk cId="3809917733" sldId="287"/>
            <ac:picMk id="13" creationId="{917EBEE3-E50F-9A2E-9ACE-BC6B8C735E6D}"/>
          </ac:picMkLst>
        </pc:picChg>
        <pc:picChg chg="add del mod">
          <ac:chgData name="Cédric Randrianarivélo" userId="843410475e7793a5" providerId="LiveId" clId="{9FB0F00C-6229-4931-833E-FCBC616CA87C}" dt="2023-01-10T15:07:11.493" v="1118" actId="478"/>
          <ac:picMkLst>
            <pc:docMk/>
            <pc:sldMk cId="3809917733" sldId="287"/>
            <ac:picMk id="14" creationId="{1D627904-6547-BCEC-3669-ACC005D1F308}"/>
          </ac:picMkLst>
        </pc:picChg>
        <pc:picChg chg="del">
          <ac:chgData name="Cédric Randrianarivélo" userId="843410475e7793a5" providerId="LiveId" clId="{9FB0F00C-6229-4931-833E-FCBC616CA87C}" dt="2022-12-31T11:14:23.474" v="296" actId="478"/>
          <ac:picMkLst>
            <pc:docMk/>
            <pc:sldMk cId="3809917733" sldId="287"/>
            <ac:picMk id="14" creationId="{8D3FC37A-E8F1-114F-DAE3-102E4482DF92}"/>
          </ac:picMkLst>
        </pc:picChg>
      </pc:sldChg>
      <pc:sldChg chg="addSp delSp modSp mod">
        <pc:chgData name="Cédric Randrianarivélo" userId="843410475e7793a5" providerId="LiveId" clId="{9FB0F00C-6229-4931-833E-FCBC616CA87C}" dt="2023-01-13T13:59:45.424" v="2980" actId="1076"/>
        <pc:sldMkLst>
          <pc:docMk/>
          <pc:sldMk cId="2337659711" sldId="288"/>
        </pc:sldMkLst>
        <pc:spChg chg="del">
          <ac:chgData name="Cédric Randrianarivélo" userId="843410475e7793a5" providerId="LiveId" clId="{9FB0F00C-6229-4931-833E-FCBC616CA87C}" dt="2023-01-13T13:54:19.664" v="2894" actId="478"/>
          <ac:spMkLst>
            <pc:docMk/>
            <pc:sldMk cId="2337659711" sldId="288"/>
            <ac:spMk id="9" creationId="{6D648E8F-E372-4DBB-3206-9B8FD2DF4F73}"/>
          </ac:spMkLst>
        </pc:spChg>
        <pc:spChg chg="mod">
          <ac:chgData name="Cédric Randrianarivélo" userId="843410475e7793a5" providerId="LiveId" clId="{9FB0F00C-6229-4931-833E-FCBC616CA87C}" dt="2023-01-13T13:54:26.631" v="2898" actId="1076"/>
          <ac:spMkLst>
            <pc:docMk/>
            <pc:sldMk cId="2337659711" sldId="288"/>
            <ac:spMk id="11" creationId="{5025C746-DF4A-6A75-8A72-614BB9ED1BEC}"/>
          </ac:spMkLst>
        </pc:spChg>
        <pc:spChg chg="add mod">
          <ac:chgData name="Cédric Randrianarivélo" userId="843410475e7793a5" providerId="LiveId" clId="{9FB0F00C-6229-4931-833E-FCBC616CA87C}" dt="2023-01-13T13:59:45.424" v="2980" actId="1076"/>
          <ac:spMkLst>
            <pc:docMk/>
            <pc:sldMk cId="2337659711" sldId="288"/>
            <ac:spMk id="17" creationId="{79F952F7-CADA-3E70-FC79-2CE9DBC84381}"/>
          </ac:spMkLst>
        </pc:spChg>
        <pc:spChg chg="add mod">
          <ac:chgData name="Cédric Randrianarivélo" userId="843410475e7793a5" providerId="LiveId" clId="{9FB0F00C-6229-4931-833E-FCBC616CA87C}" dt="2023-01-13T13:59:40.406" v="2978" actId="14100"/>
          <ac:spMkLst>
            <pc:docMk/>
            <pc:sldMk cId="2337659711" sldId="288"/>
            <ac:spMk id="18" creationId="{F5773AE9-C18B-20F2-F3E6-CEE879492FA0}"/>
          </ac:spMkLst>
        </pc:spChg>
        <pc:picChg chg="add del mod">
          <ac:chgData name="Cédric Randrianarivélo" userId="843410475e7793a5" providerId="LiveId" clId="{9FB0F00C-6229-4931-833E-FCBC616CA87C}" dt="2023-01-13T13:54:14.103" v="2890" actId="478"/>
          <ac:picMkLst>
            <pc:docMk/>
            <pc:sldMk cId="2337659711" sldId="288"/>
            <ac:picMk id="12" creationId="{5FE911F8-ABEF-13E9-5077-0A16B288E605}"/>
          </ac:picMkLst>
        </pc:picChg>
        <pc:picChg chg="add del mod modCrop">
          <ac:chgData name="Cédric Randrianarivélo" userId="843410475e7793a5" providerId="LiveId" clId="{9FB0F00C-6229-4931-833E-FCBC616CA87C}" dt="2023-01-10T15:08:55.375" v="1137" actId="478"/>
          <ac:picMkLst>
            <pc:docMk/>
            <pc:sldMk cId="2337659711" sldId="288"/>
            <ac:picMk id="12" creationId="{E164CA0D-1BB6-5686-D970-155FBA03BBA0}"/>
          </ac:picMkLst>
        </pc:picChg>
        <pc:picChg chg="add del mod">
          <ac:chgData name="Cédric Randrianarivélo" userId="843410475e7793a5" providerId="LiveId" clId="{9FB0F00C-6229-4931-833E-FCBC616CA87C}" dt="2023-01-05T10:33:52.244" v="400" actId="478"/>
          <ac:picMkLst>
            <pc:docMk/>
            <pc:sldMk cId="2337659711" sldId="288"/>
            <ac:picMk id="12" creationId="{F74C5647-4832-6E52-F2CC-02981AE51C6B}"/>
          </ac:picMkLst>
        </pc:picChg>
        <pc:picChg chg="del mod modCrop">
          <ac:chgData name="Cédric Randrianarivélo" userId="843410475e7793a5" providerId="LiveId" clId="{9FB0F00C-6229-4931-833E-FCBC616CA87C}" dt="2023-01-05T10:33:44.737" v="395" actId="478"/>
          <ac:picMkLst>
            <pc:docMk/>
            <pc:sldMk cId="2337659711" sldId="288"/>
            <ac:picMk id="13" creationId="{26827F3B-023C-61B5-2F8F-1E58B5A28172}"/>
          </ac:picMkLst>
        </pc:picChg>
        <pc:picChg chg="add del mod">
          <ac:chgData name="Cédric Randrianarivélo" userId="843410475e7793a5" providerId="LiveId" clId="{9FB0F00C-6229-4931-833E-FCBC616CA87C}" dt="2023-01-13T13:54:17.785" v="2893" actId="478"/>
          <ac:picMkLst>
            <pc:docMk/>
            <pc:sldMk cId="2337659711" sldId="288"/>
            <ac:picMk id="13" creationId="{B5831945-D40A-81D6-2203-ACC84A374503}"/>
          </ac:picMkLst>
        </pc:picChg>
        <pc:picChg chg="add del mod">
          <ac:chgData name="Cédric Randrianarivélo" userId="843410475e7793a5" providerId="LiveId" clId="{9FB0F00C-6229-4931-833E-FCBC616CA87C}" dt="2023-01-06T10:14:23.956" v="609" actId="478"/>
          <ac:picMkLst>
            <pc:docMk/>
            <pc:sldMk cId="2337659711" sldId="288"/>
            <ac:picMk id="14" creationId="{F11E1A17-88A8-BFCC-3A3A-585E9521DB1E}"/>
          </ac:picMkLst>
        </pc:picChg>
        <pc:picChg chg="add mod">
          <ac:chgData name="Cédric Randrianarivélo" userId="843410475e7793a5" providerId="LiveId" clId="{9FB0F00C-6229-4931-833E-FCBC616CA87C}" dt="2023-01-13T13:58:49.456" v="2962" actId="1076"/>
          <ac:picMkLst>
            <pc:docMk/>
            <pc:sldMk cId="2337659711" sldId="288"/>
            <ac:picMk id="15" creationId="{A195ED38-7EF4-9B20-2513-8D0617C74367}"/>
          </ac:picMkLst>
        </pc:picChg>
        <pc:picChg chg="add del mod">
          <ac:chgData name="Cédric Randrianarivélo" userId="843410475e7793a5" providerId="LiveId" clId="{9FB0F00C-6229-4931-833E-FCBC616CA87C}" dt="2023-01-10T15:09:06.371" v="1142" actId="478"/>
          <ac:picMkLst>
            <pc:docMk/>
            <pc:sldMk cId="2337659711" sldId="288"/>
            <ac:picMk id="15" creationId="{A5819B06-CF29-E239-9637-EBAC2CC0EBF5}"/>
          </ac:picMkLst>
        </pc:picChg>
        <pc:picChg chg="del">
          <ac:chgData name="Cédric Randrianarivélo" userId="843410475e7793a5" providerId="LiveId" clId="{9FB0F00C-6229-4931-833E-FCBC616CA87C}" dt="2022-12-31T11:15:50.205" v="308" actId="478"/>
          <ac:picMkLst>
            <pc:docMk/>
            <pc:sldMk cId="2337659711" sldId="288"/>
            <ac:picMk id="16" creationId="{DD940B72-DA15-9C56-43A2-8C43E5C436BA}"/>
          </ac:picMkLst>
        </pc:picChg>
        <pc:picChg chg="add del mod">
          <ac:chgData name="Cédric Randrianarivélo" userId="843410475e7793a5" providerId="LiveId" clId="{9FB0F00C-6229-4931-833E-FCBC616CA87C}" dt="2023-01-06T10:25:45.725" v="660" actId="478"/>
          <ac:picMkLst>
            <pc:docMk/>
            <pc:sldMk cId="2337659711" sldId="288"/>
            <ac:picMk id="16" creationId="{DF395C0C-22FB-54DE-B701-FD1CD9B0CA2F}"/>
          </ac:picMkLst>
        </pc:picChg>
        <pc:picChg chg="add del mod">
          <ac:chgData name="Cédric Randrianarivélo" userId="843410475e7793a5" providerId="LiveId" clId="{9FB0F00C-6229-4931-833E-FCBC616CA87C}" dt="2023-01-13T13:45:00.510" v="2669" actId="478"/>
          <ac:picMkLst>
            <pc:docMk/>
            <pc:sldMk cId="2337659711" sldId="288"/>
            <ac:picMk id="16" creationId="{E5EDC725-6C7C-1FBD-4F05-E046E4525CFF}"/>
          </ac:picMkLst>
        </pc:picChg>
      </pc:sldChg>
      <pc:sldChg chg="addSp delSp modSp mod">
        <pc:chgData name="Cédric Randrianarivélo" userId="843410475e7793a5" providerId="LiveId" clId="{9FB0F00C-6229-4931-833E-FCBC616CA87C}" dt="2023-01-10T15:06:40.254" v="1113" actId="1076"/>
        <pc:sldMkLst>
          <pc:docMk/>
          <pc:sldMk cId="3762329135" sldId="289"/>
        </pc:sldMkLst>
        <pc:picChg chg="add del mod">
          <ac:chgData name="Cédric Randrianarivélo" userId="843410475e7793a5" providerId="LiveId" clId="{9FB0F00C-6229-4931-833E-FCBC616CA87C}" dt="2023-01-10T15:06:06.873" v="1106" actId="478"/>
          <ac:picMkLst>
            <pc:docMk/>
            <pc:sldMk cId="3762329135" sldId="289"/>
            <ac:picMk id="3" creationId="{208D45D9-A50D-10B1-B4A3-43D402C35E0F}"/>
          </ac:picMkLst>
        </pc:picChg>
        <pc:picChg chg="add del mod">
          <ac:chgData name="Cédric Randrianarivélo" userId="843410475e7793a5" providerId="LiveId" clId="{9FB0F00C-6229-4931-833E-FCBC616CA87C}" dt="2023-01-05T10:39:43.366" v="412" actId="478"/>
          <ac:picMkLst>
            <pc:docMk/>
            <pc:sldMk cId="3762329135" sldId="289"/>
            <ac:picMk id="3" creationId="{D439B66F-6E08-061E-68D7-C810FD551EB9}"/>
          </ac:picMkLst>
        </pc:picChg>
        <pc:picChg chg="del">
          <ac:chgData name="Cédric Randrianarivélo" userId="843410475e7793a5" providerId="LiveId" clId="{9FB0F00C-6229-4931-833E-FCBC616CA87C}" dt="2023-01-05T10:39:26.017" v="408" actId="478"/>
          <ac:picMkLst>
            <pc:docMk/>
            <pc:sldMk cId="3762329135" sldId="289"/>
            <ac:picMk id="9" creationId="{3D749F36-3493-4956-C6D0-BA378EAEE134}"/>
          </ac:picMkLst>
        </pc:picChg>
        <pc:picChg chg="add mod">
          <ac:chgData name="Cédric Randrianarivélo" userId="843410475e7793a5" providerId="LiveId" clId="{9FB0F00C-6229-4931-833E-FCBC616CA87C}" dt="2023-01-10T15:06:12.246" v="1109" actId="1076"/>
          <ac:picMkLst>
            <pc:docMk/>
            <pc:sldMk cId="3762329135" sldId="289"/>
            <ac:picMk id="9" creationId="{AABA947A-2671-9ECC-B9E1-E6B88D32DC57}"/>
          </ac:picMkLst>
        </pc:picChg>
        <pc:picChg chg="add del mod">
          <ac:chgData name="Cédric Randrianarivélo" userId="843410475e7793a5" providerId="LiveId" clId="{9FB0F00C-6229-4931-833E-FCBC616CA87C}" dt="2023-01-10T15:03:56.223" v="1095" actId="478"/>
          <ac:picMkLst>
            <pc:docMk/>
            <pc:sldMk cId="3762329135" sldId="289"/>
            <ac:picMk id="12" creationId="{D430F065-E26C-D1D6-20C6-699B12559686}"/>
          </ac:picMkLst>
        </pc:picChg>
        <pc:picChg chg="add mod">
          <ac:chgData name="Cédric Randrianarivélo" userId="843410475e7793a5" providerId="LiveId" clId="{9FB0F00C-6229-4931-833E-FCBC616CA87C}" dt="2023-01-10T15:06:40.254" v="1113" actId="1076"/>
          <ac:picMkLst>
            <pc:docMk/>
            <pc:sldMk cId="3762329135" sldId="289"/>
            <ac:picMk id="14" creationId="{0FA00A24-E8CD-40B3-0760-AD7D378A7375}"/>
          </ac:picMkLst>
        </pc:picChg>
      </pc:sldChg>
      <pc:sldChg chg="addSp delSp modSp mod">
        <pc:chgData name="Cédric Randrianarivélo" userId="843410475e7793a5" providerId="LiveId" clId="{9FB0F00C-6229-4931-833E-FCBC616CA87C}" dt="2023-01-13T13:55:32.108" v="2917"/>
        <pc:sldMkLst>
          <pc:docMk/>
          <pc:sldMk cId="2047110685" sldId="290"/>
        </pc:sldMkLst>
        <pc:spChg chg="mod">
          <ac:chgData name="Cédric Randrianarivélo" userId="843410475e7793a5" providerId="LiveId" clId="{9FB0F00C-6229-4931-833E-FCBC616CA87C}" dt="2023-01-13T13:55:25.773" v="2913"/>
          <ac:spMkLst>
            <pc:docMk/>
            <pc:sldMk cId="2047110685" sldId="290"/>
            <ac:spMk id="8" creationId="{66E2CCB3-E447-0A8C-4266-884C3D421B2C}"/>
          </ac:spMkLst>
        </pc:spChg>
        <pc:spChg chg="mod">
          <ac:chgData name="Cédric Randrianarivélo" userId="843410475e7793a5" providerId="LiveId" clId="{9FB0F00C-6229-4931-833E-FCBC616CA87C}" dt="2023-01-13T13:55:13.605" v="2906" actId="1076"/>
          <ac:spMkLst>
            <pc:docMk/>
            <pc:sldMk cId="2047110685" sldId="290"/>
            <ac:spMk id="9" creationId="{6D648E8F-E372-4DBB-3206-9B8FD2DF4F73}"/>
          </ac:spMkLst>
        </pc:spChg>
        <pc:spChg chg="mod">
          <ac:chgData name="Cédric Randrianarivélo" userId="843410475e7793a5" providerId="LiveId" clId="{9FB0F00C-6229-4931-833E-FCBC616CA87C}" dt="2023-01-13T13:55:31.038" v="2915" actId="1076"/>
          <ac:spMkLst>
            <pc:docMk/>
            <pc:sldMk cId="2047110685" sldId="290"/>
            <ac:spMk id="11" creationId="{5025C746-DF4A-6A75-8A72-614BB9ED1BEC}"/>
          </ac:spMkLst>
        </pc:spChg>
        <pc:spChg chg="del mod">
          <ac:chgData name="Cédric Randrianarivélo" userId="843410475e7793a5" providerId="LiveId" clId="{9FB0F00C-6229-4931-833E-FCBC616CA87C}" dt="2023-01-13T13:55:32.108" v="2917"/>
          <ac:spMkLst>
            <pc:docMk/>
            <pc:sldMk cId="2047110685" sldId="290"/>
            <ac:spMk id="14" creationId="{19CB2194-E7BE-153D-C0E6-71049FBA1D58}"/>
          </ac:spMkLst>
        </pc:spChg>
        <pc:spChg chg="mod">
          <ac:chgData name="Cédric Randrianarivélo" userId="843410475e7793a5" providerId="LiveId" clId="{9FB0F00C-6229-4931-833E-FCBC616CA87C}" dt="2023-01-06T12:01:43.280" v="843" actId="1076"/>
          <ac:spMkLst>
            <pc:docMk/>
            <pc:sldMk cId="2047110685" sldId="290"/>
            <ac:spMk id="15" creationId="{BFE64A1C-D1AE-5E98-F1B2-87D292B1BE5A}"/>
          </ac:spMkLst>
        </pc:spChg>
        <pc:picChg chg="add del mod">
          <ac:chgData name="Cédric Randrianarivélo" userId="843410475e7793a5" providerId="LiveId" clId="{9FB0F00C-6229-4931-833E-FCBC616CA87C}" dt="2023-01-13T13:55:05.824" v="2902" actId="478"/>
          <ac:picMkLst>
            <pc:docMk/>
            <pc:sldMk cId="2047110685" sldId="290"/>
            <ac:picMk id="3" creationId="{4DF690F6-3E34-01FC-2E53-BFF7D08500A2}"/>
          </ac:picMkLst>
        </pc:picChg>
        <pc:picChg chg="add del mod">
          <ac:chgData name="Cédric Randrianarivélo" userId="843410475e7793a5" providerId="LiveId" clId="{9FB0F00C-6229-4931-833E-FCBC616CA87C}" dt="2023-01-06T10:19:20.286" v="625" actId="478"/>
          <ac:picMkLst>
            <pc:docMk/>
            <pc:sldMk cId="2047110685" sldId="290"/>
            <ac:picMk id="3" creationId="{64D96B81-1AB8-DB33-B207-6693AB0EF111}"/>
          </ac:picMkLst>
        </pc:picChg>
        <pc:picChg chg="mod">
          <ac:chgData name="Cédric Randrianarivélo" userId="843410475e7793a5" providerId="LiveId" clId="{9FB0F00C-6229-4931-833E-FCBC616CA87C}" dt="2022-12-31T11:07:57.735" v="195" actId="1076"/>
          <ac:picMkLst>
            <pc:docMk/>
            <pc:sldMk cId="2047110685" sldId="290"/>
            <ac:picMk id="4" creationId="{D2557EF5-460E-55FF-0FFE-6305C7D06CCD}"/>
          </ac:picMkLst>
        </pc:picChg>
        <pc:picChg chg="add del mod">
          <ac:chgData name="Cédric Randrianarivélo" userId="843410475e7793a5" providerId="LiveId" clId="{9FB0F00C-6229-4931-833E-FCBC616CA87C}" dt="2023-01-05T10:38:26.483" v="401" actId="478"/>
          <ac:picMkLst>
            <pc:docMk/>
            <pc:sldMk cId="2047110685" sldId="290"/>
            <ac:picMk id="12" creationId="{A7ED7A54-147A-2414-DDD7-501183EAACAC}"/>
          </ac:picMkLst>
        </pc:picChg>
        <pc:picChg chg="add del mod">
          <ac:chgData name="Cédric Randrianarivélo" userId="843410475e7793a5" providerId="LiveId" clId="{9FB0F00C-6229-4931-833E-FCBC616CA87C}" dt="2023-01-10T15:08:01.683" v="1125" actId="478"/>
          <ac:picMkLst>
            <pc:docMk/>
            <pc:sldMk cId="2047110685" sldId="290"/>
            <ac:picMk id="12" creationId="{DA3B16C2-8E86-06C0-71E5-E8807EAF2BD6}"/>
          </ac:picMkLst>
        </pc:picChg>
        <pc:picChg chg="add mod">
          <ac:chgData name="Cédric Randrianarivélo" userId="843410475e7793a5" providerId="LiveId" clId="{9FB0F00C-6229-4931-833E-FCBC616CA87C}" dt="2023-01-13T13:55:10.435" v="2905"/>
          <ac:picMkLst>
            <pc:docMk/>
            <pc:sldMk cId="2047110685" sldId="290"/>
            <ac:picMk id="12" creationId="{ED4DC9CB-23C7-70AC-5FD5-CBD6E092950E}"/>
          </ac:picMkLst>
        </pc:picChg>
        <pc:picChg chg="add del mod">
          <ac:chgData name="Cédric Randrianarivélo" userId="843410475e7793a5" providerId="LiveId" clId="{9FB0F00C-6229-4931-833E-FCBC616CA87C}" dt="2023-01-13T13:55:06.310" v="2904" actId="478"/>
          <ac:picMkLst>
            <pc:docMk/>
            <pc:sldMk cId="2047110685" sldId="290"/>
            <ac:picMk id="13" creationId="{1D263ABE-153F-6D93-71FC-291151D56916}"/>
          </ac:picMkLst>
        </pc:picChg>
        <pc:picChg chg="add del mod">
          <ac:chgData name="Cédric Randrianarivélo" userId="843410475e7793a5" providerId="LiveId" clId="{9FB0F00C-6229-4931-833E-FCBC616CA87C}" dt="2023-01-06T10:21:32.364" v="631" actId="478"/>
          <ac:picMkLst>
            <pc:docMk/>
            <pc:sldMk cId="2047110685" sldId="290"/>
            <ac:picMk id="13" creationId="{E6A55F0C-11CB-1513-A375-1A8D0D26EC66}"/>
          </ac:picMkLst>
        </pc:picChg>
        <pc:picChg chg="add del mod">
          <ac:chgData name="Cédric Randrianarivélo" userId="843410475e7793a5" providerId="LiveId" clId="{9FB0F00C-6229-4931-833E-FCBC616CA87C}" dt="2023-01-06T10:25:15.467" v="656" actId="478"/>
          <ac:picMkLst>
            <pc:docMk/>
            <pc:sldMk cId="2047110685" sldId="290"/>
            <ac:picMk id="16" creationId="{A5D853F0-C7BD-1862-9F99-97FB174BE677}"/>
          </ac:picMkLst>
        </pc:picChg>
        <pc:picChg chg="add mod">
          <ac:chgData name="Cédric Randrianarivélo" userId="843410475e7793a5" providerId="LiveId" clId="{9FB0F00C-6229-4931-833E-FCBC616CA87C}" dt="2023-01-13T13:55:29.121" v="2914" actId="1076"/>
          <ac:picMkLst>
            <pc:docMk/>
            <pc:sldMk cId="2047110685" sldId="290"/>
            <ac:picMk id="16" creationId="{F50C3B34-6583-4D8C-DB7E-34865F93FB51}"/>
          </ac:picMkLst>
        </pc:picChg>
        <pc:picChg chg="add del mod">
          <ac:chgData name="Cédric Randrianarivélo" userId="843410475e7793a5" providerId="LiveId" clId="{9FB0F00C-6229-4931-833E-FCBC616CA87C}" dt="2023-01-10T15:08:09.081" v="1129" actId="478"/>
          <ac:picMkLst>
            <pc:docMk/>
            <pc:sldMk cId="2047110685" sldId="290"/>
            <ac:picMk id="17" creationId="{A9ECA321-4EA1-A2E4-ED8C-D7002D980B71}"/>
          </ac:picMkLst>
        </pc:picChg>
      </pc:sldChg>
      <pc:sldChg chg="modSp del mod">
        <pc:chgData name="Cédric Randrianarivélo" userId="843410475e7793a5" providerId="LiveId" clId="{9FB0F00C-6229-4931-833E-FCBC616CA87C}" dt="2023-01-05T10:49:17.380" v="607" actId="47"/>
        <pc:sldMkLst>
          <pc:docMk/>
          <pc:sldMk cId="389503452" sldId="291"/>
        </pc:sldMkLst>
        <pc:spChg chg="mod">
          <ac:chgData name="Cédric Randrianarivélo" userId="843410475e7793a5" providerId="LiveId" clId="{9FB0F00C-6229-4931-833E-FCBC616CA87C}" dt="2023-01-05T10:42:29.182" v="475" actId="20577"/>
          <ac:spMkLst>
            <pc:docMk/>
            <pc:sldMk cId="389503452" sldId="291"/>
            <ac:spMk id="9" creationId="{6D648E8F-E372-4DBB-3206-9B8FD2DF4F73}"/>
          </ac:spMkLst>
        </pc:spChg>
      </pc:sldChg>
      <pc:sldChg chg="new del ord">
        <pc:chgData name="Cédric Randrianarivélo" userId="843410475e7793a5" providerId="LiveId" clId="{9FB0F00C-6229-4931-833E-FCBC616CA87C}" dt="2023-01-05T10:42:56.871" v="483" actId="47"/>
        <pc:sldMkLst>
          <pc:docMk/>
          <pc:sldMk cId="1954885428" sldId="292"/>
        </pc:sldMkLst>
      </pc:sldChg>
      <pc:sldChg chg="addSp delSp modSp add mod">
        <pc:chgData name="Cédric Randrianarivélo" userId="843410475e7793a5" providerId="LiveId" clId="{9FB0F00C-6229-4931-833E-FCBC616CA87C}" dt="2023-01-13T14:09:23.123" v="3287" actId="5793"/>
        <pc:sldMkLst>
          <pc:docMk/>
          <pc:sldMk cId="2188857190" sldId="293"/>
        </pc:sldMkLst>
        <pc:spChg chg="mod">
          <ac:chgData name="Cédric Randrianarivélo" userId="843410475e7793a5" providerId="LiveId" clId="{9FB0F00C-6229-4931-833E-FCBC616CA87C}" dt="2023-01-13T14:09:23.123" v="3287" actId="5793"/>
          <ac:spMkLst>
            <pc:docMk/>
            <pc:sldMk cId="2188857190" sldId="293"/>
            <ac:spMk id="9" creationId="{6D648E8F-E372-4DBB-3206-9B8FD2DF4F73}"/>
          </ac:spMkLst>
        </pc:spChg>
        <pc:picChg chg="add del mod">
          <ac:chgData name="Cédric Randrianarivélo" userId="843410475e7793a5" providerId="LiveId" clId="{9FB0F00C-6229-4931-833E-FCBC616CA87C}" dt="2023-01-13T14:04:31.165" v="3105" actId="478"/>
          <ac:picMkLst>
            <pc:docMk/>
            <pc:sldMk cId="2188857190" sldId="293"/>
            <ac:picMk id="3" creationId="{0CFB8849-6CD6-3185-E1BE-262D7DC62FEB}"/>
          </ac:picMkLst>
        </pc:picChg>
        <pc:picChg chg="add del mod modCrop">
          <ac:chgData name="Cédric Randrianarivélo" userId="843410475e7793a5" providerId="LiveId" clId="{9FB0F00C-6229-4931-833E-FCBC616CA87C}" dt="2023-01-13T14:03:48.867" v="3085" actId="478"/>
          <ac:picMkLst>
            <pc:docMk/>
            <pc:sldMk cId="2188857190" sldId="293"/>
            <ac:picMk id="11" creationId="{AEE18D88-1C9E-9B2E-2087-820670F0FDFE}"/>
          </ac:picMkLst>
        </pc:picChg>
      </pc:sldChg>
      <pc:sldChg chg="addSp delSp modSp add mod ord">
        <pc:chgData name="Cédric Randrianarivélo" userId="843410475e7793a5" providerId="LiveId" clId="{9FB0F00C-6229-4931-833E-FCBC616CA87C}" dt="2023-01-05T10:43:56.996" v="543" actId="122"/>
        <pc:sldMkLst>
          <pc:docMk/>
          <pc:sldMk cId="3744852847" sldId="294"/>
        </pc:sldMkLst>
        <pc:spChg chg="add del mod">
          <ac:chgData name="Cédric Randrianarivélo" userId="843410475e7793a5" providerId="LiveId" clId="{9FB0F00C-6229-4931-833E-FCBC616CA87C}" dt="2023-01-05T10:43:56.996" v="543" actId="122"/>
          <ac:spMkLst>
            <pc:docMk/>
            <pc:sldMk cId="3744852847" sldId="294"/>
            <ac:spMk id="5" creationId="{66D2B850-416C-1208-FE08-81FF8BFC522D}"/>
          </ac:spMkLst>
        </pc:spChg>
        <pc:graphicFrameChg chg="add del modGraphic">
          <ac:chgData name="Cédric Randrianarivélo" userId="843410475e7793a5" providerId="LiveId" clId="{9FB0F00C-6229-4931-833E-FCBC616CA87C}" dt="2023-01-05T10:43:46.040" v="536" actId="26606"/>
          <ac:graphicFrameMkLst>
            <pc:docMk/>
            <pc:sldMk cId="3744852847" sldId="294"/>
            <ac:graphicFrameMk id="9" creationId="{6504E823-856F-FAD8-D388-961438BFD256}"/>
          </ac:graphicFrameMkLst>
        </pc:graphicFrameChg>
      </pc:sldChg>
      <pc:sldChg chg="modSp add mod">
        <pc:chgData name="Cédric Randrianarivélo" userId="843410475e7793a5" providerId="LiveId" clId="{9FB0F00C-6229-4931-833E-FCBC616CA87C}" dt="2023-01-13T14:06:01.515" v="3142" actId="20577"/>
        <pc:sldMkLst>
          <pc:docMk/>
          <pc:sldMk cId="2740617944" sldId="295"/>
        </pc:sldMkLst>
        <pc:spChg chg="mod">
          <ac:chgData name="Cédric Randrianarivélo" userId="843410475e7793a5" providerId="LiveId" clId="{9FB0F00C-6229-4931-833E-FCBC616CA87C}" dt="2023-01-13T14:06:01.515" v="3142" actId="20577"/>
          <ac:spMkLst>
            <pc:docMk/>
            <pc:sldMk cId="2740617944" sldId="295"/>
            <ac:spMk id="9" creationId="{6D648E8F-E372-4DBB-3206-9B8FD2DF4F73}"/>
          </ac:spMkLst>
        </pc:spChg>
      </pc:sldChg>
      <pc:sldChg chg="add del">
        <pc:chgData name="Cédric Randrianarivélo" userId="843410475e7793a5" providerId="LiveId" clId="{9FB0F00C-6229-4931-833E-FCBC616CA87C}" dt="2023-01-10T15:11:31.198" v="1176" actId="47"/>
        <pc:sldMkLst>
          <pc:docMk/>
          <pc:sldMk cId="2945228561" sldId="295"/>
        </pc:sldMkLst>
      </pc:sldChg>
      <pc:sldChg chg="addSp delSp modSp add mod ord">
        <pc:chgData name="Cédric Randrianarivélo" userId="843410475e7793a5" providerId="LiveId" clId="{9FB0F00C-6229-4931-833E-FCBC616CA87C}" dt="2023-01-13T13:58:35.612" v="2961"/>
        <pc:sldMkLst>
          <pc:docMk/>
          <pc:sldMk cId="96000251" sldId="296"/>
        </pc:sldMkLst>
        <pc:spChg chg="mod">
          <ac:chgData name="Cédric Randrianarivélo" userId="843410475e7793a5" providerId="LiveId" clId="{9FB0F00C-6229-4931-833E-FCBC616CA87C}" dt="2023-01-13T13:56:37.968" v="2940" actId="20577"/>
          <ac:spMkLst>
            <pc:docMk/>
            <pc:sldMk cId="96000251" sldId="296"/>
            <ac:spMk id="8" creationId="{66E2CCB3-E447-0A8C-4266-884C3D421B2C}"/>
          </ac:spMkLst>
        </pc:spChg>
        <pc:spChg chg="del">
          <ac:chgData name="Cédric Randrianarivélo" userId="843410475e7793a5" providerId="LiveId" clId="{9FB0F00C-6229-4931-833E-FCBC616CA87C}" dt="2023-01-13T13:56:41.543" v="2943" actId="478"/>
          <ac:spMkLst>
            <pc:docMk/>
            <pc:sldMk cId="96000251" sldId="296"/>
            <ac:spMk id="15" creationId="{BFE64A1C-D1AE-5E98-F1B2-87D292B1BE5A}"/>
          </ac:spMkLst>
        </pc:spChg>
        <pc:picChg chg="del">
          <ac:chgData name="Cédric Randrianarivélo" userId="843410475e7793a5" providerId="LiveId" clId="{9FB0F00C-6229-4931-833E-FCBC616CA87C}" dt="2023-01-13T13:56:39.544" v="2942" actId="478"/>
          <ac:picMkLst>
            <pc:docMk/>
            <pc:sldMk cId="96000251" sldId="296"/>
            <ac:picMk id="12" creationId="{ED4DC9CB-23C7-70AC-5FD5-CBD6E092950E}"/>
          </ac:picMkLst>
        </pc:picChg>
        <pc:picChg chg="add mod">
          <ac:chgData name="Cédric Randrianarivélo" userId="843410475e7793a5" providerId="LiveId" clId="{9FB0F00C-6229-4931-833E-FCBC616CA87C}" dt="2023-01-13T13:58:25.067" v="2959" actId="1076"/>
          <ac:picMkLst>
            <pc:docMk/>
            <pc:sldMk cId="96000251" sldId="296"/>
            <ac:picMk id="13" creationId="{82DB1D58-BFDE-F0D2-52DA-5D832D9CCF7C}"/>
          </ac:picMkLst>
        </pc:picChg>
        <pc:picChg chg="del">
          <ac:chgData name="Cédric Randrianarivélo" userId="843410475e7793a5" providerId="LiveId" clId="{9FB0F00C-6229-4931-833E-FCBC616CA87C}" dt="2023-01-13T13:56:39.133" v="2941" actId="478"/>
          <ac:picMkLst>
            <pc:docMk/>
            <pc:sldMk cId="96000251" sldId="296"/>
            <ac:picMk id="16" creationId="{F50C3B34-6583-4D8C-DB7E-34865F93FB51}"/>
          </ac:picMkLst>
        </pc:picChg>
        <pc:picChg chg="add mod">
          <ac:chgData name="Cédric Randrianarivélo" userId="843410475e7793a5" providerId="LiveId" clId="{9FB0F00C-6229-4931-833E-FCBC616CA87C}" dt="2023-01-13T13:58:18.974" v="2956" actId="1076"/>
          <ac:picMkLst>
            <pc:docMk/>
            <pc:sldMk cId="96000251" sldId="296"/>
            <ac:picMk id="17" creationId="{BAEEFA17-811E-FED4-1B4A-EB78A3D56E5F}"/>
          </ac:picMkLst>
        </pc:picChg>
      </pc:sldChg>
    </pc:docChg>
  </pc:docChgLst>
</pc:chgInfo>
</file>

<file path=ppt/diagrams/_rels/data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1.png"/><Relationship Id="rId7" Type="http://schemas.openxmlformats.org/officeDocument/2006/relationships/image" Target="../media/image1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1.png"/><Relationship Id="rId7" Type="http://schemas.openxmlformats.org/officeDocument/2006/relationships/image" Target="../media/image1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6FD84-107B-47B7-AFC8-0823CD1C6A9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6C5BF13-9DAC-4AE8-80DC-4FC87E1A45C5}">
      <dgm:prSet phldrT="[Texte]" custT="1"/>
      <dgm:spPr>
        <a:ln>
          <a:solidFill>
            <a:schemeClr val="bg1"/>
          </a:solidFill>
        </a:ln>
      </dgm:spPr>
      <dgm:t>
        <a:bodyPr/>
        <a:lstStyle/>
        <a:p>
          <a:r>
            <a:rPr lang="fr-FR" sz="3600" dirty="0">
              <a:latin typeface="Century Gothic" panose="020B0502020202020204" pitchFamily="34" charset="0"/>
            </a:rPr>
            <a:t>I. Contexte</a:t>
          </a:r>
        </a:p>
      </dgm:t>
    </dgm:pt>
    <dgm:pt modelId="{A0EC12DE-FCEA-47DA-ADE2-61646FF6BA03}" type="parTrans" cxnId="{C832C7AD-27E3-43A9-ADA6-FC63C3CE65CB}">
      <dgm:prSet/>
      <dgm:spPr/>
      <dgm:t>
        <a:bodyPr/>
        <a:lstStyle/>
        <a:p>
          <a:endParaRPr lang="fr-FR"/>
        </a:p>
      </dgm:t>
    </dgm:pt>
    <dgm:pt modelId="{7130BCD4-8615-4EB5-A4B7-27C46EA011F0}" type="sibTrans" cxnId="{C832C7AD-27E3-43A9-ADA6-FC63C3CE65CB}">
      <dgm:prSet/>
      <dgm:spPr/>
      <dgm:t>
        <a:bodyPr/>
        <a:lstStyle/>
        <a:p>
          <a:endParaRPr lang="fr-FR"/>
        </a:p>
      </dgm:t>
    </dgm:pt>
    <dgm:pt modelId="{E0F8EB58-80A3-4314-A5E7-85D5370DCA2A}">
      <dgm:prSet custT="1"/>
      <dgm:spPr>
        <a:ln>
          <a:solidFill>
            <a:schemeClr val="bg1"/>
          </a:solidFill>
        </a:ln>
      </dgm:spPr>
      <dgm:t>
        <a:bodyPr/>
        <a:lstStyle/>
        <a:p>
          <a:r>
            <a:rPr lang="fr-FR" sz="3600" dirty="0">
              <a:latin typeface="Century Gothic" panose="020B0502020202020204" pitchFamily="34" charset="0"/>
            </a:rPr>
            <a:t>II. Méthodologie</a:t>
          </a:r>
          <a:endParaRPr lang="fr-FR" sz="3600" b="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608930D5-890C-4C30-A5CB-5A134146FE01}" type="parTrans" cxnId="{3D8270F8-6B30-4640-9A0E-B99E03CE5850}">
      <dgm:prSet/>
      <dgm:spPr/>
      <dgm:t>
        <a:bodyPr/>
        <a:lstStyle/>
        <a:p>
          <a:endParaRPr lang="fr-FR"/>
        </a:p>
      </dgm:t>
    </dgm:pt>
    <dgm:pt modelId="{7962DCA1-467E-47D1-8FA3-3822AC68B0DE}" type="sibTrans" cxnId="{3D8270F8-6B30-4640-9A0E-B99E03CE5850}">
      <dgm:prSet/>
      <dgm:spPr/>
      <dgm:t>
        <a:bodyPr/>
        <a:lstStyle/>
        <a:p>
          <a:endParaRPr lang="fr-FR"/>
        </a:p>
      </dgm:t>
    </dgm:pt>
    <dgm:pt modelId="{207F5906-AF3E-4038-8624-1DD331154344}">
      <dgm:prSet custT="1"/>
      <dgm:spPr>
        <a:ln>
          <a:solidFill>
            <a:schemeClr val="bg1"/>
          </a:solidFill>
        </a:ln>
      </dgm:spPr>
      <dgm:t>
        <a:bodyPr/>
        <a:lstStyle/>
        <a:p>
          <a:r>
            <a:rPr lang="fr-FR" sz="3600" dirty="0">
              <a:latin typeface="Century Gothic" panose="020B0502020202020204" pitchFamily="34" charset="0"/>
            </a:rPr>
            <a:t>IV. Modélisation</a:t>
          </a:r>
        </a:p>
      </dgm:t>
    </dgm:pt>
    <dgm:pt modelId="{5956BB79-2F93-4C77-A9A2-2026794C13BF}" type="parTrans" cxnId="{D55F83C1-094B-49B9-B620-C1F6E226F87B}">
      <dgm:prSet/>
      <dgm:spPr/>
      <dgm:t>
        <a:bodyPr/>
        <a:lstStyle/>
        <a:p>
          <a:endParaRPr lang="fr-FR"/>
        </a:p>
      </dgm:t>
    </dgm:pt>
    <dgm:pt modelId="{74175032-5585-46BD-BC0D-9101609AEFF9}" type="sibTrans" cxnId="{D55F83C1-094B-49B9-B620-C1F6E226F87B}">
      <dgm:prSet/>
      <dgm:spPr/>
      <dgm:t>
        <a:bodyPr/>
        <a:lstStyle/>
        <a:p>
          <a:endParaRPr lang="fr-FR"/>
        </a:p>
      </dgm:t>
    </dgm:pt>
    <dgm:pt modelId="{65A235A2-45AD-41E4-A97F-2FD71BD88973}">
      <dgm:prSet custT="1"/>
      <dgm:spPr>
        <a:ln>
          <a:solidFill>
            <a:schemeClr val="bg1"/>
          </a:solidFill>
        </a:ln>
      </dgm:spPr>
      <dgm:t>
        <a:bodyPr/>
        <a:lstStyle/>
        <a:p>
          <a:r>
            <a:rPr lang="fr-FR" sz="3600" dirty="0">
              <a:latin typeface="Century Gothic" panose="020B0502020202020204" pitchFamily="34" charset="0"/>
            </a:rPr>
            <a:t>V. Présentation des résultats</a:t>
          </a:r>
        </a:p>
      </dgm:t>
    </dgm:pt>
    <dgm:pt modelId="{BCDC112C-9942-4A22-A6B1-38AC1F0408EE}" type="parTrans" cxnId="{FAF95636-0C25-431B-A8E9-EA5503ACA5A1}">
      <dgm:prSet/>
      <dgm:spPr/>
      <dgm:t>
        <a:bodyPr/>
        <a:lstStyle/>
        <a:p>
          <a:endParaRPr lang="fr-FR"/>
        </a:p>
      </dgm:t>
    </dgm:pt>
    <dgm:pt modelId="{80271D48-1ED8-405E-AF0E-2EDBEF12E7A2}" type="sibTrans" cxnId="{FAF95636-0C25-431B-A8E9-EA5503ACA5A1}">
      <dgm:prSet/>
      <dgm:spPr/>
      <dgm:t>
        <a:bodyPr/>
        <a:lstStyle/>
        <a:p>
          <a:endParaRPr lang="fr-FR"/>
        </a:p>
      </dgm:t>
    </dgm:pt>
    <dgm:pt modelId="{B2DEEDC3-5BD5-4198-BBA9-08E41581558F}">
      <dgm:prSet custT="1"/>
      <dgm:spPr>
        <a:ln>
          <a:solidFill>
            <a:schemeClr val="bg1"/>
          </a:solidFill>
        </a:ln>
      </dgm:spPr>
      <dgm:t>
        <a:bodyPr/>
        <a:lstStyle/>
        <a:p>
          <a:r>
            <a:rPr lang="fr-FR" sz="3600" dirty="0">
              <a:latin typeface="Century Gothic" panose="020B0502020202020204" pitchFamily="34" charset="0"/>
            </a:rPr>
            <a:t>III. Traitement des données</a:t>
          </a:r>
          <a:endParaRPr lang="fr-FR" sz="3600" b="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55DF11CC-4477-4FC0-927D-5137B7F77723}" type="parTrans" cxnId="{DF335841-1C78-42F0-9176-5A16EE586408}">
      <dgm:prSet/>
      <dgm:spPr/>
      <dgm:t>
        <a:bodyPr/>
        <a:lstStyle/>
        <a:p>
          <a:endParaRPr lang="fr-FR"/>
        </a:p>
      </dgm:t>
    </dgm:pt>
    <dgm:pt modelId="{4BAA444E-F7FB-45BB-92FE-44435D35F684}" type="sibTrans" cxnId="{DF335841-1C78-42F0-9176-5A16EE586408}">
      <dgm:prSet/>
      <dgm:spPr/>
      <dgm:t>
        <a:bodyPr/>
        <a:lstStyle/>
        <a:p>
          <a:endParaRPr lang="fr-FR"/>
        </a:p>
      </dgm:t>
    </dgm:pt>
    <dgm:pt modelId="{6C0C949B-C5FA-4057-8048-86562E9E952F}" type="pres">
      <dgm:prSet presAssocID="{CD26FD84-107B-47B7-AFC8-0823CD1C6A92}" presName="vert0" presStyleCnt="0">
        <dgm:presLayoutVars>
          <dgm:dir/>
          <dgm:animOne val="branch"/>
          <dgm:animLvl val="lvl"/>
        </dgm:presLayoutVars>
      </dgm:prSet>
      <dgm:spPr/>
    </dgm:pt>
    <dgm:pt modelId="{F6437769-83FB-442B-965C-7A786793DD9F}" type="pres">
      <dgm:prSet presAssocID="{26C5BF13-9DAC-4AE8-80DC-4FC87E1A45C5}" presName="thickLine" presStyleLbl="alignNode1" presStyleIdx="0" presStyleCnt="5"/>
      <dgm:spPr/>
    </dgm:pt>
    <dgm:pt modelId="{BFF0CF52-2201-492A-9C81-A9D420EDE22D}" type="pres">
      <dgm:prSet presAssocID="{26C5BF13-9DAC-4AE8-80DC-4FC87E1A45C5}" presName="horz1" presStyleCnt="0"/>
      <dgm:spPr/>
    </dgm:pt>
    <dgm:pt modelId="{B2B19F1A-9428-412E-A9C7-A734E42E1295}" type="pres">
      <dgm:prSet presAssocID="{26C5BF13-9DAC-4AE8-80DC-4FC87E1A45C5}" presName="tx1" presStyleLbl="revTx" presStyleIdx="0" presStyleCnt="5"/>
      <dgm:spPr/>
    </dgm:pt>
    <dgm:pt modelId="{5A8EF197-5789-492B-B856-E058ACDD2F95}" type="pres">
      <dgm:prSet presAssocID="{26C5BF13-9DAC-4AE8-80DC-4FC87E1A45C5}" presName="vert1" presStyleCnt="0"/>
      <dgm:spPr/>
    </dgm:pt>
    <dgm:pt modelId="{C1D93A3D-8CEE-4331-8E8D-234BCB13723B}" type="pres">
      <dgm:prSet presAssocID="{E0F8EB58-80A3-4314-A5E7-85D5370DCA2A}" presName="thickLine" presStyleLbl="alignNode1" presStyleIdx="1" presStyleCnt="5"/>
      <dgm:spPr/>
    </dgm:pt>
    <dgm:pt modelId="{8B0E43F0-FBCF-4A4A-A862-65ECC004853B}" type="pres">
      <dgm:prSet presAssocID="{E0F8EB58-80A3-4314-A5E7-85D5370DCA2A}" presName="horz1" presStyleCnt="0"/>
      <dgm:spPr/>
    </dgm:pt>
    <dgm:pt modelId="{59100442-43F7-46ED-BEB1-98526C8AF3F6}" type="pres">
      <dgm:prSet presAssocID="{E0F8EB58-80A3-4314-A5E7-85D5370DCA2A}" presName="tx1" presStyleLbl="revTx" presStyleIdx="1" presStyleCnt="5"/>
      <dgm:spPr/>
    </dgm:pt>
    <dgm:pt modelId="{0A6216AE-D6F5-445B-852F-A5BC00BCB0BE}" type="pres">
      <dgm:prSet presAssocID="{E0F8EB58-80A3-4314-A5E7-85D5370DCA2A}" presName="vert1" presStyleCnt="0"/>
      <dgm:spPr/>
    </dgm:pt>
    <dgm:pt modelId="{576C15C2-D4E7-4FAF-9596-63023A6DBCDD}" type="pres">
      <dgm:prSet presAssocID="{B2DEEDC3-5BD5-4198-BBA9-08E41581558F}" presName="thickLine" presStyleLbl="alignNode1" presStyleIdx="2" presStyleCnt="5"/>
      <dgm:spPr/>
    </dgm:pt>
    <dgm:pt modelId="{DC060741-15F9-4568-8C78-0CB3A44E4755}" type="pres">
      <dgm:prSet presAssocID="{B2DEEDC3-5BD5-4198-BBA9-08E41581558F}" presName="horz1" presStyleCnt="0"/>
      <dgm:spPr/>
    </dgm:pt>
    <dgm:pt modelId="{D40159A4-7061-4423-BE8E-EFB041B2AEF6}" type="pres">
      <dgm:prSet presAssocID="{B2DEEDC3-5BD5-4198-BBA9-08E41581558F}" presName="tx1" presStyleLbl="revTx" presStyleIdx="2" presStyleCnt="5"/>
      <dgm:spPr/>
    </dgm:pt>
    <dgm:pt modelId="{FE72E8F6-2712-4AC7-B72F-1DFBACDE01C8}" type="pres">
      <dgm:prSet presAssocID="{B2DEEDC3-5BD5-4198-BBA9-08E41581558F}" presName="vert1" presStyleCnt="0"/>
      <dgm:spPr/>
    </dgm:pt>
    <dgm:pt modelId="{02DDF3C0-0813-4E0E-8365-6C77457C40CD}" type="pres">
      <dgm:prSet presAssocID="{207F5906-AF3E-4038-8624-1DD331154344}" presName="thickLine" presStyleLbl="alignNode1" presStyleIdx="3" presStyleCnt="5"/>
      <dgm:spPr/>
    </dgm:pt>
    <dgm:pt modelId="{98F977A7-DEF3-4188-B990-3F29D0175C4A}" type="pres">
      <dgm:prSet presAssocID="{207F5906-AF3E-4038-8624-1DD331154344}" presName="horz1" presStyleCnt="0"/>
      <dgm:spPr/>
    </dgm:pt>
    <dgm:pt modelId="{15596E26-DAE0-4CCB-9F6D-A8E2A3F984AF}" type="pres">
      <dgm:prSet presAssocID="{207F5906-AF3E-4038-8624-1DD331154344}" presName="tx1" presStyleLbl="revTx" presStyleIdx="3" presStyleCnt="5"/>
      <dgm:spPr/>
    </dgm:pt>
    <dgm:pt modelId="{C2124CCE-57D2-4BFC-A64D-E90F6BED4495}" type="pres">
      <dgm:prSet presAssocID="{207F5906-AF3E-4038-8624-1DD331154344}" presName="vert1" presStyleCnt="0"/>
      <dgm:spPr/>
    </dgm:pt>
    <dgm:pt modelId="{63CFCE95-F0AA-42E1-92D2-8D85EBE003DD}" type="pres">
      <dgm:prSet presAssocID="{65A235A2-45AD-41E4-A97F-2FD71BD88973}" presName="thickLine" presStyleLbl="alignNode1" presStyleIdx="4" presStyleCnt="5"/>
      <dgm:spPr/>
    </dgm:pt>
    <dgm:pt modelId="{EF341E57-76D0-45F6-907D-F1B4FED0251F}" type="pres">
      <dgm:prSet presAssocID="{65A235A2-45AD-41E4-A97F-2FD71BD88973}" presName="horz1" presStyleCnt="0"/>
      <dgm:spPr/>
    </dgm:pt>
    <dgm:pt modelId="{533C4A98-0203-45B4-9B33-424C0B57E9FE}" type="pres">
      <dgm:prSet presAssocID="{65A235A2-45AD-41E4-A97F-2FD71BD88973}" presName="tx1" presStyleLbl="revTx" presStyleIdx="4" presStyleCnt="5"/>
      <dgm:spPr/>
    </dgm:pt>
    <dgm:pt modelId="{D2E9F662-07FD-4E28-AEF6-BCB8665CC354}" type="pres">
      <dgm:prSet presAssocID="{65A235A2-45AD-41E4-A97F-2FD71BD88973}" presName="vert1" presStyleCnt="0"/>
      <dgm:spPr/>
    </dgm:pt>
  </dgm:ptLst>
  <dgm:cxnLst>
    <dgm:cxn modelId="{E5162800-4655-4703-88A8-A34CCF84A0CB}" type="presOf" srcId="{65A235A2-45AD-41E4-A97F-2FD71BD88973}" destId="{533C4A98-0203-45B4-9B33-424C0B57E9FE}" srcOrd="0" destOrd="0" presId="urn:microsoft.com/office/officeart/2008/layout/LinedList"/>
    <dgm:cxn modelId="{96CF8533-A629-483C-8A70-08D2CE22547A}" type="presOf" srcId="{B2DEEDC3-5BD5-4198-BBA9-08E41581558F}" destId="{D40159A4-7061-4423-BE8E-EFB041B2AEF6}" srcOrd="0" destOrd="0" presId="urn:microsoft.com/office/officeart/2008/layout/LinedList"/>
    <dgm:cxn modelId="{FAF95636-0C25-431B-A8E9-EA5503ACA5A1}" srcId="{CD26FD84-107B-47B7-AFC8-0823CD1C6A92}" destId="{65A235A2-45AD-41E4-A97F-2FD71BD88973}" srcOrd="4" destOrd="0" parTransId="{BCDC112C-9942-4A22-A6B1-38AC1F0408EE}" sibTransId="{80271D48-1ED8-405E-AF0E-2EDBEF12E7A2}"/>
    <dgm:cxn modelId="{DF335841-1C78-42F0-9176-5A16EE586408}" srcId="{CD26FD84-107B-47B7-AFC8-0823CD1C6A92}" destId="{B2DEEDC3-5BD5-4198-BBA9-08E41581558F}" srcOrd="2" destOrd="0" parTransId="{55DF11CC-4477-4FC0-927D-5137B7F77723}" sibTransId="{4BAA444E-F7FB-45BB-92FE-44435D35F684}"/>
    <dgm:cxn modelId="{92FEC063-8391-44DC-B104-3E7AE9D0A506}" type="presOf" srcId="{CD26FD84-107B-47B7-AFC8-0823CD1C6A92}" destId="{6C0C949B-C5FA-4057-8048-86562E9E952F}" srcOrd="0" destOrd="0" presId="urn:microsoft.com/office/officeart/2008/layout/LinedList"/>
    <dgm:cxn modelId="{A5B1DD56-9F22-414F-81D8-6BC5E799C387}" type="presOf" srcId="{E0F8EB58-80A3-4314-A5E7-85D5370DCA2A}" destId="{59100442-43F7-46ED-BEB1-98526C8AF3F6}" srcOrd="0" destOrd="0" presId="urn:microsoft.com/office/officeart/2008/layout/LinedList"/>
    <dgm:cxn modelId="{2189B459-3E77-4989-AC37-B8C4022CB7FD}" type="presOf" srcId="{207F5906-AF3E-4038-8624-1DD331154344}" destId="{15596E26-DAE0-4CCB-9F6D-A8E2A3F984AF}" srcOrd="0" destOrd="0" presId="urn:microsoft.com/office/officeart/2008/layout/LinedList"/>
    <dgm:cxn modelId="{C832C7AD-27E3-43A9-ADA6-FC63C3CE65CB}" srcId="{CD26FD84-107B-47B7-AFC8-0823CD1C6A92}" destId="{26C5BF13-9DAC-4AE8-80DC-4FC87E1A45C5}" srcOrd="0" destOrd="0" parTransId="{A0EC12DE-FCEA-47DA-ADE2-61646FF6BA03}" sibTransId="{7130BCD4-8615-4EB5-A4B7-27C46EA011F0}"/>
    <dgm:cxn modelId="{D55F83C1-094B-49B9-B620-C1F6E226F87B}" srcId="{CD26FD84-107B-47B7-AFC8-0823CD1C6A92}" destId="{207F5906-AF3E-4038-8624-1DD331154344}" srcOrd="3" destOrd="0" parTransId="{5956BB79-2F93-4C77-A9A2-2026794C13BF}" sibTransId="{74175032-5585-46BD-BC0D-9101609AEFF9}"/>
    <dgm:cxn modelId="{1F37ACCF-367D-4CF6-94C7-A23CE184F85F}" type="presOf" srcId="{26C5BF13-9DAC-4AE8-80DC-4FC87E1A45C5}" destId="{B2B19F1A-9428-412E-A9C7-A734E42E1295}" srcOrd="0" destOrd="0" presId="urn:microsoft.com/office/officeart/2008/layout/LinedList"/>
    <dgm:cxn modelId="{3D8270F8-6B30-4640-9A0E-B99E03CE5850}" srcId="{CD26FD84-107B-47B7-AFC8-0823CD1C6A92}" destId="{E0F8EB58-80A3-4314-A5E7-85D5370DCA2A}" srcOrd="1" destOrd="0" parTransId="{608930D5-890C-4C30-A5CB-5A134146FE01}" sibTransId="{7962DCA1-467E-47D1-8FA3-3822AC68B0DE}"/>
    <dgm:cxn modelId="{CC8A1A4C-B8B3-4CD3-A9F4-EB677A5AD18D}" type="presParOf" srcId="{6C0C949B-C5FA-4057-8048-86562E9E952F}" destId="{F6437769-83FB-442B-965C-7A786793DD9F}" srcOrd="0" destOrd="0" presId="urn:microsoft.com/office/officeart/2008/layout/LinedList"/>
    <dgm:cxn modelId="{C70DC0F4-AD19-4738-8FB9-D513FA4373A9}" type="presParOf" srcId="{6C0C949B-C5FA-4057-8048-86562E9E952F}" destId="{BFF0CF52-2201-492A-9C81-A9D420EDE22D}" srcOrd="1" destOrd="0" presId="urn:microsoft.com/office/officeart/2008/layout/LinedList"/>
    <dgm:cxn modelId="{2BEA8807-09F5-4B39-9905-8D923B69CFE1}" type="presParOf" srcId="{BFF0CF52-2201-492A-9C81-A9D420EDE22D}" destId="{B2B19F1A-9428-412E-A9C7-A734E42E1295}" srcOrd="0" destOrd="0" presId="urn:microsoft.com/office/officeart/2008/layout/LinedList"/>
    <dgm:cxn modelId="{8B08A5E1-01C2-4550-8FC9-EF67EF994684}" type="presParOf" srcId="{BFF0CF52-2201-492A-9C81-A9D420EDE22D}" destId="{5A8EF197-5789-492B-B856-E058ACDD2F95}" srcOrd="1" destOrd="0" presId="urn:microsoft.com/office/officeart/2008/layout/LinedList"/>
    <dgm:cxn modelId="{CA132A6C-F956-463B-8A12-FD84BA4ACA89}" type="presParOf" srcId="{6C0C949B-C5FA-4057-8048-86562E9E952F}" destId="{C1D93A3D-8CEE-4331-8E8D-234BCB13723B}" srcOrd="2" destOrd="0" presId="urn:microsoft.com/office/officeart/2008/layout/LinedList"/>
    <dgm:cxn modelId="{6E88A907-5AD3-43C5-B77E-A9F175A153AF}" type="presParOf" srcId="{6C0C949B-C5FA-4057-8048-86562E9E952F}" destId="{8B0E43F0-FBCF-4A4A-A862-65ECC004853B}" srcOrd="3" destOrd="0" presId="urn:microsoft.com/office/officeart/2008/layout/LinedList"/>
    <dgm:cxn modelId="{075443D2-FFFA-44AD-A9EA-F681C10FE16A}" type="presParOf" srcId="{8B0E43F0-FBCF-4A4A-A862-65ECC004853B}" destId="{59100442-43F7-46ED-BEB1-98526C8AF3F6}" srcOrd="0" destOrd="0" presId="urn:microsoft.com/office/officeart/2008/layout/LinedList"/>
    <dgm:cxn modelId="{5C1F714E-C5E3-49BD-9E08-0D5C9DFDCCD8}" type="presParOf" srcId="{8B0E43F0-FBCF-4A4A-A862-65ECC004853B}" destId="{0A6216AE-D6F5-445B-852F-A5BC00BCB0BE}" srcOrd="1" destOrd="0" presId="urn:microsoft.com/office/officeart/2008/layout/LinedList"/>
    <dgm:cxn modelId="{E13228B6-DB76-4835-9C72-7E9FDB222708}" type="presParOf" srcId="{6C0C949B-C5FA-4057-8048-86562E9E952F}" destId="{576C15C2-D4E7-4FAF-9596-63023A6DBCDD}" srcOrd="4" destOrd="0" presId="urn:microsoft.com/office/officeart/2008/layout/LinedList"/>
    <dgm:cxn modelId="{298A0465-201C-4509-B3BA-E2E000B5F5DC}" type="presParOf" srcId="{6C0C949B-C5FA-4057-8048-86562E9E952F}" destId="{DC060741-15F9-4568-8C78-0CB3A44E4755}" srcOrd="5" destOrd="0" presId="urn:microsoft.com/office/officeart/2008/layout/LinedList"/>
    <dgm:cxn modelId="{9E4033E6-79DF-4B42-B041-2C2F3F1E5E4A}" type="presParOf" srcId="{DC060741-15F9-4568-8C78-0CB3A44E4755}" destId="{D40159A4-7061-4423-BE8E-EFB041B2AEF6}" srcOrd="0" destOrd="0" presId="urn:microsoft.com/office/officeart/2008/layout/LinedList"/>
    <dgm:cxn modelId="{A2B4A6F9-93EA-40FA-8F36-3A0C90FAC5FD}" type="presParOf" srcId="{DC060741-15F9-4568-8C78-0CB3A44E4755}" destId="{FE72E8F6-2712-4AC7-B72F-1DFBACDE01C8}" srcOrd="1" destOrd="0" presId="urn:microsoft.com/office/officeart/2008/layout/LinedList"/>
    <dgm:cxn modelId="{E60E8559-FECD-4093-8280-7CE77424AB08}" type="presParOf" srcId="{6C0C949B-C5FA-4057-8048-86562E9E952F}" destId="{02DDF3C0-0813-4E0E-8365-6C77457C40CD}" srcOrd="6" destOrd="0" presId="urn:microsoft.com/office/officeart/2008/layout/LinedList"/>
    <dgm:cxn modelId="{8CBBCB37-B01D-4CF9-82DD-F5F5597674D8}" type="presParOf" srcId="{6C0C949B-C5FA-4057-8048-86562E9E952F}" destId="{98F977A7-DEF3-4188-B990-3F29D0175C4A}" srcOrd="7" destOrd="0" presId="urn:microsoft.com/office/officeart/2008/layout/LinedList"/>
    <dgm:cxn modelId="{DC7CADBF-D54B-4B7C-967A-B4B437D3A96D}" type="presParOf" srcId="{98F977A7-DEF3-4188-B990-3F29D0175C4A}" destId="{15596E26-DAE0-4CCB-9F6D-A8E2A3F984AF}" srcOrd="0" destOrd="0" presId="urn:microsoft.com/office/officeart/2008/layout/LinedList"/>
    <dgm:cxn modelId="{33104992-7D4A-40ED-AB4B-0897FBB59997}" type="presParOf" srcId="{98F977A7-DEF3-4188-B990-3F29D0175C4A}" destId="{C2124CCE-57D2-4BFC-A64D-E90F6BED4495}" srcOrd="1" destOrd="0" presId="urn:microsoft.com/office/officeart/2008/layout/LinedList"/>
    <dgm:cxn modelId="{78C304E7-D800-4C22-A7C7-20D4AA253D64}" type="presParOf" srcId="{6C0C949B-C5FA-4057-8048-86562E9E952F}" destId="{63CFCE95-F0AA-42E1-92D2-8D85EBE003DD}" srcOrd="8" destOrd="0" presId="urn:microsoft.com/office/officeart/2008/layout/LinedList"/>
    <dgm:cxn modelId="{B3D638DD-08EF-4CBF-8D62-84F0D4EA1BC7}" type="presParOf" srcId="{6C0C949B-C5FA-4057-8048-86562E9E952F}" destId="{EF341E57-76D0-45F6-907D-F1B4FED0251F}" srcOrd="9" destOrd="0" presId="urn:microsoft.com/office/officeart/2008/layout/LinedList"/>
    <dgm:cxn modelId="{1C9F5E87-06F4-4D3B-92AB-0190CE5F2BA1}" type="presParOf" srcId="{EF341E57-76D0-45F6-907D-F1B4FED0251F}" destId="{533C4A98-0203-45B4-9B33-424C0B57E9FE}" srcOrd="0" destOrd="0" presId="urn:microsoft.com/office/officeart/2008/layout/LinedList"/>
    <dgm:cxn modelId="{B220977D-3EBF-48F7-9148-42FDB9E28ABB}" type="presParOf" srcId="{EF341E57-76D0-45F6-907D-F1B4FED0251F}" destId="{D2E9F662-07FD-4E28-AEF6-BCB8665CC354}" srcOrd="1" destOrd="0" presId="urn:microsoft.com/office/officeart/2008/layout/LinedList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C4D26C5-810A-41A3-BCA0-BAF888074251}" type="doc">
      <dgm:prSet loTypeId="urn:microsoft.com/office/officeart/2005/8/layout/chevron1" loCatId="process" qsTypeId="urn:microsoft.com/office/officeart/2005/8/quickstyle/simple2" qsCatId="simple" csTypeId="urn:microsoft.com/office/officeart/2005/8/colors/accent6_2" csCatId="accent6" phldr="1"/>
      <dgm:spPr/>
    </dgm:pt>
    <dgm:pt modelId="{04A064A6-3B68-43A5-A020-94D165296425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I. Contexte</a:t>
          </a:r>
        </a:p>
      </dgm:t>
    </dgm:pt>
    <dgm:pt modelId="{7F7668E2-CFA8-4AA9-BFE6-0FA998762D27}" type="parTrans" cxnId="{A6C5E423-69E6-4907-96E3-6E601EB0977C}">
      <dgm:prSet/>
      <dgm:spPr/>
      <dgm:t>
        <a:bodyPr/>
        <a:lstStyle/>
        <a:p>
          <a:endParaRPr lang="fr-FR">
            <a:solidFill>
              <a:srgbClr val="7030A0"/>
            </a:solidFill>
          </a:endParaRPr>
        </a:p>
      </dgm:t>
    </dgm:pt>
    <dgm:pt modelId="{D4A0EEA4-A336-4158-81B9-1980AFF4C80A}" type="sibTrans" cxnId="{A6C5E423-69E6-4907-96E3-6E601EB0977C}">
      <dgm:prSet/>
      <dgm:spPr/>
      <dgm:t>
        <a:bodyPr/>
        <a:lstStyle/>
        <a:p>
          <a:endParaRPr lang="fr-FR">
            <a:solidFill>
              <a:srgbClr val="7030A0"/>
            </a:solidFill>
          </a:endParaRPr>
        </a:p>
      </dgm:t>
    </dgm:pt>
    <dgm:pt modelId="{33122683-3D24-4494-8005-36C6DBEFAC59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II. Méthodologie</a:t>
          </a:r>
        </a:p>
      </dgm:t>
    </dgm:pt>
    <dgm:pt modelId="{C4D96AD9-3CC2-4351-A866-5085E41882E2}" type="parTrans" cxnId="{585D3BB3-8D26-4102-A7E0-172049309522}">
      <dgm:prSet/>
      <dgm:spPr/>
      <dgm:t>
        <a:bodyPr/>
        <a:lstStyle/>
        <a:p>
          <a:endParaRPr lang="fr-FR"/>
        </a:p>
      </dgm:t>
    </dgm:pt>
    <dgm:pt modelId="{87494C16-9688-4531-98E1-4676C75A6CE9}" type="sibTrans" cxnId="{585D3BB3-8D26-4102-A7E0-172049309522}">
      <dgm:prSet/>
      <dgm:spPr/>
      <dgm:t>
        <a:bodyPr/>
        <a:lstStyle/>
        <a:p>
          <a:endParaRPr lang="fr-FR"/>
        </a:p>
      </dgm:t>
    </dgm:pt>
    <dgm:pt modelId="{5FDD304F-7890-42D6-AA06-54ED38F7FBA3}">
      <dgm:prSet/>
      <dgm:spPr>
        <a:solidFill>
          <a:schemeClr val="accent1">
            <a:lumMod val="60000"/>
            <a:lumOff val="4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III. Traitement des données</a:t>
          </a:r>
        </a:p>
      </dgm:t>
    </dgm:pt>
    <dgm:pt modelId="{6DAE1D75-1176-4354-B92D-2A8B56A4B85A}" type="parTrans" cxnId="{A083098A-A6CE-49E1-826B-E562BFA7AC97}">
      <dgm:prSet/>
      <dgm:spPr/>
      <dgm:t>
        <a:bodyPr/>
        <a:lstStyle/>
        <a:p>
          <a:endParaRPr lang="fr-FR"/>
        </a:p>
      </dgm:t>
    </dgm:pt>
    <dgm:pt modelId="{CBEE887E-4308-4558-8175-74C9DD4D0CBB}" type="sibTrans" cxnId="{A083098A-A6CE-49E1-826B-E562BFA7AC97}">
      <dgm:prSet/>
      <dgm:spPr/>
      <dgm:t>
        <a:bodyPr/>
        <a:lstStyle/>
        <a:p>
          <a:endParaRPr lang="fr-FR"/>
        </a:p>
      </dgm:t>
    </dgm:pt>
    <dgm:pt modelId="{D1E3A65D-AD26-4A13-8D50-C67E305280B1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IV. Modélisation</a:t>
          </a:r>
        </a:p>
      </dgm:t>
    </dgm:pt>
    <dgm:pt modelId="{75925F30-EC4D-42BE-AED6-342E3991D138}" type="parTrans" cxnId="{D6F940E9-3A33-4E0A-A272-DBF23CAEDA98}">
      <dgm:prSet/>
      <dgm:spPr/>
      <dgm:t>
        <a:bodyPr/>
        <a:lstStyle/>
        <a:p>
          <a:endParaRPr lang="fr-FR"/>
        </a:p>
      </dgm:t>
    </dgm:pt>
    <dgm:pt modelId="{40DA0A39-3D68-4DD3-80A0-2994EF8AF3FC}" type="sibTrans" cxnId="{D6F940E9-3A33-4E0A-A272-DBF23CAEDA98}">
      <dgm:prSet/>
      <dgm:spPr/>
      <dgm:t>
        <a:bodyPr/>
        <a:lstStyle/>
        <a:p>
          <a:endParaRPr lang="fr-FR"/>
        </a:p>
      </dgm:t>
    </dgm:pt>
    <dgm:pt modelId="{B5BC8287-F63F-4FAC-B29D-6E8D85BE32D7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V. Présentation des résultats</a:t>
          </a:r>
        </a:p>
      </dgm:t>
    </dgm:pt>
    <dgm:pt modelId="{25EF0AB2-65A1-4313-98B8-E0FC4AEA5C4A}" type="parTrans" cxnId="{10313218-4E30-47C2-971D-9787F53C0FF4}">
      <dgm:prSet/>
      <dgm:spPr/>
      <dgm:t>
        <a:bodyPr/>
        <a:lstStyle/>
        <a:p>
          <a:endParaRPr lang="fr-FR"/>
        </a:p>
      </dgm:t>
    </dgm:pt>
    <dgm:pt modelId="{07188355-F298-4B4E-B72F-5238D19F6C4F}" type="sibTrans" cxnId="{10313218-4E30-47C2-971D-9787F53C0FF4}">
      <dgm:prSet/>
      <dgm:spPr/>
      <dgm:t>
        <a:bodyPr/>
        <a:lstStyle/>
        <a:p>
          <a:endParaRPr lang="fr-FR"/>
        </a:p>
      </dgm:t>
    </dgm:pt>
    <dgm:pt modelId="{9C03B2FA-1919-475C-910F-F9CA028DE219}" type="pres">
      <dgm:prSet presAssocID="{CC4D26C5-810A-41A3-BCA0-BAF888074251}" presName="Name0" presStyleCnt="0">
        <dgm:presLayoutVars>
          <dgm:dir/>
          <dgm:animLvl val="lvl"/>
          <dgm:resizeHandles val="exact"/>
        </dgm:presLayoutVars>
      </dgm:prSet>
      <dgm:spPr/>
    </dgm:pt>
    <dgm:pt modelId="{369D9F40-A58A-4F65-81F4-C6ACEE579E27}" type="pres">
      <dgm:prSet presAssocID="{04A064A6-3B68-43A5-A020-94D165296425}" presName="parTxOnly" presStyleLbl="node1" presStyleIdx="0" presStyleCnt="5" custLinFactNeighborX="-624" custLinFactNeighborY="-1414">
        <dgm:presLayoutVars>
          <dgm:chMax val="0"/>
          <dgm:chPref val="0"/>
          <dgm:bulletEnabled val="1"/>
        </dgm:presLayoutVars>
      </dgm:prSet>
      <dgm:spPr/>
    </dgm:pt>
    <dgm:pt modelId="{38542514-5CD0-449C-8847-46EB8B5E54A4}" type="pres">
      <dgm:prSet presAssocID="{D4A0EEA4-A336-4158-81B9-1980AFF4C80A}" presName="parTxOnlySpace" presStyleCnt="0"/>
      <dgm:spPr/>
    </dgm:pt>
    <dgm:pt modelId="{36FBF07F-2E57-494A-A307-59F40A2D6A57}" type="pres">
      <dgm:prSet presAssocID="{33122683-3D24-4494-8005-36C6DBEFAC59}" presName="parTxOnly" presStyleLbl="node1" presStyleIdx="1" presStyleCnt="5" custLinFactNeighborX="11837" custLinFactNeighborY="-1414">
        <dgm:presLayoutVars>
          <dgm:chMax val="0"/>
          <dgm:chPref val="0"/>
          <dgm:bulletEnabled val="1"/>
        </dgm:presLayoutVars>
      </dgm:prSet>
      <dgm:spPr/>
    </dgm:pt>
    <dgm:pt modelId="{1475114A-3686-479B-ACE3-3DB72E3A8FF4}" type="pres">
      <dgm:prSet presAssocID="{87494C16-9688-4531-98E1-4676C75A6CE9}" presName="parTxOnlySpace" presStyleCnt="0"/>
      <dgm:spPr/>
    </dgm:pt>
    <dgm:pt modelId="{04BA3892-3474-499B-8C8C-7036348EB223}" type="pres">
      <dgm:prSet presAssocID="{5FDD304F-7890-42D6-AA06-54ED38F7FB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FFF77B20-53F2-4BA7-A3C2-6307457B9EF0}" type="pres">
      <dgm:prSet presAssocID="{CBEE887E-4308-4558-8175-74C9DD4D0CBB}" presName="parTxOnlySpace" presStyleCnt="0"/>
      <dgm:spPr/>
    </dgm:pt>
    <dgm:pt modelId="{AAF3D7FA-86FE-4AFC-9618-80292DA463B7}" type="pres">
      <dgm:prSet presAssocID="{D1E3A65D-AD26-4A13-8D50-C67E305280B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B708DA4-255C-4E4F-972D-3C94BE231CFC}" type="pres">
      <dgm:prSet presAssocID="{40DA0A39-3D68-4DD3-80A0-2994EF8AF3FC}" presName="parTxOnlySpace" presStyleCnt="0"/>
      <dgm:spPr/>
    </dgm:pt>
    <dgm:pt modelId="{D2874418-61B6-46A5-9263-D79293379602}" type="pres">
      <dgm:prSet presAssocID="{B5BC8287-F63F-4FAC-B29D-6E8D85BE32D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0313218-4E30-47C2-971D-9787F53C0FF4}" srcId="{CC4D26C5-810A-41A3-BCA0-BAF888074251}" destId="{B5BC8287-F63F-4FAC-B29D-6E8D85BE32D7}" srcOrd="4" destOrd="0" parTransId="{25EF0AB2-65A1-4313-98B8-E0FC4AEA5C4A}" sibTransId="{07188355-F298-4B4E-B72F-5238D19F6C4F}"/>
    <dgm:cxn modelId="{A6C5E423-69E6-4907-96E3-6E601EB0977C}" srcId="{CC4D26C5-810A-41A3-BCA0-BAF888074251}" destId="{04A064A6-3B68-43A5-A020-94D165296425}" srcOrd="0" destOrd="0" parTransId="{7F7668E2-CFA8-4AA9-BFE6-0FA998762D27}" sibTransId="{D4A0EEA4-A336-4158-81B9-1980AFF4C80A}"/>
    <dgm:cxn modelId="{71FAC76C-6425-4256-83AD-BC098C8B057D}" type="presOf" srcId="{D1E3A65D-AD26-4A13-8D50-C67E305280B1}" destId="{AAF3D7FA-86FE-4AFC-9618-80292DA463B7}" srcOrd="0" destOrd="0" presId="urn:microsoft.com/office/officeart/2005/8/layout/chevron1"/>
    <dgm:cxn modelId="{14DA2386-F1AA-4FF9-8DCA-CD299DD23443}" type="presOf" srcId="{5FDD304F-7890-42D6-AA06-54ED38F7FBA3}" destId="{04BA3892-3474-499B-8C8C-7036348EB223}" srcOrd="0" destOrd="0" presId="urn:microsoft.com/office/officeart/2005/8/layout/chevron1"/>
    <dgm:cxn modelId="{40353C87-E720-4223-ADD5-2D8DCDE76D3F}" type="presOf" srcId="{CC4D26C5-810A-41A3-BCA0-BAF888074251}" destId="{9C03B2FA-1919-475C-910F-F9CA028DE219}" srcOrd="0" destOrd="0" presId="urn:microsoft.com/office/officeart/2005/8/layout/chevron1"/>
    <dgm:cxn modelId="{A083098A-A6CE-49E1-826B-E562BFA7AC97}" srcId="{CC4D26C5-810A-41A3-BCA0-BAF888074251}" destId="{5FDD304F-7890-42D6-AA06-54ED38F7FBA3}" srcOrd="2" destOrd="0" parTransId="{6DAE1D75-1176-4354-B92D-2A8B56A4B85A}" sibTransId="{CBEE887E-4308-4558-8175-74C9DD4D0CBB}"/>
    <dgm:cxn modelId="{585D3BB3-8D26-4102-A7E0-172049309522}" srcId="{CC4D26C5-810A-41A3-BCA0-BAF888074251}" destId="{33122683-3D24-4494-8005-36C6DBEFAC59}" srcOrd="1" destOrd="0" parTransId="{C4D96AD9-3CC2-4351-A866-5085E41882E2}" sibTransId="{87494C16-9688-4531-98E1-4676C75A6CE9}"/>
    <dgm:cxn modelId="{D6F940E9-3A33-4E0A-A272-DBF23CAEDA98}" srcId="{CC4D26C5-810A-41A3-BCA0-BAF888074251}" destId="{D1E3A65D-AD26-4A13-8D50-C67E305280B1}" srcOrd="3" destOrd="0" parTransId="{75925F30-EC4D-42BE-AED6-342E3991D138}" sibTransId="{40DA0A39-3D68-4DD3-80A0-2994EF8AF3FC}"/>
    <dgm:cxn modelId="{E4BD39ED-D6C1-4190-9146-22327D551526}" type="presOf" srcId="{33122683-3D24-4494-8005-36C6DBEFAC59}" destId="{36FBF07F-2E57-494A-A307-59F40A2D6A57}" srcOrd="0" destOrd="0" presId="urn:microsoft.com/office/officeart/2005/8/layout/chevron1"/>
    <dgm:cxn modelId="{467547FA-072D-44C0-8C20-C43CB617CA50}" type="presOf" srcId="{04A064A6-3B68-43A5-A020-94D165296425}" destId="{369D9F40-A58A-4F65-81F4-C6ACEE579E27}" srcOrd="0" destOrd="0" presId="urn:microsoft.com/office/officeart/2005/8/layout/chevron1"/>
    <dgm:cxn modelId="{A51748FE-ACCF-4364-8DDE-609D18323EC8}" type="presOf" srcId="{B5BC8287-F63F-4FAC-B29D-6E8D85BE32D7}" destId="{D2874418-61B6-46A5-9263-D79293379602}" srcOrd="0" destOrd="0" presId="urn:microsoft.com/office/officeart/2005/8/layout/chevron1"/>
    <dgm:cxn modelId="{CAB6F453-64E9-49BD-A8DC-EE236D951445}" type="presParOf" srcId="{9C03B2FA-1919-475C-910F-F9CA028DE219}" destId="{369D9F40-A58A-4F65-81F4-C6ACEE579E27}" srcOrd="0" destOrd="0" presId="urn:microsoft.com/office/officeart/2005/8/layout/chevron1"/>
    <dgm:cxn modelId="{A7B8FC4F-89B2-43FF-9290-918C794056C7}" type="presParOf" srcId="{9C03B2FA-1919-475C-910F-F9CA028DE219}" destId="{38542514-5CD0-449C-8847-46EB8B5E54A4}" srcOrd="1" destOrd="0" presId="urn:microsoft.com/office/officeart/2005/8/layout/chevron1"/>
    <dgm:cxn modelId="{C59E218D-E7EA-44DC-B3B9-3CE555791CBD}" type="presParOf" srcId="{9C03B2FA-1919-475C-910F-F9CA028DE219}" destId="{36FBF07F-2E57-494A-A307-59F40A2D6A57}" srcOrd="2" destOrd="0" presId="urn:microsoft.com/office/officeart/2005/8/layout/chevron1"/>
    <dgm:cxn modelId="{6413BFE7-CF6C-46DD-884E-C3D73450E100}" type="presParOf" srcId="{9C03B2FA-1919-475C-910F-F9CA028DE219}" destId="{1475114A-3686-479B-ACE3-3DB72E3A8FF4}" srcOrd="3" destOrd="0" presId="urn:microsoft.com/office/officeart/2005/8/layout/chevron1"/>
    <dgm:cxn modelId="{0CDD6E7D-8372-482C-B8D5-DE792C144D0A}" type="presParOf" srcId="{9C03B2FA-1919-475C-910F-F9CA028DE219}" destId="{04BA3892-3474-499B-8C8C-7036348EB223}" srcOrd="4" destOrd="0" presId="urn:microsoft.com/office/officeart/2005/8/layout/chevron1"/>
    <dgm:cxn modelId="{0B00E269-AC01-42C9-BC03-824917472E85}" type="presParOf" srcId="{9C03B2FA-1919-475C-910F-F9CA028DE219}" destId="{FFF77B20-53F2-4BA7-A3C2-6307457B9EF0}" srcOrd="5" destOrd="0" presId="urn:microsoft.com/office/officeart/2005/8/layout/chevron1"/>
    <dgm:cxn modelId="{3A27C89C-ADB5-47B1-A38A-17A81B7C82D4}" type="presParOf" srcId="{9C03B2FA-1919-475C-910F-F9CA028DE219}" destId="{AAF3D7FA-86FE-4AFC-9618-80292DA463B7}" srcOrd="6" destOrd="0" presId="urn:microsoft.com/office/officeart/2005/8/layout/chevron1"/>
    <dgm:cxn modelId="{D2B7989C-5526-46B8-B267-84FFDE04E6A5}" type="presParOf" srcId="{9C03B2FA-1919-475C-910F-F9CA028DE219}" destId="{BB708DA4-255C-4E4F-972D-3C94BE231CFC}" srcOrd="7" destOrd="0" presId="urn:microsoft.com/office/officeart/2005/8/layout/chevron1"/>
    <dgm:cxn modelId="{0A8EDB60-3E16-4FC7-BD0C-4265B26A66E1}" type="presParOf" srcId="{9C03B2FA-1919-475C-910F-F9CA028DE219}" destId="{D2874418-61B6-46A5-9263-D79293379602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C4D26C5-810A-41A3-BCA0-BAF888074251}" type="doc">
      <dgm:prSet loTypeId="urn:microsoft.com/office/officeart/2005/8/layout/chevron1" loCatId="process" qsTypeId="urn:microsoft.com/office/officeart/2005/8/quickstyle/simple2" qsCatId="simple" csTypeId="urn:microsoft.com/office/officeart/2005/8/colors/accent6_2" csCatId="accent6" phldr="1"/>
      <dgm:spPr/>
    </dgm:pt>
    <dgm:pt modelId="{04A064A6-3B68-43A5-A020-94D165296425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I. Contexte</a:t>
          </a:r>
        </a:p>
      </dgm:t>
    </dgm:pt>
    <dgm:pt modelId="{7F7668E2-CFA8-4AA9-BFE6-0FA998762D27}" type="parTrans" cxnId="{A6C5E423-69E6-4907-96E3-6E601EB0977C}">
      <dgm:prSet/>
      <dgm:spPr/>
      <dgm:t>
        <a:bodyPr/>
        <a:lstStyle/>
        <a:p>
          <a:endParaRPr lang="fr-FR">
            <a:solidFill>
              <a:srgbClr val="7030A0"/>
            </a:solidFill>
          </a:endParaRPr>
        </a:p>
      </dgm:t>
    </dgm:pt>
    <dgm:pt modelId="{D4A0EEA4-A336-4158-81B9-1980AFF4C80A}" type="sibTrans" cxnId="{A6C5E423-69E6-4907-96E3-6E601EB0977C}">
      <dgm:prSet/>
      <dgm:spPr/>
      <dgm:t>
        <a:bodyPr/>
        <a:lstStyle/>
        <a:p>
          <a:endParaRPr lang="fr-FR">
            <a:solidFill>
              <a:srgbClr val="7030A0"/>
            </a:solidFill>
          </a:endParaRPr>
        </a:p>
      </dgm:t>
    </dgm:pt>
    <dgm:pt modelId="{33122683-3D24-4494-8005-36C6DBEFAC59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II. Méthodologie</a:t>
          </a:r>
        </a:p>
      </dgm:t>
    </dgm:pt>
    <dgm:pt modelId="{C4D96AD9-3CC2-4351-A866-5085E41882E2}" type="parTrans" cxnId="{585D3BB3-8D26-4102-A7E0-172049309522}">
      <dgm:prSet/>
      <dgm:spPr/>
      <dgm:t>
        <a:bodyPr/>
        <a:lstStyle/>
        <a:p>
          <a:endParaRPr lang="fr-FR"/>
        </a:p>
      </dgm:t>
    </dgm:pt>
    <dgm:pt modelId="{87494C16-9688-4531-98E1-4676C75A6CE9}" type="sibTrans" cxnId="{585D3BB3-8D26-4102-A7E0-172049309522}">
      <dgm:prSet/>
      <dgm:spPr/>
      <dgm:t>
        <a:bodyPr/>
        <a:lstStyle/>
        <a:p>
          <a:endParaRPr lang="fr-FR"/>
        </a:p>
      </dgm:t>
    </dgm:pt>
    <dgm:pt modelId="{5FDD304F-7890-42D6-AA06-54ED38F7FBA3}">
      <dgm:prSet/>
      <dgm:spPr>
        <a:solidFill>
          <a:schemeClr val="accent1">
            <a:lumMod val="60000"/>
            <a:lumOff val="4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III. Traitement des données</a:t>
          </a:r>
        </a:p>
      </dgm:t>
    </dgm:pt>
    <dgm:pt modelId="{6DAE1D75-1176-4354-B92D-2A8B56A4B85A}" type="parTrans" cxnId="{A083098A-A6CE-49E1-826B-E562BFA7AC97}">
      <dgm:prSet/>
      <dgm:spPr/>
      <dgm:t>
        <a:bodyPr/>
        <a:lstStyle/>
        <a:p>
          <a:endParaRPr lang="fr-FR"/>
        </a:p>
      </dgm:t>
    </dgm:pt>
    <dgm:pt modelId="{CBEE887E-4308-4558-8175-74C9DD4D0CBB}" type="sibTrans" cxnId="{A083098A-A6CE-49E1-826B-E562BFA7AC97}">
      <dgm:prSet/>
      <dgm:spPr/>
      <dgm:t>
        <a:bodyPr/>
        <a:lstStyle/>
        <a:p>
          <a:endParaRPr lang="fr-FR"/>
        </a:p>
      </dgm:t>
    </dgm:pt>
    <dgm:pt modelId="{D1E3A65D-AD26-4A13-8D50-C67E305280B1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IV. Modélisation</a:t>
          </a:r>
        </a:p>
      </dgm:t>
    </dgm:pt>
    <dgm:pt modelId="{75925F30-EC4D-42BE-AED6-342E3991D138}" type="parTrans" cxnId="{D6F940E9-3A33-4E0A-A272-DBF23CAEDA98}">
      <dgm:prSet/>
      <dgm:spPr/>
      <dgm:t>
        <a:bodyPr/>
        <a:lstStyle/>
        <a:p>
          <a:endParaRPr lang="fr-FR"/>
        </a:p>
      </dgm:t>
    </dgm:pt>
    <dgm:pt modelId="{40DA0A39-3D68-4DD3-80A0-2994EF8AF3FC}" type="sibTrans" cxnId="{D6F940E9-3A33-4E0A-A272-DBF23CAEDA98}">
      <dgm:prSet/>
      <dgm:spPr/>
      <dgm:t>
        <a:bodyPr/>
        <a:lstStyle/>
        <a:p>
          <a:endParaRPr lang="fr-FR"/>
        </a:p>
      </dgm:t>
    </dgm:pt>
    <dgm:pt modelId="{B5BC8287-F63F-4FAC-B29D-6E8D85BE32D7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V. Présentation des résultats</a:t>
          </a:r>
        </a:p>
      </dgm:t>
    </dgm:pt>
    <dgm:pt modelId="{25EF0AB2-65A1-4313-98B8-E0FC4AEA5C4A}" type="parTrans" cxnId="{10313218-4E30-47C2-971D-9787F53C0FF4}">
      <dgm:prSet/>
      <dgm:spPr/>
      <dgm:t>
        <a:bodyPr/>
        <a:lstStyle/>
        <a:p>
          <a:endParaRPr lang="fr-FR"/>
        </a:p>
      </dgm:t>
    </dgm:pt>
    <dgm:pt modelId="{07188355-F298-4B4E-B72F-5238D19F6C4F}" type="sibTrans" cxnId="{10313218-4E30-47C2-971D-9787F53C0FF4}">
      <dgm:prSet/>
      <dgm:spPr/>
      <dgm:t>
        <a:bodyPr/>
        <a:lstStyle/>
        <a:p>
          <a:endParaRPr lang="fr-FR"/>
        </a:p>
      </dgm:t>
    </dgm:pt>
    <dgm:pt modelId="{9C03B2FA-1919-475C-910F-F9CA028DE219}" type="pres">
      <dgm:prSet presAssocID="{CC4D26C5-810A-41A3-BCA0-BAF888074251}" presName="Name0" presStyleCnt="0">
        <dgm:presLayoutVars>
          <dgm:dir/>
          <dgm:animLvl val="lvl"/>
          <dgm:resizeHandles val="exact"/>
        </dgm:presLayoutVars>
      </dgm:prSet>
      <dgm:spPr/>
    </dgm:pt>
    <dgm:pt modelId="{369D9F40-A58A-4F65-81F4-C6ACEE579E27}" type="pres">
      <dgm:prSet presAssocID="{04A064A6-3B68-43A5-A020-94D165296425}" presName="parTxOnly" presStyleLbl="node1" presStyleIdx="0" presStyleCnt="5" custLinFactNeighborX="-624" custLinFactNeighborY="-1414">
        <dgm:presLayoutVars>
          <dgm:chMax val="0"/>
          <dgm:chPref val="0"/>
          <dgm:bulletEnabled val="1"/>
        </dgm:presLayoutVars>
      </dgm:prSet>
      <dgm:spPr/>
    </dgm:pt>
    <dgm:pt modelId="{38542514-5CD0-449C-8847-46EB8B5E54A4}" type="pres">
      <dgm:prSet presAssocID="{D4A0EEA4-A336-4158-81B9-1980AFF4C80A}" presName="parTxOnlySpace" presStyleCnt="0"/>
      <dgm:spPr/>
    </dgm:pt>
    <dgm:pt modelId="{36FBF07F-2E57-494A-A307-59F40A2D6A57}" type="pres">
      <dgm:prSet presAssocID="{33122683-3D24-4494-8005-36C6DBEFAC59}" presName="parTxOnly" presStyleLbl="node1" presStyleIdx="1" presStyleCnt="5" custLinFactNeighborX="11837" custLinFactNeighborY="-1414">
        <dgm:presLayoutVars>
          <dgm:chMax val="0"/>
          <dgm:chPref val="0"/>
          <dgm:bulletEnabled val="1"/>
        </dgm:presLayoutVars>
      </dgm:prSet>
      <dgm:spPr/>
    </dgm:pt>
    <dgm:pt modelId="{1475114A-3686-479B-ACE3-3DB72E3A8FF4}" type="pres">
      <dgm:prSet presAssocID="{87494C16-9688-4531-98E1-4676C75A6CE9}" presName="parTxOnlySpace" presStyleCnt="0"/>
      <dgm:spPr/>
    </dgm:pt>
    <dgm:pt modelId="{04BA3892-3474-499B-8C8C-7036348EB223}" type="pres">
      <dgm:prSet presAssocID="{5FDD304F-7890-42D6-AA06-54ED38F7FB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FFF77B20-53F2-4BA7-A3C2-6307457B9EF0}" type="pres">
      <dgm:prSet presAssocID="{CBEE887E-4308-4558-8175-74C9DD4D0CBB}" presName="parTxOnlySpace" presStyleCnt="0"/>
      <dgm:spPr/>
    </dgm:pt>
    <dgm:pt modelId="{AAF3D7FA-86FE-4AFC-9618-80292DA463B7}" type="pres">
      <dgm:prSet presAssocID="{D1E3A65D-AD26-4A13-8D50-C67E305280B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B708DA4-255C-4E4F-972D-3C94BE231CFC}" type="pres">
      <dgm:prSet presAssocID="{40DA0A39-3D68-4DD3-80A0-2994EF8AF3FC}" presName="parTxOnlySpace" presStyleCnt="0"/>
      <dgm:spPr/>
    </dgm:pt>
    <dgm:pt modelId="{D2874418-61B6-46A5-9263-D79293379602}" type="pres">
      <dgm:prSet presAssocID="{B5BC8287-F63F-4FAC-B29D-6E8D85BE32D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0313218-4E30-47C2-971D-9787F53C0FF4}" srcId="{CC4D26C5-810A-41A3-BCA0-BAF888074251}" destId="{B5BC8287-F63F-4FAC-B29D-6E8D85BE32D7}" srcOrd="4" destOrd="0" parTransId="{25EF0AB2-65A1-4313-98B8-E0FC4AEA5C4A}" sibTransId="{07188355-F298-4B4E-B72F-5238D19F6C4F}"/>
    <dgm:cxn modelId="{A6C5E423-69E6-4907-96E3-6E601EB0977C}" srcId="{CC4D26C5-810A-41A3-BCA0-BAF888074251}" destId="{04A064A6-3B68-43A5-A020-94D165296425}" srcOrd="0" destOrd="0" parTransId="{7F7668E2-CFA8-4AA9-BFE6-0FA998762D27}" sibTransId="{D4A0EEA4-A336-4158-81B9-1980AFF4C80A}"/>
    <dgm:cxn modelId="{71FAC76C-6425-4256-83AD-BC098C8B057D}" type="presOf" srcId="{D1E3A65D-AD26-4A13-8D50-C67E305280B1}" destId="{AAF3D7FA-86FE-4AFC-9618-80292DA463B7}" srcOrd="0" destOrd="0" presId="urn:microsoft.com/office/officeart/2005/8/layout/chevron1"/>
    <dgm:cxn modelId="{14DA2386-F1AA-4FF9-8DCA-CD299DD23443}" type="presOf" srcId="{5FDD304F-7890-42D6-AA06-54ED38F7FBA3}" destId="{04BA3892-3474-499B-8C8C-7036348EB223}" srcOrd="0" destOrd="0" presId="urn:microsoft.com/office/officeart/2005/8/layout/chevron1"/>
    <dgm:cxn modelId="{40353C87-E720-4223-ADD5-2D8DCDE76D3F}" type="presOf" srcId="{CC4D26C5-810A-41A3-BCA0-BAF888074251}" destId="{9C03B2FA-1919-475C-910F-F9CA028DE219}" srcOrd="0" destOrd="0" presId="urn:microsoft.com/office/officeart/2005/8/layout/chevron1"/>
    <dgm:cxn modelId="{A083098A-A6CE-49E1-826B-E562BFA7AC97}" srcId="{CC4D26C5-810A-41A3-BCA0-BAF888074251}" destId="{5FDD304F-7890-42D6-AA06-54ED38F7FBA3}" srcOrd="2" destOrd="0" parTransId="{6DAE1D75-1176-4354-B92D-2A8B56A4B85A}" sibTransId="{CBEE887E-4308-4558-8175-74C9DD4D0CBB}"/>
    <dgm:cxn modelId="{585D3BB3-8D26-4102-A7E0-172049309522}" srcId="{CC4D26C5-810A-41A3-BCA0-BAF888074251}" destId="{33122683-3D24-4494-8005-36C6DBEFAC59}" srcOrd="1" destOrd="0" parTransId="{C4D96AD9-3CC2-4351-A866-5085E41882E2}" sibTransId="{87494C16-9688-4531-98E1-4676C75A6CE9}"/>
    <dgm:cxn modelId="{D6F940E9-3A33-4E0A-A272-DBF23CAEDA98}" srcId="{CC4D26C5-810A-41A3-BCA0-BAF888074251}" destId="{D1E3A65D-AD26-4A13-8D50-C67E305280B1}" srcOrd="3" destOrd="0" parTransId="{75925F30-EC4D-42BE-AED6-342E3991D138}" sibTransId="{40DA0A39-3D68-4DD3-80A0-2994EF8AF3FC}"/>
    <dgm:cxn modelId="{E4BD39ED-D6C1-4190-9146-22327D551526}" type="presOf" srcId="{33122683-3D24-4494-8005-36C6DBEFAC59}" destId="{36FBF07F-2E57-494A-A307-59F40A2D6A57}" srcOrd="0" destOrd="0" presId="urn:microsoft.com/office/officeart/2005/8/layout/chevron1"/>
    <dgm:cxn modelId="{467547FA-072D-44C0-8C20-C43CB617CA50}" type="presOf" srcId="{04A064A6-3B68-43A5-A020-94D165296425}" destId="{369D9F40-A58A-4F65-81F4-C6ACEE579E27}" srcOrd="0" destOrd="0" presId="urn:microsoft.com/office/officeart/2005/8/layout/chevron1"/>
    <dgm:cxn modelId="{A51748FE-ACCF-4364-8DDE-609D18323EC8}" type="presOf" srcId="{B5BC8287-F63F-4FAC-B29D-6E8D85BE32D7}" destId="{D2874418-61B6-46A5-9263-D79293379602}" srcOrd="0" destOrd="0" presId="urn:microsoft.com/office/officeart/2005/8/layout/chevron1"/>
    <dgm:cxn modelId="{CAB6F453-64E9-49BD-A8DC-EE236D951445}" type="presParOf" srcId="{9C03B2FA-1919-475C-910F-F9CA028DE219}" destId="{369D9F40-A58A-4F65-81F4-C6ACEE579E27}" srcOrd="0" destOrd="0" presId="urn:microsoft.com/office/officeart/2005/8/layout/chevron1"/>
    <dgm:cxn modelId="{A7B8FC4F-89B2-43FF-9290-918C794056C7}" type="presParOf" srcId="{9C03B2FA-1919-475C-910F-F9CA028DE219}" destId="{38542514-5CD0-449C-8847-46EB8B5E54A4}" srcOrd="1" destOrd="0" presId="urn:microsoft.com/office/officeart/2005/8/layout/chevron1"/>
    <dgm:cxn modelId="{C59E218D-E7EA-44DC-B3B9-3CE555791CBD}" type="presParOf" srcId="{9C03B2FA-1919-475C-910F-F9CA028DE219}" destId="{36FBF07F-2E57-494A-A307-59F40A2D6A57}" srcOrd="2" destOrd="0" presId="urn:microsoft.com/office/officeart/2005/8/layout/chevron1"/>
    <dgm:cxn modelId="{6413BFE7-CF6C-46DD-884E-C3D73450E100}" type="presParOf" srcId="{9C03B2FA-1919-475C-910F-F9CA028DE219}" destId="{1475114A-3686-479B-ACE3-3DB72E3A8FF4}" srcOrd="3" destOrd="0" presId="urn:microsoft.com/office/officeart/2005/8/layout/chevron1"/>
    <dgm:cxn modelId="{0CDD6E7D-8372-482C-B8D5-DE792C144D0A}" type="presParOf" srcId="{9C03B2FA-1919-475C-910F-F9CA028DE219}" destId="{04BA3892-3474-499B-8C8C-7036348EB223}" srcOrd="4" destOrd="0" presId="urn:microsoft.com/office/officeart/2005/8/layout/chevron1"/>
    <dgm:cxn modelId="{0B00E269-AC01-42C9-BC03-824917472E85}" type="presParOf" srcId="{9C03B2FA-1919-475C-910F-F9CA028DE219}" destId="{FFF77B20-53F2-4BA7-A3C2-6307457B9EF0}" srcOrd="5" destOrd="0" presId="urn:microsoft.com/office/officeart/2005/8/layout/chevron1"/>
    <dgm:cxn modelId="{3A27C89C-ADB5-47B1-A38A-17A81B7C82D4}" type="presParOf" srcId="{9C03B2FA-1919-475C-910F-F9CA028DE219}" destId="{AAF3D7FA-86FE-4AFC-9618-80292DA463B7}" srcOrd="6" destOrd="0" presId="urn:microsoft.com/office/officeart/2005/8/layout/chevron1"/>
    <dgm:cxn modelId="{D2B7989C-5526-46B8-B267-84FFDE04E6A5}" type="presParOf" srcId="{9C03B2FA-1919-475C-910F-F9CA028DE219}" destId="{BB708DA4-255C-4E4F-972D-3C94BE231CFC}" srcOrd="7" destOrd="0" presId="urn:microsoft.com/office/officeart/2005/8/layout/chevron1"/>
    <dgm:cxn modelId="{0A8EDB60-3E16-4FC7-BD0C-4265B26A66E1}" type="presParOf" srcId="{9C03B2FA-1919-475C-910F-F9CA028DE219}" destId="{D2874418-61B6-46A5-9263-D79293379602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C4D26C5-810A-41A3-BCA0-BAF888074251}" type="doc">
      <dgm:prSet loTypeId="urn:microsoft.com/office/officeart/2005/8/layout/chevron1" loCatId="process" qsTypeId="urn:microsoft.com/office/officeart/2005/8/quickstyle/simple2" qsCatId="simple" csTypeId="urn:microsoft.com/office/officeart/2005/8/colors/accent6_2" csCatId="accent6" phldr="1"/>
      <dgm:spPr/>
    </dgm:pt>
    <dgm:pt modelId="{04A064A6-3B68-43A5-A020-94D165296425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I. Contexte</a:t>
          </a:r>
        </a:p>
      </dgm:t>
    </dgm:pt>
    <dgm:pt modelId="{7F7668E2-CFA8-4AA9-BFE6-0FA998762D27}" type="parTrans" cxnId="{A6C5E423-69E6-4907-96E3-6E601EB0977C}">
      <dgm:prSet/>
      <dgm:spPr/>
      <dgm:t>
        <a:bodyPr/>
        <a:lstStyle/>
        <a:p>
          <a:endParaRPr lang="fr-FR">
            <a:solidFill>
              <a:srgbClr val="7030A0"/>
            </a:solidFill>
          </a:endParaRPr>
        </a:p>
      </dgm:t>
    </dgm:pt>
    <dgm:pt modelId="{D4A0EEA4-A336-4158-81B9-1980AFF4C80A}" type="sibTrans" cxnId="{A6C5E423-69E6-4907-96E3-6E601EB0977C}">
      <dgm:prSet/>
      <dgm:spPr/>
      <dgm:t>
        <a:bodyPr/>
        <a:lstStyle/>
        <a:p>
          <a:endParaRPr lang="fr-FR">
            <a:solidFill>
              <a:srgbClr val="7030A0"/>
            </a:solidFill>
          </a:endParaRPr>
        </a:p>
      </dgm:t>
    </dgm:pt>
    <dgm:pt modelId="{33122683-3D24-4494-8005-36C6DBEFAC59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II. Méthodologie</a:t>
          </a:r>
        </a:p>
      </dgm:t>
    </dgm:pt>
    <dgm:pt modelId="{C4D96AD9-3CC2-4351-A866-5085E41882E2}" type="parTrans" cxnId="{585D3BB3-8D26-4102-A7E0-172049309522}">
      <dgm:prSet/>
      <dgm:spPr/>
      <dgm:t>
        <a:bodyPr/>
        <a:lstStyle/>
        <a:p>
          <a:endParaRPr lang="fr-FR"/>
        </a:p>
      </dgm:t>
    </dgm:pt>
    <dgm:pt modelId="{87494C16-9688-4531-98E1-4676C75A6CE9}" type="sibTrans" cxnId="{585D3BB3-8D26-4102-A7E0-172049309522}">
      <dgm:prSet/>
      <dgm:spPr/>
      <dgm:t>
        <a:bodyPr/>
        <a:lstStyle/>
        <a:p>
          <a:endParaRPr lang="fr-FR"/>
        </a:p>
      </dgm:t>
    </dgm:pt>
    <dgm:pt modelId="{5FDD304F-7890-42D6-AA06-54ED38F7FBA3}">
      <dgm:prSet/>
      <dgm:spPr>
        <a:solidFill>
          <a:schemeClr val="accent1">
            <a:lumMod val="60000"/>
            <a:lumOff val="4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III. Traitement des données</a:t>
          </a:r>
        </a:p>
      </dgm:t>
    </dgm:pt>
    <dgm:pt modelId="{6DAE1D75-1176-4354-B92D-2A8B56A4B85A}" type="parTrans" cxnId="{A083098A-A6CE-49E1-826B-E562BFA7AC97}">
      <dgm:prSet/>
      <dgm:spPr/>
      <dgm:t>
        <a:bodyPr/>
        <a:lstStyle/>
        <a:p>
          <a:endParaRPr lang="fr-FR"/>
        </a:p>
      </dgm:t>
    </dgm:pt>
    <dgm:pt modelId="{CBEE887E-4308-4558-8175-74C9DD4D0CBB}" type="sibTrans" cxnId="{A083098A-A6CE-49E1-826B-E562BFA7AC97}">
      <dgm:prSet/>
      <dgm:spPr/>
      <dgm:t>
        <a:bodyPr/>
        <a:lstStyle/>
        <a:p>
          <a:endParaRPr lang="fr-FR"/>
        </a:p>
      </dgm:t>
    </dgm:pt>
    <dgm:pt modelId="{D1E3A65D-AD26-4A13-8D50-C67E305280B1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IV. Modélisation</a:t>
          </a:r>
        </a:p>
      </dgm:t>
    </dgm:pt>
    <dgm:pt modelId="{75925F30-EC4D-42BE-AED6-342E3991D138}" type="parTrans" cxnId="{D6F940E9-3A33-4E0A-A272-DBF23CAEDA98}">
      <dgm:prSet/>
      <dgm:spPr/>
      <dgm:t>
        <a:bodyPr/>
        <a:lstStyle/>
        <a:p>
          <a:endParaRPr lang="fr-FR"/>
        </a:p>
      </dgm:t>
    </dgm:pt>
    <dgm:pt modelId="{40DA0A39-3D68-4DD3-80A0-2994EF8AF3FC}" type="sibTrans" cxnId="{D6F940E9-3A33-4E0A-A272-DBF23CAEDA98}">
      <dgm:prSet/>
      <dgm:spPr/>
      <dgm:t>
        <a:bodyPr/>
        <a:lstStyle/>
        <a:p>
          <a:endParaRPr lang="fr-FR"/>
        </a:p>
      </dgm:t>
    </dgm:pt>
    <dgm:pt modelId="{B5BC8287-F63F-4FAC-B29D-6E8D85BE32D7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V. Présentation des résultats</a:t>
          </a:r>
        </a:p>
      </dgm:t>
    </dgm:pt>
    <dgm:pt modelId="{25EF0AB2-65A1-4313-98B8-E0FC4AEA5C4A}" type="parTrans" cxnId="{10313218-4E30-47C2-971D-9787F53C0FF4}">
      <dgm:prSet/>
      <dgm:spPr/>
      <dgm:t>
        <a:bodyPr/>
        <a:lstStyle/>
        <a:p>
          <a:endParaRPr lang="fr-FR"/>
        </a:p>
      </dgm:t>
    </dgm:pt>
    <dgm:pt modelId="{07188355-F298-4B4E-B72F-5238D19F6C4F}" type="sibTrans" cxnId="{10313218-4E30-47C2-971D-9787F53C0FF4}">
      <dgm:prSet/>
      <dgm:spPr/>
      <dgm:t>
        <a:bodyPr/>
        <a:lstStyle/>
        <a:p>
          <a:endParaRPr lang="fr-FR"/>
        </a:p>
      </dgm:t>
    </dgm:pt>
    <dgm:pt modelId="{9C03B2FA-1919-475C-910F-F9CA028DE219}" type="pres">
      <dgm:prSet presAssocID="{CC4D26C5-810A-41A3-BCA0-BAF888074251}" presName="Name0" presStyleCnt="0">
        <dgm:presLayoutVars>
          <dgm:dir/>
          <dgm:animLvl val="lvl"/>
          <dgm:resizeHandles val="exact"/>
        </dgm:presLayoutVars>
      </dgm:prSet>
      <dgm:spPr/>
    </dgm:pt>
    <dgm:pt modelId="{369D9F40-A58A-4F65-81F4-C6ACEE579E27}" type="pres">
      <dgm:prSet presAssocID="{04A064A6-3B68-43A5-A020-94D165296425}" presName="parTxOnly" presStyleLbl="node1" presStyleIdx="0" presStyleCnt="5" custLinFactNeighborX="-624" custLinFactNeighborY="-1414">
        <dgm:presLayoutVars>
          <dgm:chMax val="0"/>
          <dgm:chPref val="0"/>
          <dgm:bulletEnabled val="1"/>
        </dgm:presLayoutVars>
      </dgm:prSet>
      <dgm:spPr/>
    </dgm:pt>
    <dgm:pt modelId="{38542514-5CD0-449C-8847-46EB8B5E54A4}" type="pres">
      <dgm:prSet presAssocID="{D4A0EEA4-A336-4158-81B9-1980AFF4C80A}" presName="parTxOnlySpace" presStyleCnt="0"/>
      <dgm:spPr/>
    </dgm:pt>
    <dgm:pt modelId="{36FBF07F-2E57-494A-A307-59F40A2D6A57}" type="pres">
      <dgm:prSet presAssocID="{33122683-3D24-4494-8005-36C6DBEFAC59}" presName="parTxOnly" presStyleLbl="node1" presStyleIdx="1" presStyleCnt="5" custLinFactNeighborX="11837" custLinFactNeighborY="-1414">
        <dgm:presLayoutVars>
          <dgm:chMax val="0"/>
          <dgm:chPref val="0"/>
          <dgm:bulletEnabled val="1"/>
        </dgm:presLayoutVars>
      </dgm:prSet>
      <dgm:spPr/>
    </dgm:pt>
    <dgm:pt modelId="{1475114A-3686-479B-ACE3-3DB72E3A8FF4}" type="pres">
      <dgm:prSet presAssocID="{87494C16-9688-4531-98E1-4676C75A6CE9}" presName="parTxOnlySpace" presStyleCnt="0"/>
      <dgm:spPr/>
    </dgm:pt>
    <dgm:pt modelId="{04BA3892-3474-499B-8C8C-7036348EB223}" type="pres">
      <dgm:prSet presAssocID="{5FDD304F-7890-42D6-AA06-54ED38F7FB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FFF77B20-53F2-4BA7-A3C2-6307457B9EF0}" type="pres">
      <dgm:prSet presAssocID="{CBEE887E-4308-4558-8175-74C9DD4D0CBB}" presName="parTxOnlySpace" presStyleCnt="0"/>
      <dgm:spPr/>
    </dgm:pt>
    <dgm:pt modelId="{AAF3D7FA-86FE-4AFC-9618-80292DA463B7}" type="pres">
      <dgm:prSet presAssocID="{D1E3A65D-AD26-4A13-8D50-C67E305280B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B708DA4-255C-4E4F-972D-3C94BE231CFC}" type="pres">
      <dgm:prSet presAssocID="{40DA0A39-3D68-4DD3-80A0-2994EF8AF3FC}" presName="parTxOnlySpace" presStyleCnt="0"/>
      <dgm:spPr/>
    </dgm:pt>
    <dgm:pt modelId="{D2874418-61B6-46A5-9263-D79293379602}" type="pres">
      <dgm:prSet presAssocID="{B5BC8287-F63F-4FAC-B29D-6E8D85BE32D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0313218-4E30-47C2-971D-9787F53C0FF4}" srcId="{CC4D26C5-810A-41A3-BCA0-BAF888074251}" destId="{B5BC8287-F63F-4FAC-B29D-6E8D85BE32D7}" srcOrd="4" destOrd="0" parTransId="{25EF0AB2-65A1-4313-98B8-E0FC4AEA5C4A}" sibTransId="{07188355-F298-4B4E-B72F-5238D19F6C4F}"/>
    <dgm:cxn modelId="{A6C5E423-69E6-4907-96E3-6E601EB0977C}" srcId="{CC4D26C5-810A-41A3-BCA0-BAF888074251}" destId="{04A064A6-3B68-43A5-A020-94D165296425}" srcOrd="0" destOrd="0" parTransId="{7F7668E2-CFA8-4AA9-BFE6-0FA998762D27}" sibTransId="{D4A0EEA4-A336-4158-81B9-1980AFF4C80A}"/>
    <dgm:cxn modelId="{71FAC76C-6425-4256-83AD-BC098C8B057D}" type="presOf" srcId="{D1E3A65D-AD26-4A13-8D50-C67E305280B1}" destId="{AAF3D7FA-86FE-4AFC-9618-80292DA463B7}" srcOrd="0" destOrd="0" presId="urn:microsoft.com/office/officeart/2005/8/layout/chevron1"/>
    <dgm:cxn modelId="{14DA2386-F1AA-4FF9-8DCA-CD299DD23443}" type="presOf" srcId="{5FDD304F-7890-42D6-AA06-54ED38F7FBA3}" destId="{04BA3892-3474-499B-8C8C-7036348EB223}" srcOrd="0" destOrd="0" presId="urn:microsoft.com/office/officeart/2005/8/layout/chevron1"/>
    <dgm:cxn modelId="{40353C87-E720-4223-ADD5-2D8DCDE76D3F}" type="presOf" srcId="{CC4D26C5-810A-41A3-BCA0-BAF888074251}" destId="{9C03B2FA-1919-475C-910F-F9CA028DE219}" srcOrd="0" destOrd="0" presId="urn:microsoft.com/office/officeart/2005/8/layout/chevron1"/>
    <dgm:cxn modelId="{A083098A-A6CE-49E1-826B-E562BFA7AC97}" srcId="{CC4D26C5-810A-41A3-BCA0-BAF888074251}" destId="{5FDD304F-7890-42D6-AA06-54ED38F7FBA3}" srcOrd="2" destOrd="0" parTransId="{6DAE1D75-1176-4354-B92D-2A8B56A4B85A}" sibTransId="{CBEE887E-4308-4558-8175-74C9DD4D0CBB}"/>
    <dgm:cxn modelId="{585D3BB3-8D26-4102-A7E0-172049309522}" srcId="{CC4D26C5-810A-41A3-BCA0-BAF888074251}" destId="{33122683-3D24-4494-8005-36C6DBEFAC59}" srcOrd="1" destOrd="0" parTransId="{C4D96AD9-3CC2-4351-A866-5085E41882E2}" sibTransId="{87494C16-9688-4531-98E1-4676C75A6CE9}"/>
    <dgm:cxn modelId="{D6F940E9-3A33-4E0A-A272-DBF23CAEDA98}" srcId="{CC4D26C5-810A-41A3-BCA0-BAF888074251}" destId="{D1E3A65D-AD26-4A13-8D50-C67E305280B1}" srcOrd="3" destOrd="0" parTransId="{75925F30-EC4D-42BE-AED6-342E3991D138}" sibTransId="{40DA0A39-3D68-4DD3-80A0-2994EF8AF3FC}"/>
    <dgm:cxn modelId="{E4BD39ED-D6C1-4190-9146-22327D551526}" type="presOf" srcId="{33122683-3D24-4494-8005-36C6DBEFAC59}" destId="{36FBF07F-2E57-494A-A307-59F40A2D6A57}" srcOrd="0" destOrd="0" presId="urn:microsoft.com/office/officeart/2005/8/layout/chevron1"/>
    <dgm:cxn modelId="{467547FA-072D-44C0-8C20-C43CB617CA50}" type="presOf" srcId="{04A064A6-3B68-43A5-A020-94D165296425}" destId="{369D9F40-A58A-4F65-81F4-C6ACEE579E27}" srcOrd="0" destOrd="0" presId="urn:microsoft.com/office/officeart/2005/8/layout/chevron1"/>
    <dgm:cxn modelId="{A51748FE-ACCF-4364-8DDE-609D18323EC8}" type="presOf" srcId="{B5BC8287-F63F-4FAC-B29D-6E8D85BE32D7}" destId="{D2874418-61B6-46A5-9263-D79293379602}" srcOrd="0" destOrd="0" presId="urn:microsoft.com/office/officeart/2005/8/layout/chevron1"/>
    <dgm:cxn modelId="{CAB6F453-64E9-49BD-A8DC-EE236D951445}" type="presParOf" srcId="{9C03B2FA-1919-475C-910F-F9CA028DE219}" destId="{369D9F40-A58A-4F65-81F4-C6ACEE579E27}" srcOrd="0" destOrd="0" presId="urn:microsoft.com/office/officeart/2005/8/layout/chevron1"/>
    <dgm:cxn modelId="{A7B8FC4F-89B2-43FF-9290-918C794056C7}" type="presParOf" srcId="{9C03B2FA-1919-475C-910F-F9CA028DE219}" destId="{38542514-5CD0-449C-8847-46EB8B5E54A4}" srcOrd="1" destOrd="0" presId="urn:microsoft.com/office/officeart/2005/8/layout/chevron1"/>
    <dgm:cxn modelId="{C59E218D-E7EA-44DC-B3B9-3CE555791CBD}" type="presParOf" srcId="{9C03B2FA-1919-475C-910F-F9CA028DE219}" destId="{36FBF07F-2E57-494A-A307-59F40A2D6A57}" srcOrd="2" destOrd="0" presId="urn:microsoft.com/office/officeart/2005/8/layout/chevron1"/>
    <dgm:cxn modelId="{6413BFE7-CF6C-46DD-884E-C3D73450E100}" type="presParOf" srcId="{9C03B2FA-1919-475C-910F-F9CA028DE219}" destId="{1475114A-3686-479B-ACE3-3DB72E3A8FF4}" srcOrd="3" destOrd="0" presId="urn:microsoft.com/office/officeart/2005/8/layout/chevron1"/>
    <dgm:cxn modelId="{0CDD6E7D-8372-482C-B8D5-DE792C144D0A}" type="presParOf" srcId="{9C03B2FA-1919-475C-910F-F9CA028DE219}" destId="{04BA3892-3474-499B-8C8C-7036348EB223}" srcOrd="4" destOrd="0" presId="urn:microsoft.com/office/officeart/2005/8/layout/chevron1"/>
    <dgm:cxn modelId="{0B00E269-AC01-42C9-BC03-824917472E85}" type="presParOf" srcId="{9C03B2FA-1919-475C-910F-F9CA028DE219}" destId="{FFF77B20-53F2-4BA7-A3C2-6307457B9EF0}" srcOrd="5" destOrd="0" presId="urn:microsoft.com/office/officeart/2005/8/layout/chevron1"/>
    <dgm:cxn modelId="{3A27C89C-ADB5-47B1-A38A-17A81B7C82D4}" type="presParOf" srcId="{9C03B2FA-1919-475C-910F-F9CA028DE219}" destId="{AAF3D7FA-86FE-4AFC-9618-80292DA463B7}" srcOrd="6" destOrd="0" presId="urn:microsoft.com/office/officeart/2005/8/layout/chevron1"/>
    <dgm:cxn modelId="{D2B7989C-5526-46B8-B267-84FFDE04E6A5}" type="presParOf" srcId="{9C03B2FA-1919-475C-910F-F9CA028DE219}" destId="{BB708DA4-255C-4E4F-972D-3C94BE231CFC}" srcOrd="7" destOrd="0" presId="urn:microsoft.com/office/officeart/2005/8/layout/chevron1"/>
    <dgm:cxn modelId="{0A8EDB60-3E16-4FC7-BD0C-4265B26A66E1}" type="presParOf" srcId="{9C03B2FA-1919-475C-910F-F9CA028DE219}" destId="{D2874418-61B6-46A5-9263-D79293379602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BA5710A-2B28-472F-978D-3FCAF1AEE34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A0512AD-36DE-4583-9D7B-E3FEFE89696C}">
      <dgm:prSet phldrT="[Texte]" custT="1"/>
      <dgm:spPr/>
      <dgm:t>
        <a:bodyPr/>
        <a:lstStyle/>
        <a:p>
          <a:pPr algn="l">
            <a:lnSpc>
              <a:spcPct val="100000"/>
            </a:lnSpc>
            <a:defRPr cap="all"/>
          </a:pPr>
          <a:r>
            <a:rPr lang="fr-FR" sz="1200" b="1" dirty="0">
              <a:latin typeface="Century Gothic" panose="020B0502020202020204" pitchFamily="34" charset="0"/>
            </a:rPr>
            <a:t>Data exploration :</a:t>
          </a:r>
        </a:p>
      </dgm:t>
    </dgm:pt>
    <dgm:pt modelId="{239F1CD9-C24D-4630-9077-5C9CC92C8637}" type="parTrans" cxnId="{9C073986-B772-4376-B209-AB588DC16134}">
      <dgm:prSet/>
      <dgm:spPr/>
      <dgm:t>
        <a:bodyPr/>
        <a:lstStyle/>
        <a:p>
          <a:endParaRPr lang="fr-FR" b="1"/>
        </a:p>
      </dgm:t>
    </dgm:pt>
    <dgm:pt modelId="{6F5D76CF-8CD0-4C8B-8550-9A45227514D9}" type="sibTrans" cxnId="{9C073986-B772-4376-B209-AB588DC16134}">
      <dgm:prSet/>
      <dgm:spPr/>
      <dgm:t>
        <a:bodyPr/>
        <a:lstStyle/>
        <a:p>
          <a:pPr>
            <a:lnSpc>
              <a:spcPct val="100000"/>
            </a:lnSpc>
          </a:pPr>
          <a:endParaRPr lang="fr-FR" b="1"/>
        </a:p>
      </dgm:t>
    </dgm:pt>
    <dgm:pt modelId="{9A94C844-E230-4419-ADA5-09A8F6E5EAD9}">
      <dgm:prSet custT="1"/>
      <dgm:spPr/>
      <dgm:t>
        <a:bodyPr/>
        <a:lstStyle/>
        <a:p>
          <a:pPr algn="l">
            <a:lnSpc>
              <a:spcPct val="100000"/>
            </a:lnSpc>
            <a:defRPr cap="all"/>
          </a:pPr>
          <a:r>
            <a:rPr lang="fr-FR" sz="1200" b="1" dirty="0">
              <a:latin typeface="Century Gothic" panose="020B0502020202020204" pitchFamily="34" charset="0"/>
            </a:rPr>
            <a:t>Déterminer le nombre de </a:t>
          </a:r>
          <a:r>
            <a:rPr lang="fr-FR" sz="1200" b="1" dirty="0" err="1">
              <a:latin typeface="Century Gothic" panose="020B0502020202020204" pitchFamily="34" charset="0"/>
            </a:rPr>
            <a:t>features</a:t>
          </a:r>
          <a:r>
            <a:rPr lang="fr-FR" sz="1200" b="1" dirty="0">
              <a:latin typeface="Century Gothic" panose="020B0502020202020204" pitchFamily="34" charset="0"/>
            </a:rPr>
            <a:t> </a:t>
          </a:r>
          <a:r>
            <a:rPr lang="fr-FR" sz="1200" b="1" dirty="0" err="1">
              <a:latin typeface="Century Gothic" panose="020B0502020202020204" pitchFamily="34" charset="0"/>
            </a:rPr>
            <a:t>signicatives</a:t>
          </a:r>
          <a:r>
            <a:rPr lang="fr-FR" sz="1200" b="1" dirty="0">
              <a:latin typeface="Century Gothic" panose="020B0502020202020204" pitchFamily="34" charset="0"/>
            </a:rPr>
            <a:t> dans notre jeu de données</a:t>
          </a:r>
        </a:p>
        <a:p>
          <a:pPr algn="l">
            <a:lnSpc>
              <a:spcPct val="100000"/>
            </a:lnSpc>
            <a:defRPr cap="all"/>
          </a:pPr>
          <a:r>
            <a:rPr lang="fr-FR" sz="1200" b="1" dirty="0">
              <a:latin typeface="Century Gothic" panose="020B0502020202020204" pitchFamily="34" charset="0"/>
            </a:rPr>
            <a:t>85% de l’explication du jeu de données avec 16 </a:t>
          </a:r>
          <a:r>
            <a:rPr lang="fr-FR" sz="1200" b="1" dirty="0" err="1">
              <a:latin typeface="Century Gothic" panose="020B0502020202020204" pitchFamily="34" charset="0"/>
            </a:rPr>
            <a:t>features</a:t>
          </a:r>
          <a:endParaRPr lang="fr-FR" sz="1200" b="1" dirty="0">
            <a:latin typeface="Century Gothic" panose="020B0502020202020204" pitchFamily="34" charset="0"/>
          </a:endParaRPr>
        </a:p>
      </dgm:t>
    </dgm:pt>
    <dgm:pt modelId="{8BD7AF44-37E6-40F0-B57D-6610365DBBC6}" type="parTrans" cxnId="{B141C5B6-0BC4-407C-86EA-3D04DF9C765B}">
      <dgm:prSet/>
      <dgm:spPr/>
      <dgm:t>
        <a:bodyPr/>
        <a:lstStyle/>
        <a:p>
          <a:endParaRPr lang="fr-FR" b="1"/>
        </a:p>
      </dgm:t>
    </dgm:pt>
    <dgm:pt modelId="{E4910F79-9FF9-450A-B438-425C81EA1864}" type="sibTrans" cxnId="{B141C5B6-0BC4-407C-86EA-3D04DF9C765B}">
      <dgm:prSet/>
      <dgm:spPr/>
      <dgm:t>
        <a:bodyPr/>
        <a:lstStyle/>
        <a:p>
          <a:endParaRPr lang="fr-FR" b="1"/>
        </a:p>
      </dgm:t>
    </dgm:pt>
    <dgm:pt modelId="{2E0A29DF-A022-41CE-A046-FB8CC564DFE8}">
      <dgm:prSet custT="1"/>
      <dgm:spPr/>
      <dgm:t>
        <a:bodyPr/>
        <a:lstStyle/>
        <a:p>
          <a:pPr algn="l">
            <a:lnSpc>
              <a:spcPct val="100000"/>
            </a:lnSpc>
            <a:defRPr cap="all"/>
          </a:pPr>
          <a:r>
            <a:rPr lang="fr-FR" sz="1200" b="1" dirty="0">
              <a:latin typeface="Century Gothic" panose="020B0502020202020204" pitchFamily="34" charset="0"/>
            </a:rPr>
            <a:t>Matrice de corrélation :</a:t>
          </a:r>
        </a:p>
      </dgm:t>
    </dgm:pt>
    <dgm:pt modelId="{2F0E3AF8-F85A-49D4-A6CA-3B9057D4FA06}" type="parTrans" cxnId="{457326F4-C056-4C2C-9752-DA0D7A60E7C2}">
      <dgm:prSet/>
      <dgm:spPr/>
      <dgm:t>
        <a:bodyPr/>
        <a:lstStyle/>
        <a:p>
          <a:endParaRPr lang="fr-FR" b="1"/>
        </a:p>
      </dgm:t>
    </dgm:pt>
    <dgm:pt modelId="{133028CD-355C-46A9-8C8C-CD048A7615B9}" type="sibTrans" cxnId="{457326F4-C056-4C2C-9752-DA0D7A60E7C2}">
      <dgm:prSet/>
      <dgm:spPr/>
      <dgm:t>
        <a:bodyPr/>
        <a:lstStyle/>
        <a:p>
          <a:endParaRPr lang="fr-FR" b="1"/>
        </a:p>
      </dgm:t>
    </dgm:pt>
    <dgm:pt modelId="{B0AA7C61-B5B7-4D7E-B9E0-DCF1A8222F45}">
      <dgm:prSet custT="1"/>
      <dgm:spPr/>
      <dgm:t>
        <a:bodyPr/>
        <a:lstStyle/>
        <a:p>
          <a:pPr algn="l">
            <a:lnSpc>
              <a:spcPct val="100000"/>
            </a:lnSpc>
            <a:defRPr cap="all"/>
          </a:pPr>
          <a:r>
            <a:rPr lang="fr-FR" sz="1200" b="1" dirty="0">
              <a:latin typeface="Century Gothic" panose="020B0502020202020204" pitchFamily="34" charset="0"/>
            </a:rPr>
            <a:t>Analyse en composantes principales (ACP) : </a:t>
          </a:r>
        </a:p>
      </dgm:t>
    </dgm:pt>
    <dgm:pt modelId="{41202741-8E14-4610-9273-EAFAC6317EE0}" type="parTrans" cxnId="{9D1D9FF3-270D-412C-9906-13BE0513D946}">
      <dgm:prSet/>
      <dgm:spPr/>
      <dgm:t>
        <a:bodyPr/>
        <a:lstStyle/>
        <a:p>
          <a:endParaRPr lang="fr-FR" b="1"/>
        </a:p>
      </dgm:t>
    </dgm:pt>
    <dgm:pt modelId="{4082751F-71A6-4456-B1F5-4A245472C31D}" type="sibTrans" cxnId="{9D1D9FF3-270D-412C-9906-13BE0513D946}">
      <dgm:prSet/>
      <dgm:spPr/>
      <dgm:t>
        <a:bodyPr/>
        <a:lstStyle/>
        <a:p>
          <a:endParaRPr lang="fr-FR" b="1"/>
        </a:p>
      </dgm:t>
    </dgm:pt>
    <dgm:pt modelId="{782163CC-6352-4AA0-B8FA-D4D38404CC0B}">
      <dgm:prSet phldrT="[Texte]" custT="1"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Char char="•"/>
            <a:defRPr cap="all"/>
          </a:pPr>
          <a:r>
            <a:rPr lang="fr-FR" sz="1200" b="1" dirty="0">
              <a:latin typeface="Century Gothic" panose="020B0502020202020204" pitchFamily="34" charset="0"/>
            </a:rPr>
            <a:t>Analyse des distributions des variables</a:t>
          </a:r>
        </a:p>
        <a:p>
          <a:pPr algn="l">
            <a:lnSpc>
              <a:spcPct val="100000"/>
            </a:lnSpc>
            <a:buFont typeface="Arial" panose="020B0604020202020204" pitchFamily="34" charset="0"/>
            <a:buChar char="•"/>
            <a:defRPr cap="all"/>
          </a:pPr>
          <a:r>
            <a:rPr lang="fr-FR" sz="1200" b="1" dirty="0">
              <a:latin typeface="Century Gothic" panose="020B0502020202020204" pitchFamily="34" charset="0"/>
            </a:rPr>
            <a:t>Détermination des variables pertinentes (Avis Métiers et des </a:t>
          </a:r>
          <a:r>
            <a:rPr lang="fr-FR" sz="1200" b="1" dirty="0" err="1">
              <a:latin typeface="Century Gothic" panose="020B0502020202020204" pitchFamily="34" charset="0"/>
            </a:rPr>
            <a:t>expertS</a:t>
          </a:r>
          <a:r>
            <a:rPr lang="fr-FR" sz="1200" b="1" dirty="0">
              <a:latin typeface="Century Gothic" panose="020B0502020202020204" pitchFamily="34" charset="0"/>
            </a:rPr>
            <a:t>)</a:t>
          </a:r>
        </a:p>
      </dgm:t>
    </dgm:pt>
    <dgm:pt modelId="{524728C1-44E2-4DA7-9AFB-1143994DFA2A}" type="parTrans" cxnId="{5C76EE2A-01F7-485A-91FC-D82C1F2AE16B}">
      <dgm:prSet/>
      <dgm:spPr/>
      <dgm:t>
        <a:bodyPr/>
        <a:lstStyle/>
        <a:p>
          <a:endParaRPr lang="fr-FR" b="1"/>
        </a:p>
      </dgm:t>
    </dgm:pt>
    <dgm:pt modelId="{DEB10955-057F-4CFA-A9FE-221072E9B8C4}" type="sibTrans" cxnId="{5C76EE2A-01F7-485A-91FC-D82C1F2AE16B}">
      <dgm:prSet/>
      <dgm:spPr/>
      <dgm:t>
        <a:bodyPr/>
        <a:lstStyle/>
        <a:p>
          <a:endParaRPr lang="fr-FR" b="1"/>
        </a:p>
      </dgm:t>
    </dgm:pt>
    <dgm:pt modelId="{C21BBFC0-7C36-4097-9807-BC626CB917DB}">
      <dgm:prSet custT="1"/>
      <dgm:spPr/>
      <dgm:t>
        <a:bodyPr/>
        <a:lstStyle/>
        <a:p>
          <a:pPr algn="l">
            <a:lnSpc>
              <a:spcPct val="100000"/>
            </a:lnSpc>
            <a:defRPr cap="all"/>
          </a:pPr>
          <a:r>
            <a:rPr lang="fr-FR" sz="1200" b="1" dirty="0">
              <a:latin typeface="Century Gothic" panose="020B0502020202020204" pitchFamily="34" charset="0"/>
            </a:rPr>
            <a:t>Détermination des </a:t>
          </a:r>
          <a:r>
            <a:rPr lang="fr-FR" sz="1200" b="1" dirty="0" err="1">
              <a:latin typeface="Century Gothic" panose="020B0502020202020204" pitchFamily="34" charset="0"/>
            </a:rPr>
            <a:t>features</a:t>
          </a:r>
          <a:r>
            <a:rPr lang="fr-FR" sz="1200" b="1" dirty="0">
              <a:latin typeface="Century Gothic" panose="020B0502020202020204" pitchFamily="34" charset="0"/>
            </a:rPr>
            <a:t> corrélées</a:t>
          </a:r>
        </a:p>
        <a:p>
          <a:pPr algn="l">
            <a:lnSpc>
              <a:spcPct val="100000"/>
            </a:lnSpc>
            <a:defRPr cap="all"/>
          </a:pPr>
          <a:r>
            <a:rPr lang="fr-FR" sz="1200" b="1" dirty="0">
              <a:latin typeface="Century Gothic" panose="020B0502020202020204" pitchFamily="34" charset="0"/>
            </a:rPr>
            <a:t>Elimination de la redondance et réduire le nombre de </a:t>
          </a:r>
          <a:r>
            <a:rPr lang="fr-FR" sz="1200" b="1" dirty="0" err="1">
              <a:latin typeface="Century Gothic" panose="020B0502020202020204" pitchFamily="34" charset="0"/>
            </a:rPr>
            <a:t>features</a:t>
          </a:r>
          <a:r>
            <a:rPr lang="fr-FR" sz="1200" b="1" dirty="0">
              <a:latin typeface="Century Gothic" panose="020B0502020202020204" pitchFamily="34" charset="0"/>
            </a:rPr>
            <a:t>.</a:t>
          </a:r>
        </a:p>
      </dgm:t>
    </dgm:pt>
    <dgm:pt modelId="{C8D2CF86-2665-4B1F-9958-C862C9E10BB7}" type="parTrans" cxnId="{0647296B-472C-48DF-86A7-84E6F63CB367}">
      <dgm:prSet/>
      <dgm:spPr/>
      <dgm:t>
        <a:bodyPr/>
        <a:lstStyle/>
        <a:p>
          <a:endParaRPr lang="fr-FR" b="1"/>
        </a:p>
      </dgm:t>
    </dgm:pt>
    <dgm:pt modelId="{B9B7A04F-8CBC-4F61-9F72-84D6E7CB89C5}" type="sibTrans" cxnId="{0647296B-472C-48DF-86A7-84E6F63CB367}">
      <dgm:prSet/>
      <dgm:spPr/>
      <dgm:t>
        <a:bodyPr/>
        <a:lstStyle/>
        <a:p>
          <a:endParaRPr lang="fr-FR" b="1"/>
        </a:p>
      </dgm:t>
    </dgm:pt>
    <dgm:pt modelId="{07683CB9-E796-4523-A762-5C43F462527B}" type="pres">
      <dgm:prSet presAssocID="{6BA5710A-2B28-472F-978D-3FCAF1AEE34E}" presName="vert0" presStyleCnt="0">
        <dgm:presLayoutVars>
          <dgm:dir/>
          <dgm:animOne val="branch"/>
          <dgm:animLvl val="lvl"/>
        </dgm:presLayoutVars>
      </dgm:prSet>
      <dgm:spPr/>
    </dgm:pt>
    <dgm:pt modelId="{435C43B6-5B76-4AC5-892E-BAAEA18795AA}" type="pres">
      <dgm:prSet presAssocID="{9A0512AD-36DE-4583-9D7B-E3FEFE89696C}" presName="thickLine" presStyleLbl="alignNode1" presStyleIdx="0" presStyleCnt="3"/>
      <dgm:spPr/>
    </dgm:pt>
    <dgm:pt modelId="{DA7F4F51-6AF2-4396-8ABE-C7F4233E54C2}" type="pres">
      <dgm:prSet presAssocID="{9A0512AD-36DE-4583-9D7B-E3FEFE89696C}" presName="horz1" presStyleCnt="0"/>
      <dgm:spPr/>
    </dgm:pt>
    <dgm:pt modelId="{930A8A06-145B-4D0D-A405-158BEED70DCF}" type="pres">
      <dgm:prSet presAssocID="{9A0512AD-36DE-4583-9D7B-E3FEFE89696C}" presName="tx1" presStyleLbl="revTx" presStyleIdx="0" presStyleCnt="6"/>
      <dgm:spPr/>
    </dgm:pt>
    <dgm:pt modelId="{15E6DF67-6E2E-4A92-A2C6-29E403A445B4}" type="pres">
      <dgm:prSet presAssocID="{9A0512AD-36DE-4583-9D7B-E3FEFE89696C}" presName="vert1" presStyleCnt="0"/>
      <dgm:spPr/>
    </dgm:pt>
    <dgm:pt modelId="{3FBFAB7B-C200-400B-8084-04A10038E9BF}" type="pres">
      <dgm:prSet presAssocID="{782163CC-6352-4AA0-B8FA-D4D38404CC0B}" presName="vertSpace2a" presStyleCnt="0"/>
      <dgm:spPr/>
    </dgm:pt>
    <dgm:pt modelId="{6D01AB40-4598-4C12-9491-DAC3E41E11D8}" type="pres">
      <dgm:prSet presAssocID="{782163CC-6352-4AA0-B8FA-D4D38404CC0B}" presName="horz2" presStyleCnt="0"/>
      <dgm:spPr/>
    </dgm:pt>
    <dgm:pt modelId="{3EA8FA93-E004-4F67-B5DE-5E9A37955387}" type="pres">
      <dgm:prSet presAssocID="{782163CC-6352-4AA0-B8FA-D4D38404CC0B}" presName="horzSpace2" presStyleCnt="0"/>
      <dgm:spPr/>
    </dgm:pt>
    <dgm:pt modelId="{72AA99C1-1E27-4C99-964D-AD91C8946B9D}" type="pres">
      <dgm:prSet presAssocID="{782163CC-6352-4AA0-B8FA-D4D38404CC0B}" presName="tx2" presStyleLbl="revTx" presStyleIdx="1" presStyleCnt="6"/>
      <dgm:spPr/>
    </dgm:pt>
    <dgm:pt modelId="{93A2F385-5B60-4CD3-88F5-BAC4F35F804D}" type="pres">
      <dgm:prSet presAssocID="{782163CC-6352-4AA0-B8FA-D4D38404CC0B}" presName="vert2" presStyleCnt="0"/>
      <dgm:spPr/>
    </dgm:pt>
    <dgm:pt modelId="{242D4FA6-A483-4B66-BA99-4321A5EFC790}" type="pres">
      <dgm:prSet presAssocID="{782163CC-6352-4AA0-B8FA-D4D38404CC0B}" presName="thinLine2b" presStyleLbl="callout" presStyleIdx="0" presStyleCnt="3"/>
      <dgm:spPr/>
    </dgm:pt>
    <dgm:pt modelId="{6B200389-F698-4C88-82AD-DA53A72AE712}" type="pres">
      <dgm:prSet presAssocID="{782163CC-6352-4AA0-B8FA-D4D38404CC0B}" presName="vertSpace2b" presStyleCnt="0"/>
      <dgm:spPr/>
    </dgm:pt>
    <dgm:pt modelId="{0991BAEB-B64A-40AD-A455-3F0BFAD66D98}" type="pres">
      <dgm:prSet presAssocID="{B0AA7C61-B5B7-4D7E-B9E0-DCF1A8222F45}" presName="thickLine" presStyleLbl="alignNode1" presStyleIdx="1" presStyleCnt="3"/>
      <dgm:spPr/>
    </dgm:pt>
    <dgm:pt modelId="{102F377D-522E-4FB4-8141-CE0C6D16A9AC}" type="pres">
      <dgm:prSet presAssocID="{B0AA7C61-B5B7-4D7E-B9E0-DCF1A8222F45}" presName="horz1" presStyleCnt="0"/>
      <dgm:spPr/>
    </dgm:pt>
    <dgm:pt modelId="{F26943D4-0499-4DDE-8035-C35D4EA1CA1F}" type="pres">
      <dgm:prSet presAssocID="{B0AA7C61-B5B7-4D7E-B9E0-DCF1A8222F45}" presName="tx1" presStyleLbl="revTx" presStyleIdx="2" presStyleCnt="6"/>
      <dgm:spPr/>
    </dgm:pt>
    <dgm:pt modelId="{BA34DFCF-609A-4A3C-8A8E-51726AD210E1}" type="pres">
      <dgm:prSet presAssocID="{B0AA7C61-B5B7-4D7E-B9E0-DCF1A8222F45}" presName="vert1" presStyleCnt="0"/>
      <dgm:spPr/>
    </dgm:pt>
    <dgm:pt modelId="{298D55B4-46C1-4F81-A52E-2258BE9B0783}" type="pres">
      <dgm:prSet presAssocID="{9A94C844-E230-4419-ADA5-09A8F6E5EAD9}" presName="vertSpace2a" presStyleCnt="0"/>
      <dgm:spPr/>
    </dgm:pt>
    <dgm:pt modelId="{D155A1B2-FF75-47E7-8E40-EF9DC5938B4E}" type="pres">
      <dgm:prSet presAssocID="{9A94C844-E230-4419-ADA5-09A8F6E5EAD9}" presName="horz2" presStyleCnt="0"/>
      <dgm:spPr/>
    </dgm:pt>
    <dgm:pt modelId="{492548DC-6953-424B-9C1D-819216607004}" type="pres">
      <dgm:prSet presAssocID="{9A94C844-E230-4419-ADA5-09A8F6E5EAD9}" presName="horzSpace2" presStyleCnt="0"/>
      <dgm:spPr/>
    </dgm:pt>
    <dgm:pt modelId="{77E194C2-797A-4F91-8BDF-CBD0E96ADD18}" type="pres">
      <dgm:prSet presAssocID="{9A94C844-E230-4419-ADA5-09A8F6E5EAD9}" presName="tx2" presStyleLbl="revTx" presStyleIdx="3" presStyleCnt="6"/>
      <dgm:spPr/>
    </dgm:pt>
    <dgm:pt modelId="{5399D1AA-48FE-4892-9489-C5AA0B456727}" type="pres">
      <dgm:prSet presAssocID="{9A94C844-E230-4419-ADA5-09A8F6E5EAD9}" presName="vert2" presStyleCnt="0"/>
      <dgm:spPr/>
    </dgm:pt>
    <dgm:pt modelId="{5B00E5EE-B8B6-47DC-84CB-F6FA573DFA19}" type="pres">
      <dgm:prSet presAssocID="{9A94C844-E230-4419-ADA5-09A8F6E5EAD9}" presName="thinLine2b" presStyleLbl="callout" presStyleIdx="1" presStyleCnt="3"/>
      <dgm:spPr/>
    </dgm:pt>
    <dgm:pt modelId="{3435D710-164C-4A89-9D88-3C7AF5701DC1}" type="pres">
      <dgm:prSet presAssocID="{9A94C844-E230-4419-ADA5-09A8F6E5EAD9}" presName="vertSpace2b" presStyleCnt="0"/>
      <dgm:spPr/>
    </dgm:pt>
    <dgm:pt modelId="{1181934A-A524-4F91-9F4A-E7D625A633D2}" type="pres">
      <dgm:prSet presAssocID="{2E0A29DF-A022-41CE-A046-FB8CC564DFE8}" presName="thickLine" presStyleLbl="alignNode1" presStyleIdx="2" presStyleCnt="3"/>
      <dgm:spPr/>
    </dgm:pt>
    <dgm:pt modelId="{4A699C6B-88A4-40C3-8396-071519C0E348}" type="pres">
      <dgm:prSet presAssocID="{2E0A29DF-A022-41CE-A046-FB8CC564DFE8}" presName="horz1" presStyleCnt="0"/>
      <dgm:spPr/>
    </dgm:pt>
    <dgm:pt modelId="{0B25FC94-EFC0-471B-8670-0A68E259E211}" type="pres">
      <dgm:prSet presAssocID="{2E0A29DF-A022-41CE-A046-FB8CC564DFE8}" presName="tx1" presStyleLbl="revTx" presStyleIdx="4" presStyleCnt="6"/>
      <dgm:spPr/>
    </dgm:pt>
    <dgm:pt modelId="{613366DF-DCCA-478E-82E6-9EC556D0A3DD}" type="pres">
      <dgm:prSet presAssocID="{2E0A29DF-A022-41CE-A046-FB8CC564DFE8}" presName="vert1" presStyleCnt="0"/>
      <dgm:spPr/>
    </dgm:pt>
    <dgm:pt modelId="{57CF7951-4394-48BC-BCD9-2BAADAAF0FA2}" type="pres">
      <dgm:prSet presAssocID="{C21BBFC0-7C36-4097-9807-BC626CB917DB}" presName="vertSpace2a" presStyleCnt="0"/>
      <dgm:spPr/>
    </dgm:pt>
    <dgm:pt modelId="{DF94CFFD-93BE-4375-80E4-3F57A6162A52}" type="pres">
      <dgm:prSet presAssocID="{C21BBFC0-7C36-4097-9807-BC626CB917DB}" presName="horz2" presStyleCnt="0"/>
      <dgm:spPr/>
    </dgm:pt>
    <dgm:pt modelId="{D61330C9-2D90-4CBC-8B51-C5A2E0F555D1}" type="pres">
      <dgm:prSet presAssocID="{C21BBFC0-7C36-4097-9807-BC626CB917DB}" presName="horzSpace2" presStyleCnt="0"/>
      <dgm:spPr/>
    </dgm:pt>
    <dgm:pt modelId="{DF8C2758-491A-404E-B958-E43D8CCB47F8}" type="pres">
      <dgm:prSet presAssocID="{C21BBFC0-7C36-4097-9807-BC626CB917DB}" presName="tx2" presStyleLbl="revTx" presStyleIdx="5" presStyleCnt="6"/>
      <dgm:spPr/>
    </dgm:pt>
    <dgm:pt modelId="{575AD206-CD6D-4B3F-B5EF-37C530244039}" type="pres">
      <dgm:prSet presAssocID="{C21BBFC0-7C36-4097-9807-BC626CB917DB}" presName="vert2" presStyleCnt="0"/>
      <dgm:spPr/>
    </dgm:pt>
    <dgm:pt modelId="{55C556D3-896C-441B-BD53-A78228C0B070}" type="pres">
      <dgm:prSet presAssocID="{C21BBFC0-7C36-4097-9807-BC626CB917DB}" presName="thinLine2b" presStyleLbl="callout" presStyleIdx="2" presStyleCnt="3"/>
      <dgm:spPr/>
    </dgm:pt>
    <dgm:pt modelId="{EAEB43D0-A57A-46E2-B7CB-EE25F6001B9F}" type="pres">
      <dgm:prSet presAssocID="{C21BBFC0-7C36-4097-9807-BC626CB917DB}" presName="vertSpace2b" presStyleCnt="0"/>
      <dgm:spPr/>
    </dgm:pt>
  </dgm:ptLst>
  <dgm:cxnLst>
    <dgm:cxn modelId="{5C76EE2A-01F7-485A-91FC-D82C1F2AE16B}" srcId="{9A0512AD-36DE-4583-9D7B-E3FEFE89696C}" destId="{782163CC-6352-4AA0-B8FA-D4D38404CC0B}" srcOrd="0" destOrd="0" parTransId="{524728C1-44E2-4DA7-9AFB-1143994DFA2A}" sibTransId="{DEB10955-057F-4CFA-A9FE-221072E9B8C4}"/>
    <dgm:cxn modelId="{AB3CA43C-8C7B-493B-B8CC-6EDCA57B85AD}" type="presOf" srcId="{6BA5710A-2B28-472F-978D-3FCAF1AEE34E}" destId="{07683CB9-E796-4523-A762-5C43F462527B}" srcOrd="0" destOrd="0" presId="urn:microsoft.com/office/officeart/2008/layout/LinedList"/>
    <dgm:cxn modelId="{1055213D-7D0B-490F-9F0A-9399A75014CE}" type="presOf" srcId="{782163CC-6352-4AA0-B8FA-D4D38404CC0B}" destId="{72AA99C1-1E27-4C99-964D-AD91C8946B9D}" srcOrd="0" destOrd="0" presId="urn:microsoft.com/office/officeart/2008/layout/LinedList"/>
    <dgm:cxn modelId="{0647296B-472C-48DF-86A7-84E6F63CB367}" srcId="{2E0A29DF-A022-41CE-A046-FB8CC564DFE8}" destId="{C21BBFC0-7C36-4097-9807-BC626CB917DB}" srcOrd="0" destOrd="0" parTransId="{C8D2CF86-2665-4B1F-9958-C862C9E10BB7}" sibTransId="{B9B7A04F-8CBC-4F61-9F72-84D6E7CB89C5}"/>
    <dgm:cxn modelId="{6C5A174F-EDBC-4444-8179-C67BE9E81C47}" type="presOf" srcId="{9A0512AD-36DE-4583-9D7B-E3FEFE89696C}" destId="{930A8A06-145B-4D0D-A405-158BEED70DCF}" srcOrd="0" destOrd="0" presId="urn:microsoft.com/office/officeart/2008/layout/LinedList"/>
    <dgm:cxn modelId="{E978E956-CB52-48DD-9D75-397B7CFC84B6}" type="presOf" srcId="{2E0A29DF-A022-41CE-A046-FB8CC564DFE8}" destId="{0B25FC94-EFC0-471B-8670-0A68E259E211}" srcOrd="0" destOrd="0" presId="urn:microsoft.com/office/officeart/2008/layout/LinedList"/>
    <dgm:cxn modelId="{9C073986-B772-4376-B209-AB588DC16134}" srcId="{6BA5710A-2B28-472F-978D-3FCAF1AEE34E}" destId="{9A0512AD-36DE-4583-9D7B-E3FEFE89696C}" srcOrd="0" destOrd="0" parTransId="{239F1CD9-C24D-4630-9077-5C9CC92C8637}" sibTransId="{6F5D76CF-8CD0-4C8B-8550-9A45227514D9}"/>
    <dgm:cxn modelId="{D7547F8B-46F5-4C94-911C-AA7CC21BCDCE}" type="presOf" srcId="{9A94C844-E230-4419-ADA5-09A8F6E5EAD9}" destId="{77E194C2-797A-4F91-8BDF-CBD0E96ADD18}" srcOrd="0" destOrd="0" presId="urn:microsoft.com/office/officeart/2008/layout/LinedList"/>
    <dgm:cxn modelId="{D009D3A7-86EF-4E2A-AC11-D8B9547362F5}" type="presOf" srcId="{C21BBFC0-7C36-4097-9807-BC626CB917DB}" destId="{DF8C2758-491A-404E-B958-E43D8CCB47F8}" srcOrd="0" destOrd="0" presId="urn:microsoft.com/office/officeart/2008/layout/LinedList"/>
    <dgm:cxn modelId="{B141C5B6-0BC4-407C-86EA-3D04DF9C765B}" srcId="{B0AA7C61-B5B7-4D7E-B9E0-DCF1A8222F45}" destId="{9A94C844-E230-4419-ADA5-09A8F6E5EAD9}" srcOrd="0" destOrd="0" parTransId="{8BD7AF44-37E6-40F0-B57D-6610365DBBC6}" sibTransId="{E4910F79-9FF9-450A-B438-425C81EA1864}"/>
    <dgm:cxn modelId="{2EAAECC0-864E-4127-AEAD-B30E34DBE6F3}" type="presOf" srcId="{B0AA7C61-B5B7-4D7E-B9E0-DCF1A8222F45}" destId="{F26943D4-0499-4DDE-8035-C35D4EA1CA1F}" srcOrd="0" destOrd="0" presId="urn:microsoft.com/office/officeart/2008/layout/LinedList"/>
    <dgm:cxn modelId="{9D1D9FF3-270D-412C-9906-13BE0513D946}" srcId="{6BA5710A-2B28-472F-978D-3FCAF1AEE34E}" destId="{B0AA7C61-B5B7-4D7E-B9E0-DCF1A8222F45}" srcOrd="1" destOrd="0" parTransId="{41202741-8E14-4610-9273-EAFAC6317EE0}" sibTransId="{4082751F-71A6-4456-B1F5-4A245472C31D}"/>
    <dgm:cxn modelId="{457326F4-C056-4C2C-9752-DA0D7A60E7C2}" srcId="{6BA5710A-2B28-472F-978D-3FCAF1AEE34E}" destId="{2E0A29DF-A022-41CE-A046-FB8CC564DFE8}" srcOrd="2" destOrd="0" parTransId="{2F0E3AF8-F85A-49D4-A6CA-3B9057D4FA06}" sibTransId="{133028CD-355C-46A9-8C8C-CD048A7615B9}"/>
    <dgm:cxn modelId="{276A4883-3B8C-4EAF-B062-BB5D765E8C0A}" type="presParOf" srcId="{07683CB9-E796-4523-A762-5C43F462527B}" destId="{435C43B6-5B76-4AC5-892E-BAAEA18795AA}" srcOrd="0" destOrd="0" presId="urn:microsoft.com/office/officeart/2008/layout/LinedList"/>
    <dgm:cxn modelId="{6901FA60-3909-4371-B1B3-2BB087900CCD}" type="presParOf" srcId="{07683CB9-E796-4523-A762-5C43F462527B}" destId="{DA7F4F51-6AF2-4396-8ABE-C7F4233E54C2}" srcOrd="1" destOrd="0" presId="urn:microsoft.com/office/officeart/2008/layout/LinedList"/>
    <dgm:cxn modelId="{8A944266-0B4D-456D-B572-8A4C200C5A01}" type="presParOf" srcId="{DA7F4F51-6AF2-4396-8ABE-C7F4233E54C2}" destId="{930A8A06-145B-4D0D-A405-158BEED70DCF}" srcOrd="0" destOrd="0" presId="urn:microsoft.com/office/officeart/2008/layout/LinedList"/>
    <dgm:cxn modelId="{144C6401-5975-4A70-8C28-1553499FF77F}" type="presParOf" srcId="{DA7F4F51-6AF2-4396-8ABE-C7F4233E54C2}" destId="{15E6DF67-6E2E-4A92-A2C6-29E403A445B4}" srcOrd="1" destOrd="0" presId="urn:microsoft.com/office/officeart/2008/layout/LinedList"/>
    <dgm:cxn modelId="{B212FA55-5638-40B8-A338-B588D00583D5}" type="presParOf" srcId="{15E6DF67-6E2E-4A92-A2C6-29E403A445B4}" destId="{3FBFAB7B-C200-400B-8084-04A10038E9BF}" srcOrd="0" destOrd="0" presId="urn:microsoft.com/office/officeart/2008/layout/LinedList"/>
    <dgm:cxn modelId="{053DFC04-FE74-496C-91ED-0B40C3CC3B9F}" type="presParOf" srcId="{15E6DF67-6E2E-4A92-A2C6-29E403A445B4}" destId="{6D01AB40-4598-4C12-9491-DAC3E41E11D8}" srcOrd="1" destOrd="0" presId="urn:microsoft.com/office/officeart/2008/layout/LinedList"/>
    <dgm:cxn modelId="{91E5F310-3F59-4A91-8C9F-F8EEEE41E4CE}" type="presParOf" srcId="{6D01AB40-4598-4C12-9491-DAC3E41E11D8}" destId="{3EA8FA93-E004-4F67-B5DE-5E9A37955387}" srcOrd="0" destOrd="0" presId="urn:microsoft.com/office/officeart/2008/layout/LinedList"/>
    <dgm:cxn modelId="{527CA345-1EAE-4602-9F4F-A95D6C15C8ED}" type="presParOf" srcId="{6D01AB40-4598-4C12-9491-DAC3E41E11D8}" destId="{72AA99C1-1E27-4C99-964D-AD91C8946B9D}" srcOrd="1" destOrd="0" presId="urn:microsoft.com/office/officeart/2008/layout/LinedList"/>
    <dgm:cxn modelId="{B8A9551E-CD98-475A-BAF7-AF7379CE6B0F}" type="presParOf" srcId="{6D01AB40-4598-4C12-9491-DAC3E41E11D8}" destId="{93A2F385-5B60-4CD3-88F5-BAC4F35F804D}" srcOrd="2" destOrd="0" presId="urn:microsoft.com/office/officeart/2008/layout/LinedList"/>
    <dgm:cxn modelId="{BB339511-C175-42E4-A5BC-B1EA598D20C7}" type="presParOf" srcId="{15E6DF67-6E2E-4A92-A2C6-29E403A445B4}" destId="{242D4FA6-A483-4B66-BA99-4321A5EFC790}" srcOrd="2" destOrd="0" presId="urn:microsoft.com/office/officeart/2008/layout/LinedList"/>
    <dgm:cxn modelId="{6A9A17AC-A8C0-4F31-B71B-3DBAAB417B9C}" type="presParOf" srcId="{15E6DF67-6E2E-4A92-A2C6-29E403A445B4}" destId="{6B200389-F698-4C88-82AD-DA53A72AE712}" srcOrd="3" destOrd="0" presId="urn:microsoft.com/office/officeart/2008/layout/LinedList"/>
    <dgm:cxn modelId="{39964D31-D2B2-4BC8-B6A1-6615C31D6B4C}" type="presParOf" srcId="{07683CB9-E796-4523-A762-5C43F462527B}" destId="{0991BAEB-B64A-40AD-A455-3F0BFAD66D98}" srcOrd="2" destOrd="0" presId="urn:microsoft.com/office/officeart/2008/layout/LinedList"/>
    <dgm:cxn modelId="{0049E67D-EDB3-4C61-BF6F-6DF50B51FCA2}" type="presParOf" srcId="{07683CB9-E796-4523-A762-5C43F462527B}" destId="{102F377D-522E-4FB4-8141-CE0C6D16A9AC}" srcOrd="3" destOrd="0" presId="urn:microsoft.com/office/officeart/2008/layout/LinedList"/>
    <dgm:cxn modelId="{95293379-31C2-4351-8A82-F1D9D950CF2D}" type="presParOf" srcId="{102F377D-522E-4FB4-8141-CE0C6D16A9AC}" destId="{F26943D4-0499-4DDE-8035-C35D4EA1CA1F}" srcOrd="0" destOrd="0" presId="urn:microsoft.com/office/officeart/2008/layout/LinedList"/>
    <dgm:cxn modelId="{B03C0165-D132-42F1-9D21-2AE52F7B14C7}" type="presParOf" srcId="{102F377D-522E-4FB4-8141-CE0C6D16A9AC}" destId="{BA34DFCF-609A-4A3C-8A8E-51726AD210E1}" srcOrd="1" destOrd="0" presId="urn:microsoft.com/office/officeart/2008/layout/LinedList"/>
    <dgm:cxn modelId="{BFFBBDF9-DD55-4806-9BD2-50209E3C7741}" type="presParOf" srcId="{BA34DFCF-609A-4A3C-8A8E-51726AD210E1}" destId="{298D55B4-46C1-4F81-A52E-2258BE9B0783}" srcOrd="0" destOrd="0" presId="urn:microsoft.com/office/officeart/2008/layout/LinedList"/>
    <dgm:cxn modelId="{E322F1C8-CD4C-4A98-A44F-371470AD8427}" type="presParOf" srcId="{BA34DFCF-609A-4A3C-8A8E-51726AD210E1}" destId="{D155A1B2-FF75-47E7-8E40-EF9DC5938B4E}" srcOrd="1" destOrd="0" presId="urn:microsoft.com/office/officeart/2008/layout/LinedList"/>
    <dgm:cxn modelId="{3377622B-5E30-4C97-AD1D-811DE99E3C50}" type="presParOf" srcId="{D155A1B2-FF75-47E7-8E40-EF9DC5938B4E}" destId="{492548DC-6953-424B-9C1D-819216607004}" srcOrd="0" destOrd="0" presId="urn:microsoft.com/office/officeart/2008/layout/LinedList"/>
    <dgm:cxn modelId="{4DD81704-3E77-4BBF-8E57-58BC62E9A63C}" type="presParOf" srcId="{D155A1B2-FF75-47E7-8E40-EF9DC5938B4E}" destId="{77E194C2-797A-4F91-8BDF-CBD0E96ADD18}" srcOrd="1" destOrd="0" presId="urn:microsoft.com/office/officeart/2008/layout/LinedList"/>
    <dgm:cxn modelId="{2ECBC2BC-3650-462F-A8C6-DEDEA7D07088}" type="presParOf" srcId="{D155A1B2-FF75-47E7-8E40-EF9DC5938B4E}" destId="{5399D1AA-48FE-4892-9489-C5AA0B456727}" srcOrd="2" destOrd="0" presId="urn:microsoft.com/office/officeart/2008/layout/LinedList"/>
    <dgm:cxn modelId="{A36B8401-BA69-4D34-8482-56CB26645159}" type="presParOf" srcId="{BA34DFCF-609A-4A3C-8A8E-51726AD210E1}" destId="{5B00E5EE-B8B6-47DC-84CB-F6FA573DFA19}" srcOrd="2" destOrd="0" presId="urn:microsoft.com/office/officeart/2008/layout/LinedList"/>
    <dgm:cxn modelId="{CB95D117-349F-464C-BCDA-0370C22160D7}" type="presParOf" srcId="{BA34DFCF-609A-4A3C-8A8E-51726AD210E1}" destId="{3435D710-164C-4A89-9D88-3C7AF5701DC1}" srcOrd="3" destOrd="0" presId="urn:microsoft.com/office/officeart/2008/layout/LinedList"/>
    <dgm:cxn modelId="{72B4B11E-3A8F-4C2D-9605-9CFF0C8B5362}" type="presParOf" srcId="{07683CB9-E796-4523-A762-5C43F462527B}" destId="{1181934A-A524-4F91-9F4A-E7D625A633D2}" srcOrd="4" destOrd="0" presId="urn:microsoft.com/office/officeart/2008/layout/LinedList"/>
    <dgm:cxn modelId="{2E17A0E4-6585-444C-8E22-FA9CA56BFBE3}" type="presParOf" srcId="{07683CB9-E796-4523-A762-5C43F462527B}" destId="{4A699C6B-88A4-40C3-8396-071519C0E348}" srcOrd="5" destOrd="0" presId="urn:microsoft.com/office/officeart/2008/layout/LinedList"/>
    <dgm:cxn modelId="{069EE74C-8C3A-4883-8FB5-381838910962}" type="presParOf" srcId="{4A699C6B-88A4-40C3-8396-071519C0E348}" destId="{0B25FC94-EFC0-471B-8670-0A68E259E211}" srcOrd="0" destOrd="0" presId="urn:microsoft.com/office/officeart/2008/layout/LinedList"/>
    <dgm:cxn modelId="{BB93CF73-68C9-4865-917E-A67AE7F4122B}" type="presParOf" srcId="{4A699C6B-88A4-40C3-8396-071519C0E348}" destId="{613366DF-DCCA-478E-82E6-9EC556D0A3DD}" srcOrd="1" destOrd="0" presId="urn:microsoft.com/office/officeart/2008/layout/LinedList"/>
    <dgm:cxn modelId="{8B8A828C-FBA2-425F-BD0E-94ACF65B6CE1}" type="presParOf" srcId="{613366DF-DCCA-478E-82E6-9EC556D0A3DD}" destId="{57CF7951-4394-48BC-BCD9-2BAADAAF0FA2}" srcOrd="0" destOrd="0" presId="urn:microsoft.com/office/officeart/2008/layout/LinedList"/>
    <dgm:cxn modelId="{BD500C0C-E088-4D50-BE93-D1A1447E7BEF}" type="presParOf" srcId="{613366DF-DCCA-478E-82E6-9EC556D0A3DD}" destId="{DF94CFFD-93BE-4375-80E4-3F57A6162A52}" srcOrd="1" destOrd="0" presId="urn:microsoft.com/office/officeart/2008/layout/LinedList"/>
    <dgm:cxn modelId="{4DE55BF6-AD40-4196-B52A-040507A36E3B}" type="presParOf" srcId="{DF94CFFD-93BE-4375-80E4-3F57A6162A52}" destId="{D61330C9-2D90-4CBC-8B51-C5A2E0F555D1}" srcOrd="0" destOrd="0" presId="urn:microsoft.com/office/officeart/2008/layout/LinedList"/>
    <dgm:cxn modelId="{BF53A459-AEE8-4B68-B545-CA608EAA198E}" type="presParOf" srcId="{DF94CFFD-93BE-4375-80E4-3F57A6162A52}" destId="{DF8C2758-491A-404E-B958-E43D8CCB47F8}" srcOrd="1" destOrd="0" presId="urn:microsoft.com/office/officeart/2008/layout/LinedList"/>
    <dgm:cxn modelId="{44ABCD94-71A7-4E4F-B365-A057B3570C90}" type="presParOf" srcId="{DF94CFFD-93BE-4375-80E4-3F57A6162A52}" destId="{575AD206-CD6D-4B3F-B5EF-37C530244039}" srcOrd="2" destOrd="0" presId="urn:microsoft.com/office/officeart/2008/layout/LinedList"/>
    <dgm:cxn modelId="{209DCAF9-98BC-4952-9F21-49BA2D1E83EF}" type="presParOf" srcId="{613366DF-DCCA-478E-82E6-9EC556D0A3DD}" destId="{55C556D3-896C-441B-BD53-A78228C0B070}" srcOrd="2" destOrd="0" presId="urn:microsoft.com/office/officeart/2008/layout/LinedList"/>
    <dgm:cxn modelId="{9C258E4E-0FFF-4B50-83C5-96452CFFB6F1}" type="presParOf" srcId="{613366DF-DCCA-478E-82E6-9EC556D0A3DD}" destId="{EAEB43D0-A57A-46E2-B7CB-EE25F6001B9F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4AD49D9-1D16-421B-90CF-F5E863A64A5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C4691F58-DB74-434A-A862-8F43F955CCE2}">
      <dgm:prSet phldrT="[Texte]"/>
      <dgm:spPr/>
      <dgm:t>
        <a:bodyPr/>
        <a:lstStyle/>
        <a:p>
          <a:r>
            <a:rPr lang="fr-FR" dirty="0">
              <a:latin typeface="Century Gothic" panose="020B0502020202020204" pitchFamily="34" charset="0"/>
            </a:rPr>
            <a:t>À la fin de cette étape, nous avons réussi à réduire le nombre de </a:t>
          </a:r>
          <a:r>
            <a:rPr lang="fr-FR" dirty="0" err="1">
              <a:latin typeface="Century Gothic" panose="020B0502020202020204" pitchFamily="34" charset="0"/>
            </a:rPr>
            <a:t>features</a:t>
          </a:r>
          <a:r>
            <a:rPr lang="fr-FR" dirty="0">
              <a:latin typeface="Century Gothic" panose="020B0502020202020204" pitchFamily="34" charset="0"/>
            </a:rPr>
            <a:t> de 43 à 16.</a:t>
          </a:r>
          <a:endParaRPr lang="fr-FR" dirty="0"/>
        </a:p>
      </dgm:t>
    </dgm:pt>
    <dgm:pt modelId="{AB145FD7-3B6B-4C3F-925F-FEC885F0EA79}" type="parTrans" cxnId="{1F0EA710-E552-4BE2-BFB4-8655D597A8D0}">
      <dgm:prSet/>
      <dgm:spPr/>
      <dgm:t>
        <a:bodyPr/>
        <a:lstStyle/>
        <a:p>
          <a:endParaRPr lang="fr-FR"/>
        </a:p>
      </dgm:t>
    </dgm:pt>
    <dgm:pt modelId="{DFC95D63-9432-4056-A193-9A2D5A42118E}" type="sibTrans" cxnId="{1F0EA710-E552-4BE2-BFB4-8655D597A8D0}">
      <dgm:prSet/>
      <dgm:spPr/>
      <dgm:t>
        <a:bodyPr/>
        <a:lstStyle/>
        <a:p>
          <a:endParaRPr lang="fr-FR"/>
        </a:p>
      </dgm:t>
    </dgm:pt>
    <dgm:pt modelId="{334F6B5B-58ED-48EB-9986-77B57A1E1086}" type="pres">
      <dgm:prSet presAssocID="{A4AD49D9-1D16-421B-90CF-F5E863A64A5A}" presName="compositeShape" presStyleCnt="0">
        <dgm:presLayoutVars>
          <dgm:chMax val="7"/>
          <dgm:dir/>
          <dgm:resizeHandles val="exact"/>
        </dgm:presLayoutVars>
      </dgm:prSet>
      <dgm:spPr/>
    </dgm:pt>
    <dgm:pt modelId="{1363A9A5-F6A8-4203-AB58-417868D8A247}" type="pres">
      <dgm:prSet presAssocID="{C4691F58-DB74-434A-A862-8F43F955CCE2}" presName="circ1TxSh" presStyleLbl="vennNode1" presStyleIdx="0" presStyleCnt="1"/>
      <dgm:spPr/>
    </dgm:pt>
  </dgm:ptLst>
  <dgm:cxnLst>
    <dgm:cxn modelId="{1F0EA710-E552-4BE2-BFB4-8655D597A8D0}" srcId="{A4AD49D9-1D16-421B-90CF-F5E863A64A5A}" destId="{C4691F58-DB74-434A-A862-8F43F955CCE2}" srcOrd="0" destOrd="0" parTransId="{AB145FD7-3B6B-4C3F-925F-FEC885F0EA79}" sibTransId="{DFC95D63-9432-4056-A193-9A2D5A42118E}"/>
    <dgm:cxn modelId="{21214E74-2362-469E-A0D2-A68BED83FF8B}" type="presOf" srcId="{C4691F58-DB74-434A-A862-8F43F955CCE2}" destId="{1363A9A5-F6A8-4203-AB58-417868D8A247}" srcOrd="0" destOrd="0" presId="urn:microsoft.com/office/officeart/2005/8/layout/venn1"/>
    <dgm:cxn modelId="{B7E5DFB1-EB4B-4A59-9770-8EE58277D01B}" type="presOf" srcId="{A4AD49D9-1D16-421B-90CF-F5E863A64A5A}" destId="{334F6B5B-58ED-48EB-9986-77B57A1E1086}" srcOrd="0" destOrd="0" presId="urn:microsoft.com/office/officeart/2005/8/layout/venn1"/>
    <dgm:cxn modelId="{D593CB78-6D4E-429E-BE9E-F02B2E13DED5}" type="presParOf" srcId="{334F6B5B-58ED-48EB-9986-77B57A1E1086}" destId="{1363A9A5-F6A8-4203-AB58-417868D8A24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C4D26C5-810A-41A3-BCA0-BAF888074251}" type="doc">
      <dgm:prSet loTypeId="urn:microsoft.com/office/officeart/2005/8/layout/chevron1" loCatId="process" qsTypeId="urn:microsoft.com/office/officeart/2005/8/quickstyle/simple2" qsCatId="simple" csTypeId="urn:microsoft.com/office/officeart/2005/8/colors/accent6_2" csCatId="accent6" phldr="1"/>
      <dgm:spPr/>
    </dgm:pt>
    <dgm:pt modelId="{04A064A6-3B68-43A5-A020-94D165296425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I. Contexte</a:t>
          </a:r>
        </a:p>
      </dgm:t>
    </dgm:pt>
    <dgm:pt modelId="{7F7668E2-CFA8-4AA9-BFE6-0FA998762D27}" type="parTrans" cxnId="{A6C5E423-69E6-4907-96E3-6E601EB0977C}">
      <dgm:prSet/>
      <dgm:spPr/>
      <dgm:t>
        <a:bodyPr/>
        <a:lstStyle/>
        <a:p>
          <a:endParaRPr lang="fr-FR">
            <a:solidFill>
              <a:srgbClr val="7030A0"/>
            </a:solidFill>
          </a:endParaRPr>
        </a:p>
      </dgm:t>
    </dgm:pt>
    <dgm:pt modelId="{D4A0EEA4-A336-4158-81B9-1980AFF4C80A}" type="sibTrans" cxnId="{A6C5E423-69E6-4907-96E3-6E601EB0977C}">
      <dgm:prSet/>
      <dgm:spPr/>
      <dgm:t>
        <a:bodyPr/>
        <a:lstStyle/>
        <a:p>
          <a:endParaRPr lang="fr-FR">
            <a:solidFill>
              <a:srgbClr val="7030A0"/>
            </a:solidFill>
          </a:endParaRPr>
        </a:p>
      </dgm:t>
    </dgm:pt>
    <dgm:pt modelId="{33122683-3D24-4494-8005-36C6DBEFAC59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II. Méthodologie</a:t>
          </a:r>
        </a:p>
      </dgm:t>
    </dgm:pt>
    <dgm:pt modelId="{C4D96AD9-3CC2-4351-A866-5085E41882E2}" type="parTrans" cxnId="{585D3BB3-8D26-4102-A7E0-172049309522}">
      <dgm:prSet/>
      <dgm:spPr/>
      <dgm:t>
        <a:bodyPr/>
        <a:lstStyle/>
        <a:p>
          <a:endParaRPr lang="fr-FR"/>
        </a:p>
      </dgm:t>
    </dgm:pt>
    <dgm:pt modelId="{87494C16-9688-4531-98E1-4676C75A6CE9}" type="sibTrans" cxnId="{585D3BB3-8D26-4102-A7E0-172049309522}">
      <dgm:prSet/>
      <dgm:spPr/>
      <dgm:t>
        <a:bodyPr/>
        <a:lstStyle/>
        <a:p>
          <a:endParaRPr lang="fr-FR"/>
        </a:p>
      </dgm:t>
    </dgm:pt>
    <dgm:pt modelId="{5FDD304F-7890-42D6-AA06-54ED38F7FBA3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III. Traitement des données</a:t>
          </a:r>
        </a:p>
      </dgm:t>
    </dgm:pt>
    <dgm:pt modelId="{6DAE1D75-1176-4354-B92D-2A8B56A4B85A}" type="parTrans" cxnId="{A083098A-A6CE-49E1-826B-E562BFA7AC97}">
      <dgm:prSet/>
      <dgm:spPr/>
      <dgm:t>
        <a:bodyPr/>
        <a:lstStyle/>
        <a:p>
          <a:endParaRPr lang="fr-FR"/>
        </a:p>
      </dgm:t>
    </dgm:pt>
    <dgm:pt modelId="{CBEE887E-4308-4558-8175-74C9DD4D0CBB}" type="sibTrans" cxnId="{A083098A-A6CE-49E1-826B-E562BFA7AC97}">
      <dgm:prSet/>
      <dgm:spPr/>
      <dgm:t>
        <a:bodyPr/>
        <a:lstStyle/>
        <a:p>
          <a:endParaRPr lang="fr-FR"/>
        </a:p>
      </dgm:t>
    </dgm:pt>
    <dgm:pt modelId="{D1E3A65D-AD26-4A13-8D50-C67E305280B1}">
      <dgm:prSet/>
      <dgm:spPr>
        <a:solidFill>
          <a:schemeClr val="accent1">
            <a:lumMod val="60000"/>
            <a:lumOff val="4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IV. Modélisation</a:t>
          </a:r>
        </a:p>
      </dgm:t>
    </dgm:pt>
    <dgm:pt modelId="{75925F30-EC4D-42BE-AED6-342E3991D138}" type="parTrans" cxnId="{D6F940E9-3A33-4E0A-A272-DBF23CAEDA98}">
      <dgm:prSet/>
      <dgm:spPr/>
      <dgm:t>
        <a:bodyPr/>
        <a:lstStyle/>
        <a:p>
          <a:endParaRPr lang="fr-FR"/>
        </a:p>
      </dgm:t>
    </dgm:pt>
    <dgm:pt modelId="{40DA0A39-3D68-4DD3-80A0-2994EF8AF3FC}" type="sibTrans" cxnId="{D6F940E9-3A33-4E0A-A272-DBF23CAEDA98}">
      <dgm:prSet/>
      <dgm:spPr/>
      <dgm:t>
        <a:bodyPr/>
        <a:lstStyle/>
        <a:p>
          <a:endParaRPr lang="fr-FR"/>
        </a:p>
      </dgm:t>
    </dgm:pt>
    <dgm:pt modelId="{B5BC8287-F63F-4FAC-B29D-6E8D85BE32D7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V. Présentation des résultats</a:t>
          </a:r>
        </a:p>
      </dgm:t>
    </dgm:pt>
    <dgm:pt modelId="{25EF0AB2-65A1-4313-98B8-E0FC4AEA5C4A}" type="parTrans" cxnId="{10313218-4E30-47C2-971D-9787F53C0FF4}">
      <dgm:prSet/>
      <dgm:spPr/>
      <dgm:t>
        <a:bodyPr/>
        <a:lstStyle/>
        <a:p>
          <a:endParaRPr lang="fr-FR"/>
        </a:p>
      </dgm:t>
    </dgm:pt>
    <dgm:pt modelId="{07188355-F298-4B4E-B72F-5238D19F6C4F}" type="sibTrans" cxnId="{10313218-4E30-47C2-971D-9787F53C0FF4}">
      <dgm:prSet/>
      <dgm:spPr/>
      <dgm:t>
        <a:bodyPr/>
        <a:lstStyle/>
        <a:p>
          <a:endParaRPr lang="fr-FR"/>
        </a:p>
      </dgm:t>
    </dgm:pt>
    <dgm:pt modelId="{9C03B2FA-1919-475C-910F-F9CA028DE219}" type="pres">
      <dgm:prSet presAssocID="{CC4D26C5-810A-41A3-BCA0-BAF888074251}" presName="Name0" presStyleCnt="0">
        <dgm:presLayoutVars>
          <dgm:dir/>
          <dgm:animLvl val="lvl"/>
          <dgm:resizeHandles val="exact"/>
        </dgm:presLayoutVars>
      </dgm:prSet>
      <dgm:spPr/>
    </dgm:pt>
    <dgm:pt modelId="{369D9F40-A58A-4F65-81F4-C6ACEE579E27}" type="pres">
      <dgm:prSet presAssocID="{04A064A6-3B68-43A5-A020-94D165296425}" presName="parTxOnly" presStyleLbl="node1" presStyleIdx="0" presStyleCnt="5" custLinFactNeighborX="-624" custLinFactNeighborY="-1414">
        <dgm:presLayoutVars>
          <dgm:chMax val="0"/>
          <dgm:chPref val="0"/>
          <dgm:bulletEnabled val="1"/>
        </dgm:presLayoutVars>
      </dgm:prSet>
      <dgm:spPr/>
    </dgm:pt>
    <dgm:pt modelId="{38542514-5CD0-449C-8847-46EB8B5E54A4}" type="pres">
      <dgm:prSet presAssocID="{D4A0EEA4-A336-4158-81B9-1980AFF4C80A}" presName="parTxOnlySpace" presStyleCnt="0"/>
      <dgm:spPr/>
    </dgm:pt>
    <dgm:pt modelId="{36FBF07F-2E57-494A-A307-59F40A2D6A57}" type="pres">
      <dgm:prSet presAssocID="{33122683-3D24-4494-8005-36C6DBEFAC59}" presName="parTxOnly" presStyleLbl="node1" presStyleIdx="1" presStyleCnt="5" custLinFactNeighborX="11837" custLinFactNeighborY="-1414">
        <dgm:presLayoutVars>
          <dgm:chMax val="0"/>
          <dgm:chPref val="0"/>
          <dgm:bulletEnabled val="1"/>
        </dgm:presLayoutVars>
      </dgm:prSet>
      <dgm:spPr/>
    </dgm:pt>
    <dgm:pt modelId="{1475114A-3686-479B-ACE3-3DB72E3A8FF4}" type="pres">
      <dgm:prSet presAssocID="{87494C16-9688-4531-98E1-4676C75A6CE9}" presName="parTxOnlySpace" presStyleCnt="0"/>
      <dgm:spPr/>
    </dgm:pt>
    <dgm:pt modelId="{04BA3892-3474-499B-8C8C-7036348EB223}" type="pres">
      <dgm:prSet presAssocID="{5FDD304F-7890-42D6-AA06-54ED38F7FB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FFF77B20-53F2-4BA7-A3C2-6307457B9EF0}" type="pres">
      <dgm:prSet presAssocID="{CBEE887E-4308-4558-8175-74C9DD4D0CBB}" presName="parTxOnlySpace" presStyleCnt="0"/>
      <dgm:spPr/>
    </dgm:pt>
    <dgm:pt modelId="{AAF3D7FA-86FE-4AFC-9618-80292DA463B7}" type="pres">
      <dgm:prSet presAssocID="{D1E3A65D-AD26-4A13-8D50-C67E305280B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B708DA4-255C-4E4F-972D-3C94BE231CFC}" type="pres">
      <dgm:prSet presAssocID="{40DA0A39-3D68-4DD3-80A0-2994EF8AF3FC}" presName="parTxOnlySpace" presStyleCnt="0"/>
      <dgm:spPr/>
    </dgm:pt>
    <dgm:pt modelId="{D2874418-61B6-46A5-9263-D79293379602}" type="pres">
      <dgm:prSet presAssocID="{B5BC8287-F63F-4FAC-B29D-6E8D85BE32D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0313218-4E30-47C2-971D-9787F53C0FF4}" srcId="{CC4D26C5-810A-41A3-BCA0-BAF888074251}" destId="{B5BC8287-F63F-4FAC-B29D-6E8D85BE32D7}" srcOrd="4" destOrd="0" parTransId="{25EF0AB2-65A1-4313-98B8-E0FC4AEA5C4A}" sibTransId="{07188355-F298-4B4E-B72F-5238D19F6C4F}"/>
    <dgm:cxn modelId="{A6C5E423-69E6-4907-96E3-6E601EB0977C}" srcId="{CC4D26C5-810A-41A3-BCA0-BAF888074251}" destId="{04A064A6-3B68-43A5-A020-94D165296425}" srcOrd="0" destOrd="0" parTransId="{7F7668E2-CFA8-4AA9-BFE6-0FA998762D27}" sibTransId="{D4A0EEA4-A336-4158-81B9-1980AFF4C80A}"/>
    <dgm:cxn modelId="{71FAC76C-6425-4256-83AD-BC098C8B057D}" type="presOf" srcId="{D1E3A65D-AD26-4A13-8D50-C67E305280B1}" destId="{AAF3D7FA-86FE-4AFC-9618-80292DA463B7}" srcOrd="0" destOrd="0" presId="urn:microsoft.com/office/officeart/2005/8/layout/chevron1"/>
    <dgm:cxn modelId="{14DA2386-F1AA-4FF9-8DCA-CD299DD23443}" type="presOf" srcId="{5FDD304F-7890-42D6-AA06-54ED38F7FBA3}" destId="{04BA3892-3474-499B-8C8C-7036348EB223}" srcOrd="0" destOrd="0" presId="urn:microsoft.com/office/officeart/2005/8/layout/chevron1"/>
    <dgm:cxn modelId="{40353C87-E720-4223-ADD5-2D8DCDE76D3F}" type="presOf" srcId="{CC4D26C5-810A-41A3-BCA0-BAF888074251}" destId="{9C03B2FA-1919-475C-910F-F9CA028DE219}" srcOrd="0" destOrd="0" presId="urn:microsoft.com/office/officeart/2005/8/layout/chevron1"/>
    <dgm:cxn modelId="{A083098A-A6CE-49E1-826B-E562BFA7AC97}" srcId="{CC4D26C5-810A-41A3-BCA0-BAF888074251}" destId="{5FDD304F-7890-42D6-AA06-54ED38F7FBA3}" srcOrd="2" destOrd="0" parTransId="{6DAE1D75-1176-4354-B92D-2A8B56A4B85A}" sibTransId="{CBEE887E-4308-4558-8175-74C9DD4D0CBB}"/>
    <dgm:cxn modelId="{585D3BB3-8D26-4102-A7E0-172049309522}" srcId="{CC4D26C5-810A-41A3-BCA0-BAF888074251}" destId="{33122683-3D24-4494-8005-36C6DBEFAC59}" srcOrd="1" destOrd="0" parTransId="{C4D96AD9-3CC2-4351-A866-5085E41882E2}" sibTransId="{87494C16-9688-4531-98E1-4676C75A6CE9}"/>
    <dgm:cxn modelId="{D6F940E9-3A33-4E0A-A272-DBF23CAEDA98}" srcId="{CC4D26C5-810A-41A3-BCA0-BAF888074251}" destId="{D1E3A65D-AD26-4A13-8D50-C67E305280B1}" srcOrd="3" destOrd="0" parTransId="{75925F30-EC4D-42BE-AED6-342E3991D138}" sibTransId="{40DA0A39-3D68-4DD3-80A0-2994EF8AF3FC}"/>
    <dgm:cxn modelId="{E4BD39ED-D6C1-4190-9146-22327D551526}" type="presOf" srcId="{33122683-3D24-4494-8005-36C6DBEFAC59}" destId="{36FBF07F-2E57-494A-A307-59F40A2D6A57}" srcOrd="0" destOrd="0" presId="urn:microsoft.com/office/officeart/2005/8/layout/chevron1"/>
    <dgm:cxn modelId="{467547FA-072D-44C0-8C20-C43CB617CA50}" type="presOf" srcId="{04A064A6-3B68-43A5-A020-94D165296425}" destId="{369D9F40-A58A-4F65-81F4-C6ACEE579E27}" srcOrd="0" destOrd="0" presId="urn:microsoft.com/office/officeart/2005/8/layout/chevron1"/>
    <dgm:cxn modelId="{A51748FE-ACCF-4364-8DDE-609D18323EC8}" type="presOf" srcId="{B5BC8287-F63F-4FAC-B29D-6E8D85BE32D7}" destId="{D2874418-61B6-46A5-9263-D79293379602}" srcOrd="0" destOrd="0" presId="urn:microsoft.com/office/officeart/2005/8/layout/chevron1"/>
    <dgm:cxn modelId="{CAB6F453-64E9-49BD-A8DC-EE236D951445}" type="presParOf" srcId="{9C03B2FA-1919-475C-910F-F9CA028DE219}" destId="{369D9F40-A58A-4F65-81F4-C6ACEE579E27}" srcOrd="0" destOrd="0" presId="urn:microsoft.com/office/officeart/2005/8/layout/chevron1"/>
    <dgm:cxn modelId="{A7B8FC4F-89B2-43FF-9290-918C794056C7}" type="presParOf" srcId="{9C03B2FA-1919-475C-910F-F9CA028DE219}" destId="{38542514-5CD0-449C-8847-46EB8B5E54A4}" srcOrd="1" destOrd="0" presId="urn:microsoft.com/office/officeart/2005/8/layout/chevron1"/>
    <dgm:cxn modelId="{C59E218D-E7EA-44DC-B3B9-3CE555791CBD}" type="presParOf" srcId="{9C03B2FA-1919-475C-910F-F9CA028DE219}" destId="{36FBF07F-2E57-494A-A307-59F40A2D6A57}" srcOrd="2" destOrd="0" presId="urn:microsoft.com/office/officeart/2005/8/layout/chevron1"/>
    <dgm:cxn modelId="{6413BFE7-CF6C-46DD-884E-C3D73450E100}" type="presParOf" srcId="{9C03B2FA-1919-475C-910F-F9CA028DE219}" destId="{1475114A-3686-479B-ACE3-3DB72E3A8FF4}" srcOrd="3" destOrd="0" presId="urn:microsoft.com/office/officeart/2005/8/layout/chevron1"/>
    <dgm:cxn modelId="{0CDD6E7D-8372-482C-B8D5-DE792C144D0A}" type="presParOf" srcId="{9C03B2FA-1919-475C-910F-F9CA028DE219}" destId="{04BA3892-3474-499B-8C8C-7036348EB223}" srcOrd="4" destOrd="0" presId="urn:microsoft.com/office/officeart/2005/8/layout/chevron1"/>
    <dgm:cxn modelId="{0B00E269-AC01-42C9-BC03-824917472E85}" type="presParOf" srcId="{9C03B2FA-1919-475C-910F-F9CA028DE219}" destId="{FFF77B20-53F2-4BA7-A3C2-6307457B9EF0}" srcOrd="5" destOrd="0" presId="urn:microsoft.com/office/officeart/2005/8/layout/chevron1"/>
    <dgm:cxn modelId="{3A27C89C-ADB5-47B1-A38A-17A81B7C82D4}" type="presParOf" srcId="{9C03B2FA-1919-475C-910F-F9CA028DE219}" destId="{AAF3D7FA-86FE-4AFC-9618-80292DA463B7}" srcOrd="6" destOrd="0" presId="urn:microsoft.com/office/officeart/2005/8/layout/chevron1"/>
    <dgm:cxn modelId="{D2B7989C-5526-46B8-B267-84FFDE04E6A5}" type="presParOf" srcId="{9C03B2FA-1919-475C-910F-F9CA028DE219}" destId="{BB708DA4-255C-4E4F-972D-3C94BE231CFC}" srcOrd="7" destOrd="0" presId="urn:microsoft.com/office/officeart/2005/8/layout/chevron1"/>
    <dgm:cxn modelId="{0A8EDB60-3E16-4FC7-BD0C-4265B26A66E1}" type="presParOf" srcId="{9C03B2FA-1919-475C-910F-F9CA028DE219}" destId="{D2874418-61B6-46A5-9263-D79293379602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C4D6042-D474-4109-B66B-D30FA0DD57D8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39B2C67-11F9-44EC-BEC7-683757B48EE0}">
      <dgm:prSet phldrT="[Texte]"/>
      <dgm:spPr/>
      <dgm:t>
        <a:bodyPr/>
        <a:lstStyle/>
        <a:p>
          <a:pPr>
            <a:buFont typeface="+mj-lt"/>
            <a:buAutoNum type="arabicPeriod"/>
          </a:pPr>
          <a:r>
            <a:rPr lang="fr-FR" b="1" dirty="0"/>
            <a:t>Annotation des données :</a:t>
          </a:r>
          <a:r>
            <a:rPr lang="fr-FR" dirty="0"/>
            <a:t> </a:t>
          </a:r>
        </a:p>
        <a:p>
          <a:pPr>
            <a:buFont typeface="+mj-lt"/>
            <a:buAutoNum type="arabicPeriod"/>
          </a:pPr>
          <a:r>
            <a:rPr lang="fr-FR" dirty="0"/>
            <a:t>Avec Utilisation de Power BI pour identifier les points considérés comme des anomalies en termes de points. En passant par des méthodes d’identification statistiques.</a:t>
          </a:r>
        </a:p>
      </dgm:t>
    </dgm:pt>
    <dgm:pt modelId="{04947913-B190-4B80-BD80-41F4A48B8B76}" type="parTrans" cxnId="{92DC074A-C6AC-4E69-9BCC-FB0AFC899856}">
      <dgm:prSet/>
      <dgm:spPr/>
      <dgm:t>
        <a:bodyPr/>
        <a:lstStyle/>
        <a:p>
          <a:endParaRPr lang="fr-FR"/>
        </a:p>
      </dgm:t>
    </dgm:pt>
    <dgm:pt modelId="{07C74DF1-8C95-424C-BC86-702337CB03A6}" type="sibTrans" cxnId="{92DC074A-C6AC-4E69-9BCC-FB0AFC899856}">
      <dgm:prSet/>
      <dgm:spPr/>
      <dgm:t>
        <a:bodyPr/>
        <a:lstStyle/>
        <a:p>
          <a:endParaRPr lang="fr-FR"/>
        </a:p>
      </dgm:t>
    </dgm:pt>
    <dgm:pt modelId="{0046A997-7CE9-4436-B32E-FBF7926A114D}">
      <dgm:prSet/>
      <dgm:spPr/>
      <dgm:t>
        <a:bodyPr/>
        <a:lstStyle/>
        <a:p>
          <a:pPr>
            <a:buFont typeface="+mj-lt"/>
            <a:buAutoNum type="arabicPeriod"/>
          </a:pPr>
          <a:r>
            <a:rPr lang="fr-FR" b="1" dirty="0"/>
            <a:t>Règle de gestion :</a:t>
          </a:r>
          <a:r>
            <a:rPr lang="fr-FR" dirty="0"/>
            <a:t> </a:t>
          </a:r>
        </a:p>
        <a:p>
          <a:pPr>
            <a:buFont typeface="+mj-lt"/>
            <a:buAutoNum type="arabicPeriod"/>
          </a:pPr>
          <a:r>
            <a:rPr lang="fr-FR" dirty="0"/>
            <a:t>Mise en évidence des cas où les PGEN (paramètres généraux) sont manquants. Mise en évidence du RISK manquant dans la ligne. </a:t>
          </a:r>
        </a:p>
      </dgm:t>
    </dgm:pt>
    <dgm:pt modelId="{7356AB19-084A-49E9-8348-E96276EA2439}" type="parTrans" cxnId="{78AED086-A504-4D7C-9378-6EC710737A76}">
      <dgm:prSet/>
      <dgm:spPr/>
      <dgm:t>
        <a:bodyPr/>
        <a:lstStyle/>
        <a:p>
          <a:endParaRPr lang="fr-FR"/>
        </a:p>
      </dgm:t>
    </dgm:pt>
    <dgm:pt modelId="{B35C7081-3421-493A-8983-29EE449D1819}" type="sibTrans" cxnId="{78AED086-A504-4D7C-9378-6EC710737A76}">
      <dgm:prSet/>
      <dgm:spPr/>
      <dgm:t>
        <a:bodyPr/>
        <a:lstStyle/>
        <a:p>
          <a:endParaRPr lang="fr-FR"/>
        </a:p>
      </dgm:t>
    </dgm:pt>
    <dgm:pt modelId="{726DF573-28F6-4644-B81D-1BA0A2256B7C}" type="pres">
      <dgm:prSet presAssocID="{EC4D6042-D474-4109-B66B-D30FA0DD57D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01D0923-7B7A-4433-B4FE-960F1BFB9C33}" type="pres">
      <dgm:prSet presAssocID="{339B2C67-11F9-44EC-BEC7-683757B48EE0}" presName="circle1" presStyleLbl="node1" presStyleIdx="0" presStyleCnt="2"/>
      <dgm:spPr/>
    </dgm:pt>
    <dgm:pt modelId="{109E3560-7E6A-448B-A02C-261F3D9EBBA7}" type="pres">
      <dgm:prSet presAssocID="{339B2C67-11F9-44EC-BEC7-683757B48EE0}" presName="space" presStyleCnt="0"/>
      <dgm:spPr/>
    </dgm:pt>
    <dgm:pt modelId="{9372C9C9-FEA0-4F1C-BCA3-7C84E3F82C4E}" type="pres">
      <dgm:prSet presAssocID="{339B2C67-11F9-44EC-BEC7-683757B48EE0}" presName="rect1" presStyleLbl="alignAcc1" presStyleIdx="0" presStyleCnt="2"/>
      <dgm:spPr/>
    </dgm:pt>
    <dgm:pt modelId="{DF8C6772-4F3B-43A9-A099-7642719C4EFE}" type="pres">
      <dgm:prSet presAssocID="{0046A997-7CE9-4436-B32E-FBF7926A114D}" presName="vertSpace2" presStyleLbl="node1" presStyleIdx="0" presStyleCnt="2"/>
      <dgm:spPr/>
    </dgm:pt>
    <dgm:pt modelId="{F7E8CDEC-2B39-4032-B4F7-D086E5497ADE}" type="pres">
      <dgm:prSet presAssocID="{0046A997-7CE9-4436-B32E-FBF7926A114D}" presName="circle2" presStyleLbl="node1" presStyleIdx="1" presStyleCnt="2"/>
      <dgm:spPr/>
    </dgm:pt>
    <dgm:pt modelId="{D58CC012-56D3-4036-AC6C-5AB10BD236B4}" type="pres">
      <dgm:prSet presAssocID="{0046A997-7CE9-4436-B32E-FBF7926A114D}" presName="rect2" presStyleLbl="alignAcc1" presStyleIdx="1" presStyleCnt="2"/>
      <dgm:spPr/>
    </dgm:pt>
    <dgm:pt modelId="{2AC4F60F-A328-43B1-9A95-ACFFD0B37450}" type="pres">
      <dgm:prSet presAssocID="{339B2C67-11F9-44EC-BEC7-683757B48EE0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D1FF06AA-EB3A-4EC1-9F21-8D1BDF4800D3}" type="pres">
      <dgm:prSet presAssocID="{0046A997-7CE9-4436-B32E-FBF7926A114D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0B54525F-19EC-4F99-87F8-1738D8490526}" type="presOf" srcId="{0046A997-7CE9-4436-B32E-FBF7926A114D}" destId="{D58CC012-56D3-4036-AC6C-5AB10BD236B4}" srcOrd="0" destOrd="0" presId="urn:microsoft.com/office/officeart/2005/8/layout/target3"/>
    <dgm:cxn modelId="{92DC074A-C6AC-4E69-9BCC-FB0AFC899856}" srcId="{EC4D6042-D474-4109-B66B-D30FA0DD57D8}" destId="{339B2C67-11F9-44EC-BEC7-683757B48EE0}" srcOrd="0" destOrd="0" parTransId="{04947913-B190-4B80-BD80-41F4A48B8B76}" sibTransId="{07C74DF1-8C95-424C-BC86-702337CB03A6}"/>
    <dgm:cxn modelId="{F38AF176-DB1B-4B91-9E0C-CB1DEC668477}" type="presOf" srcId="{339B2C67-11F9-44EC-BEC7-683757B48EE0}" destId="{2AC4F60F-A328-43B1-9A95-ACFFD0B37450}" srcOrd="1" destOrd="0" presId="urn:microsoft.com/office/officeart/2005/8/layout/target3"/>
    <dgm:cxn modelId="{78AED086-A504-4D7C-9378-6EC710737A76}" srcId="{EC4D6042-D474-4109-B66B-D30FA0DD57D8}" destId="{0046A997-7CE9-4436-B32E-FBF7926A114D}" srcOrd="1" destOrd="0" parTransId="{7356AB19-084A-49E9-8348-E96276EA2439}" sibTransId="{B35C7081-3421-493A-8983-29EE449D1819}"/>
    <dgm:cxn modelId="{7306A0B1-5D30-48B1-A394-A58218D5EFC8}" type="presOf" srcId="{0046A997-7CE9-4436-B32E-FBF7926A114D}" destId="{D1FF06AA-EB3A-4EC1-9F21-8D1BDF4800D3}" srcOrd="1" destOrd="0" presId="urn:microsoft.com/office/officeart/2005/8/layout/target3"/>
    <dgm:cxn modelId="{F5EC31D8-663A-433D-B627-FE144EBD8050}" type="presOf" srcId="{EC4D6042-D474-4109-B66B-D30FA0DD57D8}" destId="{726DF573-28F6-4644-B81D-1BA0A2256B7C}" srcOrd="0" destOrd="0" presId="urn:microsoft.com/office/officeart/2005/8/layout/target3"/>
    <dgm:cxn modelId="{43A192F5-7F7F-4A71-B6C7-76EBECB3F5E7}" type="presOf" srcId="{339B2C67-11F9-44EC-BEC7-683757B48EE0}" destId="{9372C9C9-FEA0-4F1C-BCA3-7C84E3F82C4E}" srcOrd="0" destOrd="0" presId="urn:microsoft.com/office/officeart/2005/8/layout/target3"/>
    <dgm:cxn modelId="{4798E744-F460-4F74-BE84-88BE2FAEB54A}" type="presParOf" srcId="{726DF573-28F6-4644-B81D-1BA0A2256B7C}" destId="{C01D0923-7B7A-4433-B4FE-960F1BFB9C33}" srcOrd="0" destOrd="0" presId="urn:microsoft.com/office/officeart/2005/8/layout/target3"/>
    <dgm:cxn modelId="{59E25C35-2B95-4F7F-A0B8-859769994421}" type="presParOf" srcId="{726DF573-28F6-4644-B81D-1BA0A2256B7C}" destId="{109E3560-7E6A-448B-A02C-261F3D9EBBA7}" srcOrd="1" destOrd="0" presId="urn:microsoft.com/office/officeart/2005/8/layout/target3"/>
    <dgm:cxn modelId="{5DB5244C-9A3F-42DA-B68D-1FCE854756BD}" type="presParOf" srcId="{726DF573-28F6-4644-B81D-1BA0A2256B7C}" destId="{9372C9C9-FEA0-4F1C-BCA3-7C84E3F82C4E}" srcOrd="2" destOrd="0" presId="urn:microsoft.com/office/officeart/2005/8/layout/target3"/>
    <dgm:cxn modelId="{664A3D60-3AD0-44F7-8084-5C8BE17276DD}" type="presParOf" srcId="{726DF573-28F6-4644-B81D-1BA0A2256B7C}" destId="{DF8C6772-4F3B-43A9-A099-7642719C4EFE}" srcOrd="3" destOrd="0" presId="urn:microsoft.com/office/officeart/2005/8/layout/target3"/>
    <dgm:cxn modelId="{1152A3A6-A0D6-4262-B56D-39E5E53471CB}" type="presParOf" srcId="{726DF573-28F6-4644-B81D-1BA0A2256B7C}" destId="{F7E8CDEC-2B39-4032-B4F7-D086E5497ADE}" srcOrd="4" destOrd="0" presId="urn:microsoft.com/office/officeart/2005/8/layout/target3"/>
    <dgm:cxn modelId="{B2D6A48D-55DE-4AE5-A02C-6460229C98D6}" type="presParOf" srcId="{726DF573-28F6-4644-B81D-1BA0A2256B7C}" destId="{D58CC012-56D3-4036-AC6C-5AB10BD236B4}" srcOrd="5" destOrd="0" presId="urn:microsoft.com/office/officeart/2005/8/layout/target3"/>
    <dgm:cxn modelId="{28FA9631-5064-4B5B-83E3-402D75125A1A}" type="presParOf" srcId="{726DF573-28F6-4644-B81D-1BA0A2256B7C}" destId="{2AC4F60F-A328-43B1-9A95-ACFFD0B37450}" srcOrd="6" destOrd="0" presId="urn:microsoft.com/office/officeart/2005/8/layout/target3"/>
    <dgm:cxn modelId="{1F46FA92-5906-47CB-B531-5B165220FFBD}" type="presParOf" srcId="{726DF573-28F6-4644-B81D-1BA0A2256B7C}" destId="{D1FF06AA-EB3A-4EC1-9F21-8D1BDF4800D3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C4D26C5-810A-41A3-BCA0-BAF888074251}" type="doc">
      <dgm:prSet loTypeId="urn:microsoft.com/office/officeart/2005/8/layout/chevron1" loCatId="process" qsTypeId="urn:microsoft.com/office/officeart/2005/8/quickstyle/simple2" qsCatId="simple" csTypeId="urn:microsoft.com/office/officeart/2005/8/colors/accent6_2" csCatId="accent6" phldr="1"/>
      <dgm:spPr/>
    </dgm:pt>
    <dgm:pt modelId="{04A064A6-3B68-43A5-A020-94D165296425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I. Contexte</a:t>
          </a:r>
        </a:p>
      </dgm:t>
    </dgm:pt>
    <dgm:pt modelId="{7F7668E2-CFA8-4AA9-BFE6-0FA998762D27}" type="parTrans" cxnId="{A6C5E423-69E6-4907-96E3-6E601EB0977C}">
      <dgm:prSet/>
      <dgm:spPr/>
      <dgm:t>
        <a:bodyPr/>
        <a:lstStyle/>
        <a:p>
          <a:endParaRPr lang="fr-FR">
            <a:solidFill>
              <a:srgbClr val="7030A0"/>
            </a:solidFill>
          </a:endParaRPr>
        </a:p>
      </dgm:t>
    </dgm:pt>
    <dgm:pt modelId="{D4A0EEA4-A336-4158-81B9-1980AFF4C80A}" type="sibTrans" cxnId="{A6C5E423-69E6-4907-96E3-6E601EB0977C}">
      <dgm:prSet/>
      <dgm:spPr/>
      <dgm:t>
        <a:bodyPr/>
        <a:lstStyle/>
        <a:p>
          <a:endParaRPr lang="fr-FR">
            <a:solidFill>
              <a:srgbClr val="7030A0"/>
            </a:solidFill>
          </a:endParaRPr>
        </a:p>
      </dgm:t>
    </dgm:pt>
    <dgm:pt modelId="{33122683-3D24-4494-8005-36C6DBEFAC59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II. Méthodologie</a:t>
          </a:r>
        </a:p>
      </dgm:t>
    </dgm:pt>
    <dgm:pt modelId="{C4D96AD9-3CC2-4351-A866-5085E41882E2}" type="parTrans" cxnId="{585D3BB3-8D26-4102-A7E0-172049309522}">
      <dgm:prSet/>
      <dgm:spPr/>
      <dgm:t>
        <a:bodyPr/>
        <a:lstStyle/>
        <a:p>
          <a:endParaRPr lang="fr-FR"/>
        </a:p>
      </dgm:t>
    </dgm:pt>
    <dgm:pt modelId="{87494C16-9688-4531-98E1-4676C75A6CE9}" type="sibTrans" cxnId="{585D3BB3-8D26-4102-A7E0-172049309522}">
      <dgm:prSet/>
      <dgm:spPr/>
      <dgm:t>
        <a:bodyPr/>
        <a:lstStyle/>
        <a:p>
          <a:endParaRPr lang="fr-FR"/>
        </a:p>
      </dgm:t>
    </dgm:pt>
    <dgm:pt modelId="{5FDD304F-7890-42D6-AA06-54ED38F7FBA3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III. Traitement des données</a:t>
          </a:r>
        </a:p>
      </dgm:t>
    </dgm:pt>
    <dgm:pt modelId="{6DAE1D75-1176-4354-B92D-2A8B56A4B85A}" type="parTrans" cxnId="{A083098A-A6CE-49E1-826B-E562BFA7AC97}">
      <dgm:prSet/>
      <dgm:spPr/>
      <dgm:t>
        <a:bodyPr/>
        <a:lstStyle/>
        <a:p>
          <a:endParaRPr lang="fr-FR"/>
        </a:p>
      </dgm:t>
    </dgm:pt>
    <dgm:pt modelId="{CBEE887E-4308-4558-8175-74C9DD4D0CBB}" type="sibTrans" cxnId="{A083098A-A6CE-49E1-826B-E562BFA7AC97}">
      <dgm:prSet/>
      <dgm:spPr/>
      <dgm:t>
        <a:bodyPr/>
        <a:lstStyle/>
        <a:p>
          <a:endParaRPr lang="fr-FR"/>
        </a:p>
      </dgm:t>
    </dgm:pt>
    <dgm:pt modelId="{D1E3A65D-AD26-4A13-8D50-C67E305280B1}">
      <dgm:prSet/>
      <dgm:spPr>
        <a:solidFill>
          <a:schemeClr val="accent1">
            <a:lumMod val="60000"/>
            <a:lumOff val="4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IV. Modélisation</a:t>
          </a:r>
        </a:p>
      </dgm:t>
    </dgm:pt>
    <dgm:pt modelId="{75925F30-EC4D-42BE-AED6-342E3991D138}" type="parTrans" cxnId="{D6F940E9-3A33-4E0A-A272-DBF23CAEDA98}">
      <dgm:prSet/>
      <dgm:spPr/>
      <dgm:t>
        <a:bodyPr/>
        <a:lstStyle/>
        <a:p>
          <a:endParaRPr lang="fr-FR"/>
        </a:p>
      </dgm:t>
    </dgm:pt>
    <dgm:pt modelId="{40DA0A39-3D68-4DD3-80A0-2994EF8AF3FC}" type="sibTrans" cxnId="{D6F940E9-3A33-4E0A-A272-DBF23CAEDA98}">
      <dgm:prSet/>
      <dgm:spPr/>
      <dgm:t>
        <a:bodyPr/>
        <a:lstStyle/>
        <a:p>
          <a:endParaRPr lang="fr-FR"/>
        </a:p>
      </dgm:t>
    </dgm:pt>
    <dgm:pt modelId="{B5BC8287-F63F-4FAC-B29D-6E8D85BE32D7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V. Présentation des résultats</a:t>
          </a:r>
        </a:p>
      </dgm:t>
    </dgm:pt>
    <dgm:pt modelId="{25EF0AB2-65A1-4313-98B8-E0FC4AEA5C4A}" type="parTrans" cxnId="{10313218-4E30-47C2-971D-9787F53C0FF4}">
      <dgm:prSet/>
      <dgm:spPr/>
      <dgm:t>
        <a:bodyPr/>
        <a:lstStyle/>
        <a:p>
          <a:endParaRPr lang="fr-FR"/>
        </a:p>
      </dgm:t>
    </dgm:pt>
    <dgm:pt modelId="{07188355-F298-4B4E-B72F-5238D19F6C4F}" type="sibTrans" cxnId="{10313218-4E30-47C2-971D-9787F53C0FF4}">
      <dgm:prSet/>
      <dgm:spPr/>
      <dgm:t>
        <a:bodyPr/>
        <a:lstStyle/>
        <a:p>
          <a:endParaRPr lang="fr-FR"/>
        </a:p>
      </dgm:t>
    </dgm:pt>
    <dgm:pt modelId="{9C03B2FA-1919-475C-910F-F9CA028DE219}" type="pres">
      <dgm:prSet presAssocID="{CC4D26C5-810A-41A3-BCA0-BAF888074251}" presName="Name0" presStyleCnt="0">
        <dgm:presLayoutVars>
          <dgm:dir/>
          <dgm:animLvl val="lvl"/>
          <dgm:resizeHandles val="exact"/>
        </dgm:presLayoutVars>
      </dgm:prSet>
      <dgm:spPr/>
    </dgm:pt>
    <dgm:pt modelId="{369D9F40-A58A-4F65-81F4-C6ACEE579E27}" type="pres">
      <dgm:prSet presAssocID="{04A064A6-3B68-43A5-A020-94D165296425}" presName="parTxOnly" presStyleLbl="node1" presStyleIdx="0" presStyleCnt="5" custLinFactNeighborX="-624" custLinFactNeighborY="-1414">
        <dgm:presLayoutVars>
          <dgm:chMax val="0"/>
          <dgm:chPref val="0"/>
          <dgm:bulletEnabled val="1"/>
        </dgm:presLayoutVars>
      </dgm:prSet>
      <dgm:spPr/>
    </dgm:pt>
    <dgm:pt modelId="{38542514-5CD0-449C-8847-46EB8B5E54A4}" type="pres">
      <dgm:prSet presAssocID="{D4A0EEA4-A336-4158-81B9-1980AFF4C80A}" presName="parTxOnlySpace" presStyleCnt="0"/>
      <dgm:spPr/>
    </dgm:pt>
    <dgm:pt modelId="{36FBF07F-2E57-494A-A307-59F40A2D6A57}" type="pres">
      <dgm:prSet presAssocID="{33122683-3D24-4494-8005-36C6DBEFAC59}" presName="parTxOnly" presStyleLbl="node1" presStyleIdx="1" presStyleCnt="5" custLinFactNeighborX="11837" custLinFactNeighborY="-1414">
        <dgm:presLayoutVars>
          <dgm:chMax val="0"/>
          <dgm:chPref val="0"/>
          <dgm:bulletEnabled val="1"/>
        </dgm:presLayoutVars>
      </dgm:prSet>
      <dgm:spPr/>
    </dgm:pt>
    <dgm:pt modelId="{1475114A-3686-479B-ACE3-3DB72E3A8FF4}" type="pres">
      <dgm:prSet presAssocID="{87494C16-9688-4531-98E1-4676C75A6CE9}" presName="parTxOnlySpace" presStyleCnt="0"/>
      <dgm:spPr/>
    </dgm:pt>
    <dgm:pt modelId="{04BA3892-3474-499B-8C8C-7036348EB223}" type="pres">
      <dgm:prSet presAssocID="{5FDD304F-7890-42D6-AA06-54ED38F7FB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FFF77B20-53F2-4BA7-A3C2-6307457B9EF0}" type="pres">
      <dgm:prSet presAssocID="{CBEE887E-4308-4558-8175-74C9DD4D0CBB}" presName="parTxOnlySpace" presStyleCnt="0"/>
      <dgm:spPr/>
    </dgm:pt>
    <dgm:pt modelId="{AAF3D7FA-86FE-4AFC-9618-80292DA463B7}" type="pres">
      <dgm:prSet presAssocID="{D1E3A65D-AD26-4A13-8D50-C67E305280B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B708DA4-255C-4E4F-972D-3C94BE231CFC}" type="pres">
      <dgm:prSet presAssocID="{40DA0A39-3D68-4DD3-80A0-2994EF8AF3FC}" presName="parTxOnlySpace" presStyleCnt="0"/>
      <dgm:spPr/>
    </dgm:pt>
    <dgm:pt modelId="{D2874418-61B6-46A5-9263-D79293379602}" type="pres">
      <dgm:prSet presAssocID="{B5BC8287-F63F-4FAC-B29D-6E8D85BE32D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0313218-4E30-47C2-971D-9787F53C0FF4}" srcId="{CC4D26C5-810A-41A3-BCA0-BAF888074251}" destId="{B5BC8287-F63F-4FAC-B29D-6E8D85BE32D7}" srcOrd="4" destOrd="0" parTransId="{25EF0AB2-65A1-4313-98B8-E0FC4AEA5C4A}" sibTransId="{07188355-F298-4B4E-B72F-5238D19F6C4F}"/>
    <dgm:cxn modelId="{A6C5E423-69E6-4907-96E3-6E601EB0977C}" srcId="{CC4D26C5-810A-41A3-BCA0-BAF888074251}" destId="{04A064A6-3B68-43A5-A020-94D165296425}" srcOrd="0" destOrd="0" parTransId="{7F7668E2-CFA8-4AA9-BFE6-0FA998762D27}" sibTransId="{D4A0EEA4-A336-4158-81B9-1980AFF4C80A}"/>
    <dgm:cxn modelId="{71FAC76C-6425-4256-83AD-BC098C8B057D}" type="presOf" srcId="{D1E3A65D-AD26-4A13-8D50-C67E305280B1}" destId="{AAF3D7FA-86FE-4AFC-9618-80292DA463B7}" srcOrd="0" destOrd="0" presId="urn:microsoft.com/office/officeart/2005/8/layout/chevron1"/>
    <dgm:cxn modelId="{14DA2386-F1AA-4FF9-8DCA-CD299DD23443}" type="presOf" srcId="{5FDD304F-7890-42D6-AA06-54ED38F7FBA3}" destId="{04BA3892-3474-499B-8C8C-7036348EB223}" srcOrd="0" destOrd="0" presId="urn:microsoft.com/office/officeart/2005/8/layout/chevron1"/>
    <dgm:cxn modelId="{40353C87-E720-4223-ADD5-2D8DCDE76D3F}" type="presOf" srcId="{CC4D26C5-810A-41A3-BCA0-BAF888074251}" destId="{9C03B2FA-1919-475C-910F-F9CA028DE219}" srcOrd="0" destOrd="0" presId="urn:microsoft.com/office/officeart/2005/8/layout/chevron1"/>
    <dgm:cxn modelId="{A083098A-A6CE-49E1-826B-E562BFA7AC97}" srcId="{CC4D26C5-810A-41A3-BCA0-BAF888074251}" destId="{5FDD304F-7890-42D6-AA06-54ED38F7FBA3}" srcOrd="2" destOrd="0" parTransId="{6DAE1D75-1176-4354-B92D-2A8B56A4B85A}" sibTransId="{CBEE887E-4308-4558-8175-74C9DD4D0CBB}"/>
    <dgm:cxn modelId="{585D3BB3-8D26-4102-A7E0-172049309522}" srcId="{CC4D26C5-810A-41A3-BCA0-BAF888074251}" destId="{33122683-3D24-4494-8005-36C6DBEFAC59}" srcOrd="1" destOrd="0" parTransId="{C4D96AD9-3CC2-4351-A866-5085E41882E2}" sibTransId="{87494C16-9688-4531-98E1-4676C75A6CE9}"/>
    <dgm:cxn modelId="{D6F940E9-3A33-4E0A-A272-DBF23CAEDA98}" srcId="{CC4D26C5-810A-41A3-BCA0-BAF888074251}" destId="{D1E3A65D-AD26-4A13-8D50-C67E305280B1}" srcOrd="3" destOrd="0" parTransId="{75925F30-EC4D-42BE-AED6-342E3991D138}" sibTransId="{40DA0A39-3D68-4DD3-80A0-2994EF8AF3FC}"/>
    <dgm:cxn modelId="{E4BD39ED-D6C1-4190-9146-22327D551526}" type="presOf" srcId="{33122683-3D24-4494-8005-36C6DBEFAC59}" destId="{36FBF07F-2E57-494A-A307-59F40A2D6A57}" srcOrd="0" destOrd="0" presId="urn:microsoft.com/office/officeart/2005/8/layout/chevron1"/>
    <dgm:cxn modelId="{467547FA-072D-44C0-8C20-C43CB617CA50}" type="presOf" srcId="{04A064A6-3B68-43A5-A020-94D165296425}" destId="{369D9F40-A58A-4F65-81F4-C6ACEE579E27}" srcOrd="0" destOrd="0" presId="urn:microsoft.com/office/officeart/2005/8/layout/chevron1"/>
    <dgm:cxn modelId="{A51748FE-ACCF-4364-8DDE-609D18323EC8}" type="presOf" srcId="{B5BC8287-F63F-4FAC-B29D-6E8D85BE32D7}" destId="{D2874418-61B6-46A5-9263-D79293379602}" srcOrd="0" destOrd="0" presId="urn:microsoft.com/office/officeart/2005/8/layout/chevron1"/>
    <dgm:cxn modelId="{CAB6F453-64E9-49BD-A8DC-EE236D951445}" type="presParOf" srcId="{9C03B2FA-1919-475C-910F-F9CA028DE219}" destId="{369D9F40-A58A-4F65-81F4-C6ACEE579E27}" srcOrd="0" destOrd="0" presId="urn:microsoft.com/office/officeart/2005/8/layout/chevron1"/>
    <dgm:cxn modelId="{A7B8FC4F-89B2-43FF-9290-918C794056C7}" type="presParOf" srcId="{9C03B2FA-1919-475C-910F-F9CA028DE219}" destId="{38542514-5CD0-449C-8847-46EB8B5E54A4}" srcOrd="1" destOrd="0" presId="urn:microsoft.com/office/officeart/2005/8/layout/chevron1"/>
    <dgm:cxn modelId="{C59E218D-E7EA-44DC-B3B9-3CE555791CBD}" type="presParOf" srcId="{9C03B2FA-1919-475C-910F-F9CA028DE219}" destId="{36FBF07F-2E57-494A-A307-59F40A2D6A57}" srcOrd="2" destOrd="0" presId="urn:microsoft.com/office/officeart/2005/8/layout/chevron1"/>
    <dgm:cxn modelId="{6413BFE7-CF6C-46DD-884E-C3D73450E100}" type="presParOf" srcId="{9C03B2FA-1919-475C-910F-F9CA028DE219}" destId="{1475114A-3686-479B-ACE3-3DB72E3A8FF4}" srcOrd="3" destOrd="0" presId="urn:microsoft.com/office/officeart/2005/8/layout/chevron1"/>
    <dgm:cxn modelId="{0CDD6E7D-8372-482C-B8D5-DE792C144D0A}" type="presParOf" srcId="{9C03B2FA-1919-475C-910F-F9CA028DE219}" destId="{04BA3892-3474-499B-8C8C-7036348EB223}" srcOrd="4" destOrd="0" presId="urn:microsoft.com/office/officeart/2005/8/layout/chevron1"/>
    <dgm:cxn modelId="{0B00E269-AC01-42C9-BC03-824917472E85}" type="presParOf" srcId="{9C03B2FA-1919-475C-910F-F9CA028DE219}" destId="{FFF77B20-53F2-4BA7-A3C2-6307457B9EF0}" srcOrd="5" destOrd="0" presId="urn:microsoft.com/office/officeart/2005/8/layout/chevron1"/>
    <dgm:cxn modelId="{3A27C89C-ADB5-47B1-A38A-17A81B7C82D4}" type="presParOf" srcId="{9C03B2FA-1919-475C-910F-F9CA028DE219}" destId="{AAF3D7FA-86FE-4AFC-9618-80292DA463B7}" srcOrd="6" destOrd="0" presId="urn:microsoft.com/office/officeart/2005/8/layout/chevron1"/>
    <dgm:cxn modelId="{D2B7989C-5526-46B8-B267-84FFDE04E6A5}" type="presParOf" srcId="{9C03B2FA-1919-475C-910F-F9CA028DE219}" destId="{BB708DA4-255C-4E4F-972D-3C94BE231CFC}" srcOrd="7" destOrd="0" presId="urn:microsoft.com/office/officeart/2005/8/layout/chevron1"/>
    <dgm:cxn modelId="{0A8EDB60-3E16-4FC7-BD0C-4265B26A66E1}" type="presParOf" srcId="{9C03B2FA-1919-475C-910F-F9CA028DE219}" destId="{D2874418-61B6-46A5-9263-D79293379602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4AD49D9-1D16-421B-90CF-F5E863A64A5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334F6B5B-58ED-48EB-9986-77B57A1E1086}" type="pres">
      <dgm:prSet presAssocID="{A4AD49D9-1D16-421B-90CF-F5E863A64A5A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B7E5DFB1-EB4B-4A59-9770-8EE58277D01B}" type="presOf" srcId="{A4AD49D9-1D16-421B-90CF-F5E863A64A5A}" destId="{334F6B5B-58ED-48EB-9986-77B57A1E1086}" srcOrd="0" destOrd="0" presId="urn:microsoft.com/office/officeart/2005/8/layout/venn1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BA5710A-2B28-472F-978D-3FCAF1AEE34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A0512AD-36DE-4583-9D7B-E3FEFE89696C}">
      <dgm:prSet phldrT="[Texte]" custT="1"/>
      <dgm:spPr/>
      <dgm:t>
        <a:bodyPr/>
        <a:lstStyle/>
        <a:p>
          <a:pPr>
            <a:lnSpc>
              <a:spcPct val="100000"/>
            </a:lnSpc>
          </a:pPr>
          <a:r>
            <a:rPr lang="fr-FR" sz="1200" b="1" dirty="0">
              <a:latin typeface="Century Gothic" panose="020B0502020202020204" pitchFamily="34" charset="0"/>
            </a:rPr>
            <a:t>Mise en place des algorithmes supervisés et non supervisés sur les jeux de données</a:t>
          </a:r>
        </a:p>
      </dgm:t>
    </dgm:pt>
    <dgm:pt modelId="{239F1CD9-C24D-4630-9077-5C9CC92C8637}" type="parTrans" cxnId="{9C073986-B772-4376-B209-AB588DC16134}">
      <dgm:prSet/>
      <dgm:spPr/>
      <dgm:t>
        <a:bodyPr/>
        <a:lstStyle/>
        <a:p>
          <a:endParaRPr lang="fr-FR"/>
        </a:p>
      </dgm:t>
    </dgm:pt>
    <dgm:pt modelId="{6F5D76CF-8CD0-4C8B-8550-9A45227514D9}" type="sibTrans" cxnId="{9C073986-B772-4376-B209-AB588DC16134}">
      <dgm:prSet/>
      <dgm:spPr/>
      <dgm:t>
        <a:bodyPr/>
        <a:lstStyle/>
        <a:p>
          <a:pPr>
            <a:lnSpc>
              <a:spcPct val="100000"/>
            </a:lnSpc>
          </a:pPr>
          <a:endParaRPr lang="fr-FR"/>
        </a:p>
      </dgm:t>
    </dgm:pt>
    <dgm:pt modelId="{C83D7CBB-A2D7-4820-A750-60FCF20146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200" b="1" dirty="0">
              <a:latin typeface="Century Gothic" panose="020B0502020202020204" pitchFamily="34" charset="0"/>
            </a:rPr>
            <a:t>Un modèle Non supervisé (K-</a:t>
          </a:r>
          <a:r>
            <a:rPr lang="fr-FR" sz="1200" b="1" dirty="0" err="1">
              <a:latin typeface="Century Gothic" panose="020B0502020202020204" pitchFamily="34" charset="0"/>
            </a:rPr>
            <a:t>means</a:t>
          </a:r>
          <a:r>
            <a:rPr lang="fr-FR" sz="1200" b="1" dirty="0">
              <a:latin typeface="Century Gothic" panose="020B0502020202020204" pitchFamily="34" charset="0"/>
            </a:rPr>
            <a:t> et Isolation Forest) non performant. (Isolation des gros montants…)</a:t>
          </a:r>
        </a:p>
      </dgm:t>
    </dgm:pt>
    <dgm:pt modelId="{CE13FE71-1751-449C-9C2C-FF0E172F90AE}" type="parTrans" cxnId="{90B6968F-A159-48A9-8B3B-2070BA45F84A}">
      <dgm:prSet/>
      <dgm:spPr/>
      <dgm:t>
        <a:bodyPr/>
        <a:lstStyle/>
        <a:p>
          <a:endParaRPr lang="fr-FR"/>
        </a:p>
      </dgm:t>
    </dgm:pt>
    <dgm:pt modelId="{D5FBE6B4-784A-44EA-9E54-07116F6B3E30}" type="sibTrans" cxnId="{90B6968F-A159-48A9-8B3B-2070BA45F84A}">
      <dgm:prSet/>
      <dgm:spPr/>
      <dgm:t>
        <a:bodyPr/>
        <a:lstStyle/>
        <a:p>
          <a:pPr>
            <a:lnSpc>
              <a:spcPct val="100000"/>
            </a:lnSpc>
          </a:pPr>
          <a:endParaRPr lang="fr-FR"/>
        </a:p>
      </dgm:t>
    </dgm:pt>
    <dgm:pt modelId="{F86C3232-DB83-4015-A2CD-D08126B2A4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200" b="1" dirty="0">
              <a:latin typeface="Century Gothic" panose="020B0502020202020204" pitchFamily="34" charset="0"/>
            </a:rPr>
            <a:t>Décision de se concentrer sur les modèles supervisés</a:t>
          </a:r>
        </a:p>
      </dgm:t>
    </dgm:pt>
    <dgm:pt modelId="{E1134EFD-3B1A-49B0-90B3-78443F361EB9}" type="parTrans" cxnId="{74DF6D14-3E80-4727-B09D-29B7FC76937A}">
      <dgm:prSet/>
      <dgm:spPr/>
      <dgm:t>
        <a:bodyPr/>
        <a:lstStyle/>
        <a:p>
          <a:endParaRPr lang="fr-FR"/>
        </a:p>
      </dgm:t>
    </dgm:pt>
    <dgm:pt modelId="{1D2F5A65-2172-4660-95F0-500B25C6238C}" type="sibTrans" cxnId="{74DF6D14-3E80-4727-B09D-29B7FC76937A}">
      <dgm:prSet/>
      <dgm:spPr/>
      <dgm:t>
        <a:bodyPr/>
        <a:lstStyle/>
        <a:p>
          <a:pPr>
            <a:lnSpc>
              <a:spcPct val="100000"/>
            </a:lnSpc>
          </a:pPr>
          <a:endParaRPr lang="fr-FR"/>
        </a:p>
      </dgm:t>
    </dgm:pt>
    <dgm:pt modelId="{0288A61B-751C-44B6-BFBA-FCAA379EF0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200" b="1" dirty="0">
              <a:latin typeface="Century Gothic" panose="020B0502020202020204" pitchFamily="34" charset="0"/>
            </a:rPr>
            <a:t>Modèle SVM et Linéaire non prometteurs</a:t>
          </a:r>
        </a:p>
      </dgm:t>
    </dgm:pt>
    <dgm:pt modelId="{66E59EC6-C862-4C45-B18A-026F0AED6C94}" type="parTrans" cxnId="{A8EAB6C1-A538-443A-BEEA-521080201745}">
      <dgm:prSet/>
      <dgm:spPr/>
      <dgm:t>
        <a:bodyPr/>
        <a:lstStyle/>
        <a:p>
          <a:endParaRPr lang="fr-FR"/>
        </a:p>
      </dgm:t>
    </dgm:pt>
    <dgm:pt modelId="{BA18EF48-C747-4C6E-BC31-89BD756C05AC}" type="sibTrans" cxnId="{A8EAB6C1-A538-443A-BEEA-521080201745}">
      <dgm:prSet/>
      <dgm:spPr/>
      <dgm:t>
        <a:bodyPr/>
        <a:lstStyle/>
        <a:p>
          <a:endParaRPr lang="fr-FR"/>
        </a:p>
      </dgm:t>
    </dgm:pt>
    <dgm:pt modelId="{340E8479-2376-4040-8B20-B330FAEC24D3}" type="pres">
      <dgm:prSet presAssocID="{6BA5710A-2B28-472F-978D-3FCAF1AEE34E}" presName="root" presStyleCnt="0">
        <dgm:presLayoutVars>
          <dgm:dir/>
          <dgm:resizeHandles val="exact"/>
        </dgm:presLayoutVars>
      </dgm:prSet>
      <dgm:spPr/>
    </dgm:pt>
    <dgm:pt modelId="{B567B2E9-F3DB-434B-ABE8-32BD317714A7}" type="pres">
      <dgm:prSet presAssocID="{6BA5710A-2B28-472F-978D-3FCAF1AEE34E}" presName="container" presStyleCnt="0">
        <dgm:presLayoutVars>
          <dgm:dir/>
          <dgm:resizeHandles val="exact"/>
        </dgm:presLayoutVars>
      </dgm:prSet>
      <dgm:spPr/>
    </dgm:pt>
    <dgm:pt modelId="{744A9EA1-7B03-49E2-B3B7-DDABA0B808DA}" type="pres">
      <dgm:prSet presAssocID="{9A0512AD-36DE-4583-9D7B-E3FEFE89696C}" presName="compNode" presStyleCnt="0"/>
      <dgm:spPr/>
    </dgm:pt>
    <dgm:pt modelId="{1287C14D-FD44-4FFB-B757-A1E34FB88ABC}" type="pres">
      <dgm:prSet presAssocID="{9A0512AD-36DE-4583-9D7B-E3FEFE89696C}" presName="iconBgRect" presStyleLbl="bgShp" presStyleIdx="0" presStyleCnt="4"/>
      <dgm:spPr/>
    </dgm:pt>
    <dgm:pt modelId="{7B7AD083-7D94-4F45-B876-4AC2DBB809C7}" type="pres">
      <dgm:prSet presAssocID="{9A0512AD-36DE-4583-9D7B-E3FEFE89696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F24A64D8-5A4B-4388-A907-030B250B5C4A}" type="pres">
      <dgm:prSet presAssocID="{9A0512AD-36DE-4583-9D7B-E3FEFE89696C}" presName="spaceRect" presStyleCnt="0"/>
      <dgm:spPr/>
    </dgm:pt>
    <dgm:pt modelId="{3EF2B9AE-1993-4CF7-A30A-C7EF8E9C5E8B}" type="pres">
      <dgm:prSet presAssocID="{9A0512AD-36DE-4583-9D7B-E3FEFE89696C}" presName="textRect" presStyleLbl="revTx" presStyleIdx="0" presStyleCnt="4">
        <dgm:presLayoutVars>
          <dgm:chMax val="1"/>
          <dgm:chPref val="1"/>
        </dgm:presLayoutVars>
      </dgm:prSet>
      <dgm:spPr/>
    </dgm:pt>
    <dgm:pt modelId="{3385AE74-ACCB-4D98-9AEB-27FFB0BDFDB5}" type="pres">
      <dgm:prSet presAssocID="{6F5D76CF-8CD0-4C8B-8550-9A45227514D9}" presName="sibTrans" presStyleLbl="sibTrans2D1" presStyleIdx="0" presStyleCnt="0"/>
      <dgm:spPr/>
    </dgm:pt>
    <dgm:pt modelId="{D7785973-FC16-4F49-9B21-FAC334C8E38D}" type="pres">
      <dgm:prSet presAssocID="{C83D7CBB-A2D7-4820-A750-60FCF20146C2}" presName="compNode" presStyleCnt="0"/>
      <dgm:spPr/>
    </dgm:pt>
    <dgm:pt modelId="{B8BB7B24-2E62-4277-B151-A625F1B8F6E8}" type="pres">
      <dgm:prSet presAssocID="{C83D7CBB-A2D7-4820-A750-60FCF20146C2}" presName="iconBgRect" presStyleLbl="bgShp" presStyleIdx="1" presStyleCnt="4"/>
      <dgm:spPr/>
    </dgm:pt>
    <dgm:pt modelId="{9DE64048-138D-4282-9E31-EC620C2ACB57}" type="pres">
      <dgm:prSet presAssocID="{C83D7CBB-A2D7-4820-A750-60FCF20146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7D223103-673A-43C9-A45F-BE8355D974FF}" type="pres">
      <dgm:prSet presAssocID="{C83D7CBB-A2D7-4820-A750-60FCF20146C2}" presName="spaceRect" presStyleCnt="0"/>
      <dgm:spPr/>
    </dgm:pt>
    <dgm:pt modelId="{891C78EC-3518-4D30-951D-53392FEDCA82}" type="pres">
      <dgm:prSet presAssocID="{C83D7CBB-A2D7-4820-A750-60FCF20146C2}" presName="textRect" presStyleLbl="revTx" presStyleIdx="1" presStyleCnt="4">
        <dgm:presLayoutVars>
          <dgm:chMax val="1"/>
          <dgm:chPref val="1"/>
        </dgm:presLayoutVars>
      </dgm:prSet>
      <dgm:spPr/>
    </dgm:pt>
    <dgm:pt modelId="{1D022178-B3C4-4081-AD19-7A56DFF5E8CD}" type="pres">
      <dgm:prSet presAssocID="{D5FBE6B4-784A-44EA-9E54-07116F6B3E30}" presName="sibTrans" presStyleLbl="sibTrans2D1" presStyleIdx="0" presStyleCnt="0"/>
      <dgm:spPr/>
    </dgm:pt>
    <dgm:pt modelId="{4E1C65A0-2F8F-4AC5-A4D8-A02ECF51B1DE}" type="pres">
      <dgm:prSet presAssocID="{F86C3232-DB83-4015-A2CD-D08126B2A4C6}" presName="compNode" presStyleCnt="0"/>
      <dgm:spPr/>
    </dgm:pt>
    <dgm:pt modelId="{D5603E75-5140-49FE-973F-250636844E1A}" type="pres">
      <dgm:prSet presAssocID="{F86C3232-DB83-4015-A2CD-D08126B2A4C6}" presName="iconBgRect" presStyleLbl="bgShp" presStyleIdx="2" presStyleCnt="4"/>
      <dgm:spPr/>
    </dgm:pt>
    <dgm:pt modelId="{3C1F4A10-DA8A-4078-870E-500CB997712B}" type="pres">
      <dgm:prSet presAssocID="{F86C3232-DB83-4015-A2CD-D08126B2A4C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eur"/>
        </a:ext>
      </dgm:extLst>
    </dgm:pt>
    <dgm:pt modelId="{E62AF6BF-5341-4C07-A847-93877986E415}" type="pres">
      <dgm:prSet presAssocID="{F86C3232-DB83-4015-A2CD-D08126B2A4C6}" presName="spaceRect" presStyleCnt="0"/>
      <dgm:spPr/>
    </dgm:pt>
    <dgm:pt modelId="{6474B75C-00AB-4EED-9A14-357BFF3D8AFE}" type="pres">
      <dgm:prSet presAssocID="{F86C3232-DB83-4015-A2CD-D08126B2A4C6}" presName="textRect" presStyleLbl="revTx" presStyleIdx="2" presStyleCnt="4">
        <dgm:presLayoutVars>
          <dgm:chMax val="1"/>
          <dgm:chPref val="1"/>
        </dgm:presLayoutVars>
      </dgm:prSet>
      <dgm:spPr/>
    </dgm:pt>
    <dgm:pt modelId="{D49610AC-D21D-4634-AEF5-A9A8FF943DCC}" type="pres">
      <dgm:prSet presAssocID="{1D2F5A65-2172-4660-95F0-500B25C6238C}" presName="sibTrans" presStyleLbl="sibTrans2D1" presStyleIdx="0" presStyleCnt="0"/>
      <dgm:spPr/>
    </dgm:pt>
    <dgm:pt modelId="{B6384C53-EF02-46A7-87A3-D0E3A0BA2FA5}" type="pres">
      <dgm:prSet presAssocID="{0288A61B-751C-44B6-BFBA-FCAA379EF0AF}" presName="compNode" presStyleCnt="0"/>
      <dgm:spPr/>
    </dgm:pt>
    <dgm:pt modelId="{35320EBA-0753-4C2F-9DB3-B0CD9D668859}" type="pres">
      <dgm:prSet presAssocID="{0288A61B-751C-44B6-BFBA-FCAA379EF0AF}" presName="iconBgRect" presStyleLbl="bgShp" presStyleIdx="3" presStyleCnt="4"/>
      <dgm:spPr/>
    </dgm:pt>
    <dgm:pt modelId="{4BE7F6F1-80E9-4698-AA8B-71F1A7419F5F}" type="pres">
      <dgm:prSet presAssocID="{0288A61B-751C-44B6-BFBA-FCAA379EF0A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EDF60DA-A7AE-4931-BDDE-FB9942E2E803}" type="pres">
      <dgm:prSet presAssocID="{0288A61B-751C-44B6-BFBA-FCAA379EF0AF}" presName="spaceRect" presStyleCnt="0"/>
      <dgm:spPr/>
    </dgm:pt>
    <dgm:pt modelId="{795506D0-87E5-4211-8C08-BE761D65E31B}" type="pres">
      <dgm:prSet presAssocID="{0288A61B-751C-44B6-BFBA-FCAA379EF0A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658390E-292B-4133-A4D7-3ABC1679EEE3}" type="presOf" srcId="{1D2F5A65-2172-4660-95F0-500B25C6238C}" destId="{D49610AC-D21D-4634-AEF5-A9A8FF943DCC}" srcOrd="0" destOrd="0" presId="urn:microsoft.com/office/officeart/2018/2/layout/IconCircleList"/>
    <dgm:cxn modelId="{74DF6D14-3E80-4727-B09D-29B7FC76937A}" srcId="{6BA5710A-2B28-472F-978D-3FCAF1AEE34E}" destId="{F86C3232-DB83-4015-A2CD-D08126B2A4C6}" srcOrd="2" destOrd="0" parTransId="{E1134EFD-3B1A-49B0-90B3-78443F361EB9}" sibTransId="{1D2F5A65-2172-4660-95F0-500B25C6238C}"/>
    <dgm:cxn modelId="{F8A0DE1F-AF6B-4B28-A318-D06B5F2392B2}" type="presOf" srcId="{6F5D76CF-8CD0-4C8B-8550-9A45227514D9}" destId="{3385AE74-ACCB-4D98-9AEB-27FFB0BDFDB5}" srcOrd="0" destOrd="0" presId="urn:microsoft.com/office/officeart/2018/2/layout/IconCircleList"/>
    <dgm:cxn modelId="{14C7F83B-25D6-4C12-AE77-2D2355B9DA38}" type="presOf" srcId="{6BA5710A-2B28-472F-978D-3FCAF1AEE34E}" destId="{340E8479-2376-4040-8B20-B330FAEC24D3}" srcOrd="0" destOrd="0" presId="urn:microsoft.com/office/officeart/2018/2/layout/IconCircleList"/>
    <dgm:cxn modelId="{07462C47-240D-4C5C-A7C5-95C7D571520C}" type="presOf" srcId="{F86C3232-DB83-4015-A2CD-D08126B2A4C6}" destId="{6474B75C-00AB-4EED-9A14-357BFF3D8AFE}" srcOrd="0" destOrd="0" presId="urn:microsoft.com/office/officeart/2018/2/layout/IconCircleList"/>
    <dgm:cxn modelId="{9C073986-B772-4376-B209-AB588DC16134}" srcId="{6BA5710A-2B28-472F-978D-3FCAF1AEE34E}" destId="{9A0512AD-36DE-4583-9D7B-E3FEFE89696C}" srcOrd="0" destOrd="0" parTransId="{239F1CD9-C24D-4630-9077-5C9CC92C8637}" sibTransId="{6F5D76CF-8CD0-4C8B-8550-9A45227514D9}"/>
    <dgm:cxn modelId="{90B6968F-A159-48A9-8B3B-2070BA45F84A}" srcId="{6BA5710A-2B28-472F-978D-3FCAF1AEE34E}" destId="{C83D7CBB-A2D7-4820-A750-60FCF20146C2}" srcOrd="1" destOrd="0" parTransId="{CE13FE71-1751-449C-9C2C-FF0E172F90AE}" sibTransId="{D5FBE6B4-784A-44EA-9E54-07116F6B3E30}"/>
    <dgm:cxn modelId="{655A8A9F-C1A0-4C86-9DB7-0C87DAA558D9}" type="presOf" srcId="{D5FBE6B4-784A-44EA-9E54-07116F6B3E30}" destId="{1D022178-B3C4-4081-AD19-7A56DFF5E8CD}" srcOrd="0" destOrd="0" presId="urn:microsoft.com/office/officeart/2018/2/layout/IconCircleList"/>
    <dgm:cxn modelId="{58B544B7-2374-4EDD-BFC0-0806A3FAB98F}" type="presOf" srcId="{0288A61B-751C-44B6-BFBA-FCAA379EF0AF}" destId="{795506D0-87E5-4211-8C08-BE761D65E31B}" srcOrd="0" destOrd="0" presId="urn:microsoft.com/office/officeart/2018/2/layout/IconCircleList"/>
    <dgm:cxn modelId="{C140D1B8-CD28-425A-A083-22D7861D083B}" type="presOf" srcId="{9A0512AD-36DE-4583-9D7B-E3FEFE89696C}" destId="{3EF2B9AE-1993-4CF7-A30A-C7EF8E9C5E8B}" srcOrd="0" destOrd="0" presId="urn:microsoft.com/office/officeart/2018/2/layout/IconCircleList"/>
    <dgm:cxn modelId="{A8EAB6C1-A538-443A-BEEA-521080201745}" srcId="{6BA5710A-2B28-472F-978D-3FCAF1AEE34E}" destId="{0288A61B-751C-44B6-BFBA-FCAA379EF0AF}" srcOrd="3" destOrd="0" parTransId="{66E59EC6-C862-4C45-B18A-026F0AED6C94}" sibTransId="{BA18EF48-C747-4C6E-BC31-89BD756C05AC}"/>
    <dgm:cxn modelId="{E1234AE9-30B6-44E9-AB66-68C27889C0C4}" type="presOf" srcId="{C83D7CBB-A2D7-4820-A750-60FCF20146C2}" destId="{891C78EC-3518-4D30-951D-53392FEDCA82}" srcOrd="0" destOrd="0" presId="urn:microsoft.com/office/officeart/2018/2/layout/IconCircleList"/>
    <dgm:cxn modelId="{8BAEDDD7-E663-4B10-AFB2-194F607CED5E}" type="presParOf" srcId="{340E8479-2376-4040-8B20-B330FAEC24D3}" destId="{B567B2E9-F3DB-434B-ABE8-32BD317714A7}" srcOrd="0" destOrd="0" presId="urn:microsoft.com/office/officeart/2018/2/layout/IconCircleList"/>
    <dgm:cxn modelId="{F0AF9844-4FC7-4EDE-8965-242DBFEB7B83}" type="presParOf" srcId="{B567B2E9-F3DB-434B-ABE8-32BD317714A7}" destId="{744A9EA1-7B03-49E2-B3B7-DDABA0B808DA}" srcOrd="0" destOrd="0" presId="urn:microsoft.com/office/officeart/2018/2/layout/IconCircleList"/>
    <dgm:cxn modelId="{63E878F4-571B-4B71-9B95-F4F4E2335AC5}" type="presParOf" srcId="{744A9EA1-7B03-49E2-B3B7-DDABA0B808DA}" destId="{1287C14D-FD44-4FFB-B757-A1E34FB88ABC}" srcOrd="0" destOrd="0" presId="urn:microsoft.com/office/officeart/2018/2/layout/IconCircleList"/>
    <dgm:cxn modelId="{C30FDBB9-4A01-4131-8EDB-4B8FC40F857F}" type="presParOf" srcId="{744A9EA1-7B03-49E2-B3B7-DDABA0B808DA}" destId="{7B7AD083-7D94-4F45-B876-4AC2DBB809C7}" srcOrd="1" destOrd="0" presId="urn:microsoft.com/office/officeart/2018/2/layout/IconCircleList"/>
    <dgm:cxn modelId="{7FF45A50-DAC9-42C8-A090-08E40449ECEA}" type="presParOf" srcId="{744A9EA1-7B03-49E2-B3B7-DDABA0B808DA}" destId="{F24A64D8-5A4B-4388-A907-030B250B5C4A}" srcOrd="2" destOrd="0" presId="urn:microsoft.com/office/officeart/2018/2/layout/IconCircleList"/>
    <dgm:cxn modelId="{2E85511D-C028-4D9A-9EE3-057061FE0A3C}" type="presParOf" srcId="{744A9EA1-7B03-49E2-B3B7-DDABA0B808DA}" destId="{3EF2B9AE-1993-4CF7-A30A-C7EF8E9C5E8B}" srcOrd="3" destOrd="0" presId="urn:microsoft.com/office/officeart/2018/2/layout/IconCircleList"/>
    <dgm:cxn modelId="{92608CFF-C4EB-4A5C-A33D-4F535771470B}" type="presParOf" srcId="{B567B2E9-F3DB-434B-ABE8-32BD317714A7}" destId="{3385AE74-ACCB-4D98-9AEB-27FFB0BDFDB5}" srcOrd="1" destOrd="0" presId="urn:microsoft.com/office/officeart/2018/2/layout/IconCircleList"/>
    <dgm:cxn modelId="{0D38D3CC-5F63-4DC7-9792-1842B8CA8B17}" type="presParOf" srcId="{B567B2E9-F3DB-434B-ABE8-32BD317714A7}" destId="{D7785973-FC16-4F49-9B21-FAC334C8E38D}" srcOrd="2" destOrd="0" presId="urn:microsoft.com/office/officeart/2018/2/layout/IconCircleList"/>
    <dgm:cxn modelId="{DF85DCD1-FA3E-486E-98BA-08572A48851A}" type="presParOf" srcId="{D7785973-FC16-4F49-9B21-FAC334C8E38D}" destId="{B8BB7B24-2E62-4277-B151-A625F1B8F6E8}" srcOrd="0" destOrd="0" presId="urn:microsoft.com/office/officeart/2018/2/layout/IconCircleList"/>
    <dgm:cxn modelId="{569109CB-7E56-4655-AD89-B830D92B3D5B}" type="presParOf" srcId="{D7785973-FC16-4F49-9B21-FAC334C8E38D}" destId="{9DE64048-138D-4282-9E31-EC620C2ACB57}" srcOrd="1" destOrd="0" presId="urn:microsoft.com/office/officeart/2018/2/layout/IconCircleList"/>
    <dgm:cxn modelId="{905A3648-5883-471D-9969-A252DC7F7D10}" type="presParOf" srcId="{D7785973-FC16-4F49-9B21-FAC334C8E38D}" destId="{7D223103-673A-43C9-A45F-BE8355D974FF}" srcOrd="2" destOrd="0" presId="urn:microsoft.com/office/officeart/2018/2/layout/IconCircleList"/>
    <dgm:cxn modelId="{54141054-5823-40BC-AF90-8DEF3E3F0700}" type="presParOf" srcId="{D7785973-FC16-4F49-9B21-FAC334C8E38D}" destId="{891C78EC-3518-4D30-951D-53392FEDCA82}" srcOrd="3" destOrd="0" presId="urn:microsoft.com/office/officeart/2018/2/layout/IconCircleList"/>
    <dgm:cxn modelId="{F7C201A6-BC31-40D0-B0D0-62F82478E2AD}" type="presParOf" srcId="{B567B2E9-F3DB-434B-ABE8-32BD317714A7}" destId="{1D022178-B3C4-4081-AD19-7A56DFF5E8CD}" srcOrd="3" destOrd="0" presId="urn:microsoft.com/office/officeart/2018/2/layout/IconCircleList"/>
    <dgm:cxn modelId="{4144EF22-E914-4190-9727-B20803A314F6}" type="presParOf" srcId="{B567B2E9-F3DB-434B-ABE8-32BD317714A7}" destId="{4E1C65A0-2F8F-4AC5-A4D8-A02ECF51B1DE}" srcOrd="4" destOrd="0" presId="urn:microsoft.com/office/officeart/2018/2/layout/IconCircleList"/>
    <dgm:cxn modelId="{A93DAAF4-A55F-46AE-B539-5ABF8BE451BA}" type="presParOf" srcId="{4E1C65A0-2F8F-4AC5-A4D8-A02ECF51B1DE}" destId="{D5603E75-5140-49FE-973F-250636844E1A}" srcOrd="0" destOrd="0" presId="urn:microsoft.com/office/officeart/2018/2/layout/IconCircleList"/>
    <dgm:cxn modelId="{0A482651-CD56-4FF3-8B09-04272BB21BBD}" type="presParOf" srcId="{4E1C65A0-2F8F-4AC5-A4D8-A02ECF51B1DE}" destId="{3C1F4A10-DA8A-4078-870E-500CB997712B}" srcOrd="1" destOrd="0" presId="urn:microsoft.com/office/officeart/2018/2/layout/IconCircleList"/>
    <dgm:cxn modelId="{35C7B446-176C-481E-8F67-ACFACD8DB6D6}" type="presParOf" srcId="{4E1C65A0-2F8F-4AC5-A4D8-A02ECF51B1DE}" destId="{E62AF6BF-5341-4C07-A847-93877986E415}" srcOrd="2" destOrd="0" presId="urn:microsoft.com/office/officeart/2018/2/layout/IconCircleList"/>
    <dgm:cxn modelId="{F69ED09C-4A98-45DD-8B00-C1B7487CD572}" type="presParOf" srcId="{4E1C65A0-2F8F-4AC5-A4D8-A02ECF51B1DE}" destId="{6474B75C-00AB-4EED-9A14-357BFF3D8AFE}" srcOrd="3" destOrd="0" presId="urn:microsoft.com/office/officeart/2018/2/layout/IconCircleList"/>
    <dgm:cxn modelId="{907481C3-917C-4AFE-B72A-56EFC1A51815}" type="presParOf" srcId="{B567B2E9-F3DB-434B-ABE8-32BD317714A7}" destId="{D49610AC-D21D-4634-AEF5-A9A8FF943DCC}" srcOrd="5" destOrd="0" presId="urn:microsoft.com/office/officeart/2018/2/layout/IconCircleList"/>
    <dgm:cxn modelId="{9B2F7EDA-21E9-40C0-A35C-D48638FE75BD}" type="presParOf" srcId="{B567B2E9-F3DB-434B-ABE8-32BD317714A7}" destId="{B6384C53-EF02-46A7-87A3-D0E3A0BA2FA5}" srcOrd="6" destOrd="0" presId="urn:microsoft.com/office/officeart/2018/2/layout/IconCircleList"/>
    <dgm:cxn modelId="{C4BAD410-7514-4A36-AA36-D5D8894EFB21}" type="presParOf" srcId="{B6384C53-EF02-46A7-87A3-D0E3A0BA2FA5}" destId="{35320EBA-0753-4C2F-9DB3-B0CD9D668859}" srcOrd="0" destOrd="0" presId="urn:microsoft.com/office/officeart/2018/2/layout/IconCircleList"/>
    <dgm:cxn modelId="{CDC43904-2992-446D-82D0-E96E1FD2C613}" type="presParOf" srcId="{B6384C53-EF02-46A7-87A3-D0E3A0BA2FA5}" destId="{4BE7F6F1-80E9-4698-AA8B-71F1A7419F5F}" srcOrd="1" destOrd="0" presId="urn:microsoft.com/office/officeart/2018/2/layout/IconCircleList"/>
    <dgm:cxn modelId="{2C34AC7C-0751-4A9E-BEB3-409BFDB5E54F}" type="presParOf" srcId="{B6384C53-EF02-46A7-87A3-D0E3A0BA2FA5}" destId="{AEDF60DA-A7AE-4931-BDDE-FB9942E2E803}" srcOrd="2" destOrd="0" presId="urn:microsoft.com/office/officeart/2018/2/layout/IconCircleList"/>
    <dgm:cxn modelId="{16857DD2-92E7-40AC-9F91-0CCE0886AFEC}" type="presParOf" srcId="{B6384C53-EF02-46A7-87A3-D0E3A0BA2FA5}" destId="{795506D0-87E5-4211-8C08-BE761D65E31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4D26C5-810A-41A3-BCA0-BAF888074251}" type="doc">
      <dgm:prSet loTypeId="urn:microsoft.com/office/officeart/2005/8/layout/chevron1" loCatId="process" qsTypeId="urn:microsoft.com/office/officeart/2005/8/quickstyle/simple2" qsCatId="simple" csTypeId="urn:microsoft.com/office/officeart/2005/8/colors/accent6_2" csCatId="accent6" phldr="1"/>
      <dgm:spPr/>
    </dgm:pt>
    <dgm:pt modelId="{04A064A6-3B68-43A5-A020-94D165296425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1">
            <a:lumMod val="60000"/>
            <a:lumOff val="4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I. Contexte</a:t>
          </a:r>
        </a:p>
      </dgm:t>
    </dgm:pt>
    <dgm:pt modelId="{7F7668E2-CFA8-4AA9-BFE6-0FA998762D27}" type="parTrans" cxnId="{A6C5E423-69E6-4907-96E3-6E601EB0977C}">
      <dgm:prSet/>
      <dgm:spPr/>
      <dgm:t>
        <a:bodyPr/>
        <a:lstStyle/>
        <a:p>
          <a:endParaRPr lang="fr-FR">
            <a:solidFill>
              <a:srgbClr val="7030A0"/>
            </a:solidFill>
          </a:endParaRPr>
        </a:p>
      </dgm:t>
    </dgm:pt>
    <dgm:pt modelId="{D4A0EEA4-A336-4158-81B9-1980AFF4C80A}" type="sibTrans" cxnId="{A6C5E423-69E6-4907-96E3-6E601EB0977C}">
      <dgm:prSet/>
      <dgm:spPr/>
      <dgm:t>
        <a:bodyPr/>
        <a:lstStyle/>
        <a:p>
          <a:endParaRPr lang="fr-FR">
            <a:solidFill>
              <a:srgbClr val="7030A0"/>
            </a:solidFill>
          </a:endParaRPr>
        </a:p>
      </dgm:t>
    </dgm:pt>
    <dgm:pt modelId="{33122683-3D24-4494-8005-36C6DBEFAC59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II. Méthodologie</a:t>
          </a:r>
        </a:p>
      </dgm:t>
    </dgm:pt>
    <dgm:pt modelId="{C4D96AD9-3CC2-4351-A866-5085E41882E2}" type="parTrans" cxnId="{585D3BB3-8D26-4102-A7E0-172049309522}">
      <dgm:prSet/>
      <dgm:spPr/>
      <dgm:t>
        <a:bodyPr/>
        <a:lstStyle/>
        <a:p>
          <a:endParaRPr lang="fr-FR"/>
        </a:p>
      </dgm:t>
    </dgm:pt>
    <dgm:pt modelId="{87494C16-9688-4531-98E1-4676C75A6CE9}" type="sibTrans" cxnId="{585D3BB3-8D26-4102-A7E0-172049309522}">
      <dgm:prSet/>
      <dgm:spPr/>
      <dgm:t>
        <a:bodyPr/>
        <a:lstStyle/>
        <a:p>
          <a:endParaRPr lang="fr-FR"/>
        </a:p>
      </dgm:t>
    </dgm:pt>
    <dgm:pt modelId="{5FDD304F-7890-42D6-AA06-54ED38F7FBA3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III. Traitement des données</a:t>
          </a:r>
        </a:p>
      </dgm:t>
    </dgm:pt>
    <dgm:pt modelId="{6DAE1D75-1176-4354-B92D-2A8B56A4B85A}" type="parTrans" cxnId="{A083098A-A6CE-49E1-826B-E562BFA7AC97}">
      <dgm:prSet/>
      <dgm:spPr/>
      <dgm:t>
        <a:bodyPr/>
        <a:lstStyle/>
        <a:p>
          <a:endParaRPr lang="fr-FR"/>
        </a:p>
      </dgm:t>
    </dgm:pt>
    <dgm:pt modelId="{CBEE887E-4308-4558-8175-74C9DD4D0CBB}" type="sibTrans" cxnId="{A083098A-A6CE-49E1-826B-E562BFA7AC97}">
      <dgm:prSet/>
      <dgm:spPr/>
      <dgm:t>
        <a:bodyPr/>
        <a:lstStyle/>
        <a:p>
          <a:endParaRPr lang="fr-FR"/>
        </a:p>
      </dgm:t>
    </dgm:pt>
    <dgm:pt modelId="{D1E3A65D-AD26-4A13-8D50-C67E305280B1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IV. Modélisation</a:t>
          </a:r>
        </a:p>
      </dgm:t>
    </dgm:pt>
    <dgm:pt modelId="{75925F30-EC4D-42BE-AED6-342E3991D138}" type="parTrans" cxnId="{D6F940E9-3A33-4E0A-A272-DBF23CAEDA98}">
      <dgm:prSet/>
      <dgm:spPr/>
      <dgm:t>
        <a:bodyPr/>
        <a:lstStyle/>
        <a:p>
          <a:endParaRPr lang="fr-FR"/>
        </a:p>
      </dgm:t>
    </dgm:pt>
    <dgm:pt modelId="{40DA0A39-3D68-4DD3-80A0-2994EF8AF3FC}" type="sibTrans" cxnId="{D6F940E9-3A33-4E0A-A272-DBF23CAEDA98}">
      <dgm:prSet/>
      <dgm:spPr/>
      <dgm:t>
        <a:bodyPr/>
        <a:lstStyle/>
        <a:p>
          <a:endParaRPr lang="fr-FR"/>
        </a:p>
      </dgm:t>
    </dgm:pt>
    <dgm:pt modelId="{B5BC8287-F63F-4FAC-B29D-6E8D85BE32D7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V. Présentation des résultats</a:t>
          </a:r>
        </a:p>
      </dgm:t>
    </dgm:pt>
    <dgm:pt modelId="{25EF0AB2-65A1-4313-98B8-E0FC4AEA5C4A}" type="parTrans" cxnId="{10313218-4E30-47C2-971D-9787F53C0FF4}">
      <dgm:prSet/>
      <dgm:spPr/>
      <dgm:t>
        <a:bodyPr/>
        <a:lstStyle/>
        <a:p>
          <a:endParaRPr lang="fr-FR"/>
        </a:p>
      </dgm:t>
    </dgm:pt>
    <dgm:pt modelId="{07188355-F298-4B4E-B72F-5238D19F6C4F}" type="sibTrans" cxnId="{10313218-4E30-47C2-971D-9787F53C0FF4}">
      <dgm:prSet/>
      <dgm:spPr/>
      <dgm:t>
        <a:bodyPr/>
        <a:lstStyle/>
        <a:p>
          <a:endParaRPr lang="fr-FR"/>
        </a:p>
      </dgm:t>
    </dgm:pt>
    <dgm:pt modelId="{9C03B2FA-1919-475C-910F-F9CA028DE219}" type="pres">
      <dgm:prSet presAssocID="{CC4D26C5-810A-41A3-BCA0-BAF888074251}" presName="Name0" presStyleCnt="0">
        <dgm:presLayoutVars>
          <dgm:dir/>
          <dgm:animLvl val="lvl"/>
          <dgm:resizeHandles val="exact"/>
        </dgm:presLayoutVars>
      </dgm:prSet>
      <dgm:spPr/>
    </dgm:pt>
    <dgm:pt modelId="{369D9F40-A58A-4F65-81F4-C6ACEE579E27}" type="pres">
      <dgm:prSet presAssocID="{04A064A6-3B68-43A5-A020-94D165296425}" presName="parTxOnly" presStyleLbl="node1" presStyleIdx="0" presStyleCnt="5" custLinFactNeighborX="-624" custLinFactNeighborY="-1414">
        <dgm:presLayoutVars>
          <dgm:chMax val="0"/>
          <dgm:chPref val="0"/>
          <dgm:bulletEnabled val="1"/>
        </dgm:presLayoutVars>
      </dgm:prSet>
      <dgm:spPr/>
    </dgm:pt>
    <dgm:pt modelId="{38542514-5CD0-449C-8847-46EB8B5E54A4}" type="pres">
      <dgm:prSet presAssocID="{D4A0EEA4-A336-4158-81B9-1980AFF4C80A}" presName="parTxOnlySpace" presStyleCnt="0"/>
      <dgm:spPr/>
    </dgm:pt>
    <dgm:pt modelId="{36FBF07F-2E57-494A-A307-59F40A2D6A57}" type="pres">
      <dgm:prSet presAssocID="{33122683-3D24-4494-8005-36C6DBEFAC59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475114A-3686-479B-ACE3-3DB72E3A8FF4}" type="pres">
      <dgm:prSet presAssocID="{87494C16-9688-4531-98E1-4676C75A6CE9}" presName="parTxOnlySpace" presStyleCnt="0"/>
      <dgm:spPr/>
    </dgm:pt>
    <dgm:pt modelId="{04BA3892-3474-499B-8C8C-7036348EB223}" type="pres">
      <dgm:prSet presAssocID="{5FDD304F-7890-42D6-AA06-54ED38F7FB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FFF77B20-53F2-4BA7-A3C2-6307457B9EF0}" type="pres">
      <dgm:prSet presAssocID="{CBEE887E-4308-4558-8175-74C9DD4D0CBB}" presName="parTxOnlySpace" presStyleCnt="0"/>
      <dgm:spPr/>
    </dgm:pt>
    <dgm:pt modelId="{AAF3D7FA-86FE-4AFC-9618-80292DA463B7}" type="pres">
      <dgm:prSet presAssocID="{D1E3A65D-AD26-4A13-8D50-C67E305280B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B708DA4-255C-4E4F-972D-3C94BE231CFC}" type="pres">
      <dgm:prSet presAssocID="{40DA0A39-3D68-4DD3-80A0-2994EF8AF3FC}" presName="parTxOnlySpace" presStyleCnt="0"/>
      <dgm:spPr/>
    </dgm:pt>
    <dgm:pt modelId="{D2874418-61B6-46A5-9263-D79293379602}" type="pres">
      <dgm:prSet presAssocID="{B5BC8287-F63F-4FAC-B29D-6E8D85BE32D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0313218-4E30-47C2-971D-9787F53C0FF4}" srcId="{CC4D26C5-810A-41A3-BCA0-BAF888074251}" destId="{B5BC8287-F63F-4FAC-B29D-6E8D85BE32D7}" srcOrd="4" destOrd="0" parTransId="{25EF0AB2-65A1-4313-98B8-E0FC4AEA5C4A}" sibTransId="{07188355-F298-4B4E-B72F-5238D19F6C4F}"/>
    <dgm:cxn modelId="{A6C5E423-69E6-4907-96E3-6E601EB0977C}" srcId="{CC4D26C5-810A-41A3-BCA0-BAF888074251}" destId="{04A064A6-3B68-43A5-A020-94D165296425}" srcOrd="0" destOrd="0" parTransId="{7F7668E2-CFA8-4AA9-BFE6-0FA998762D27}" sibTransId="{D4A0EEA4-A336-4158-81B9-1980AFF4C80A}"/>
    <dgm:cxn modelId="{71FAC76C-6425-4256-83AD-BC098C8B057D}" type="presOf" srcId="{D1E3A65D-AD26-4A13-8D50-C67E305280B1}" destId="{AAF3D7FA-86FE-4AFC-9618-80292DA463B7}" srcOrd="0" destOrd="0" presId="urn:microsoft.com/office/officeart/2005/8/layout/chevron1"/>
    <dgm:cxn modelId="{14DA2386-F1AA-4FF9-8DCA-CD299DD23443}" type="presOf" srcId="{5FDD304F-7890-42D6-AA06-54ED38F7FBA3}" destId="{04BA3892-3474-499B-8C8C-7036348EB223}" srcOrd="0" destOrd="0" presId="urn:microsoft.com/office/officeart/2005/8/layout/chevron1"/>
    <dgm:cxn modelId="{40353C87-E720-4223-ADD5-2D8DCDE76D3F}" type="presOf" srcId="{CC4D26C5-810A-41A3-BCA0-BAF888074251}" destId="{9C03B2FA-1919-475C-910F-F9CA028DE219}" srcOrd="0" destOrd="0" presId="urn:microsoft.com/office/officeart/2005/8/layout/chevron1"/>
    <dgm:cxn modelId="{A083098A-A6CE-49E1-826B-E562BFA7AC97}" srcId="{CC4D26C5-810A-41A3-BCA0-BAF888074251}" destId="{5FDD304F-7890-42D6-AA06-54ED38F7FBA3}" srcOrd="2" destOrd="0" parTransId="{6DAE1D75-1176-4354-B92D-2A8B56A4B85A}" sibTransId="{CBEE887E-4308-4558-8175-74C9DD4D0CBB}"/>
    <dgm:cxn modelId="{585D3BB3-8D26-4102-A7E0-172049309522}" srcId="{CC4D26C5-810A-41A3-BCA0-BAF888074251}" destId="{33122683-3D24-4494-8005-36C6DBEFAC59}" srcOrd="1" destOrd="0" parTransId="{C4D96AD9-3CC2-4351-A866-5085E41882E2}" sibTransId="{87494C16-9688-4531-98E1-4676C75A6CE9}"/>
    <dgm:cxn modelId="{D6F940E9-3A33-4E0A-A272-DBF23CAEDA98}" srcId="{CC4D26C5-810A-41A3-BCA0-BAF888074251}" destId="{D1E3A65D-AD26-4A13-8D50-C67E305280B1}" srcOrd="3" destOrd="0" parTransId="{75925F30-EC4D-42BE-AED6-342E3991D138}" sibTransId="{40DA0A39-3D68-4DD3-80A0-2994EF8AF3FC}"/>
    <dgm:cxn modelId="{E4BD39ED-D6C1-4190-9146-22327D551526}" type="presOf" srcId="{33122683-3D24-4494-8005-36C6DBEFAC59}" destId="{36FBF07F-2E57-494A-A307-59F40A2D6A57}" srcOrd="0" destOrd="0" presId="urn:microsoft.com/office/officeart/2005/8/layout/chevron1"/>
    <dgm:cxn modelId="{467547FA-072D-44C0-8C20-C43CB617CA50}" type="presOf" srcId="{04A064A6-3B68-43A5-A020-94D165296425}" destId="{369D9F40-A58A-4F65-81F4-C6ACEE579E27}" srcOrd="0" destOrd="0" presId="urn:microsoft.com/office/officeart/2005/8/layout/chevron1"/>
    <dgm:cxn modelId="{A51748FE-ACCF-4364-8DDE-609D18323EC8}" type="presOf" srcId="{B5BC8287-F63F-4FAC-B29D-6E8D85BE32D7}" destId="{D2874418-61B6-46A5-9263-D79293379602}" srcOrd="0" destOrd="0" presId="urn:microsoft.com/office/officeart/2005/8/layout/chevron1"/>
    <dgm:cxn modelId="{CAB6F453-64E9-49BD-A8DC-EE236D951445}" type="presParOf" srcId="{9C03B2FA-1919-475C-910F-F9CA028DE219}" destId="{369D9F40-A58A-4F65-81F4-C6ACEE579E27}" srcOrd="0" destOrd="0" presId="urn:microsoft.com/office/officeart/2005/8/layout/chevron1"/>
    <dgm:cxn modelId="{A7B8FC4F-89B2-43FF-9290-918C794056C7}" type="presParOf" srcId="{9C03B2FA-1919-475C-910F-F9CA028DE219}" destId="{38542514-5CD0-449C-8847-46EB8B5E54A4}" srcOrd="1" destOrd="0" presId="urn:microsoft.com/office/officeart/2005/8/layout/chevron1"/>
    <dgm:cxn modelId="{C59E218D-E7EA-44DC-B3B9-3CE555791CBD}" type="presParOf" srcId="{9C03B2FA-1919-475C-910F-F9CA028DE219}" destId="{36FBF07F-2E57-494A-A307-59F40A2D6A57}" srcOrd="2" destOrd="0" presId="urn:microsoft.com/office/officeart/2005/8/layout/chevron1"/>
    <dgm:cxn modelId="{6413BFE7-CF6C-46DD-884E-C3D73450E100}" type="presParOf" srcId="{9C03B2FA-1919-475C-910F-F9CA028DE219}" destId="{1475114A-3686-479B-ACE3-3DB72E3A8FF4}" srcOrd="3" destOrd="0" presId="urn:microsoft.com/office/officeart/2005/8/layout/chevron1"/>
    <dgm:cxn modelId="{0CDD6E7D-8372-482C-B8D5-DE792C144D0A}" type="presParOf" srcId="{9C03B2FA-1919-475C-910F-F9CA028DE219}" destId="{04BA3892-3474-499B-8C8C-7036348EB223}" srcOrd="4" destOrd="0" presId="urn:microsoft.com/office/officeart/2005/8/layout/chevron1"/>
    <dgm:cxn modelId="{0B00E269-AC01-42C9-BC03-824917472E85}" type="presParOf" srcId="{9C03B2FA-1919-475C-910F-F9CA028DE219}" destId="{FFF77B20-53F2-4BA7-A3C2-6307457B9EF0}" srcOrd="5" destOrd="0" presId="urn:microsoft.com/office/officeart/2005/8/layout/chevron1"/>
    <dgm:cxn modelId="{3A27C89C-ADB5-47B1-A38A-17A81B7C82D4}" type="presParOf" srcId="{9C03B2FA-1919-475C-910F-F9CA028DE219}" destId="{AAF3D7FA-86FE-4AFC-9618-80292DA463B7}" srcOrd="6" destOrd="0" presId="urn:microsoft.com/office/officeart/2005/8/layout/chevron1"/>
    <dgm:cxn modelId="{D2B7989C-5526-46B8-B267-84FFDE04E6A5}" type="presParOf" srcId="{9C03B2FA-1919-475C-910F-F9CA028DE219}" destId="{BB708DA4-255C-4E4F-972D-3C94BE231CFC}" srcOrd="7" destOrd="0" presId="urn:microsoft.com/office/officeart/2005/8/layout/chevron1"/>
    <dgm:cxn modelId="{0A8EDB60-3E16-4FC7-BD0C-4265B26A66E1}" type="presParOf" srcId="{9C03B2FA-1919-475C-910F-F9CA028DE219}" destId="{D2874418-61B6-46A5-9263-D79293379602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C4D26C5-810A-41A3-BCA0-BAF888074251}" type="doc">
      <dgm:prSet loTypeId="urn:microsoft.com/office/officeart/2005/8/layout/chevron1" loCatId="process" qsTypeId="urn:microsoft.com/office/officeart/2005/8/quickstyle/simple2" qsCatId="simple" csTypeId="urn:microsoft.com/office/officeart/2005/8/colors/accent6_2" csCatId="accent6" phldr="1"/>
      <dgm:spPr/>
    </dgm:pt>
    <dgm:pt modelId="{04A064A6-3B68-43A5-A020-94D165296425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I. Contexte</a:t>
          </a:r>
        </a:p>
      </dgm:t>
    </dgm:pt>
    <dgm:pt modelId="{7F7668E2-CFA8-4AA9-BFE6-0FA998762D27}" type="parTrans" cxnId="{A6C5E423-69E6-4907-96E3-6E601EB0977C}">
      <dgm:prSet/>
      <dgm:spPr/>
      <dgm:t>
        <a:bodyPr/>
        <a:lstStyle/>
        <a:p>
          <a:endParaRPr lang="fr-FR">
            <a:solidFill>
              <a:srgbClr val="7030A0"/>
            </a:solidFill>
          </a:endParaRPr>
        </a:p>
      </dgm:t>
    </dgm:pt>
    <dgm:pt modelId="{D4A0EEA4-A336-4158-81B9-1980AFF4C80A}" type="sibTrans" cxnId="{A6C5E423-69E6-4907-96E3-6E601EB0977C}">
      <dgm:prSet/>
      <dgm:spPr/>
      <dgm:t>
        <a:bodyPr/>
        <a:lstStyle/>
        <a:p>
          <a:endParaRPr lang="fr-FR">
            <a:solidFill>
              <a:srgbClr val="7030A0"/>
            </a:solidFill>
          </a:endParaRPr>
        </a:p>
      </dgm:t>
    </dgm:pt>
    <dgm:pt modelId="{33122683-3D24-4494-8005-36C6DBEFAC59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II. Méthodologie</a:t>
          </a:r>
        </a:p>
      </dgm:t>
    </dgm:pt>
    <dgm:pt modelId="{C4D96AD9-3CC2-4351-A866-5085E41882E2}" type="parTrans" cxnId="{585D3BB3-8D26-4102-A7E0-172049309522}">
      <dgm:prSet/>
      <dgm:spPr/>
      <dgm:t>
        <a:bodyPr/>
        <a:lstStyle/>
        <a:p>
          <a:endParaRPr lang="fr-FR"/>
        </a:p>
      </dgm:t>
    </dgm:pt>
    <dgm:pt modelId="{87494C16-9688-4531-98E1-4676C75A6CE9}" type="sibTrans" cxnId="{585D3BB3-8D26-4102-A7E0-172049309522}">
      <dgm:prSet/>
      <dgm:spPr/>
      <dgm:t>
        <a:bodyPr/>
        <a:lstStyle/>
        <a:p>
          <a:endParaRPr lang="fr-FR"/>
        </a:p>
      </dgm:t>
    </dgm:pt>
    <dgm:pt modelId="{5FDD304F-7890-42D6-AA06-54ED38F7FBA3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III. Traitement des données</a:t>
          </a:r>
        </a:p>
      </dgm:t>
    </dgm:pt>
    <dgm:pt modelId="{6DAE1D75-1176-4354-B92D-2A8B56A4B85A}" type="parTrans" cxnId="{A083098A-A6CE-49E1-826B-E562BFA7AC97}">
      <dgm:prSet/>
      <dgm:spPr/>
      <dgm:t>
        <a:bodyPr/>
        <a:lstStyle/>
        <a:p>
          <a:endParaRPr lang="fr-FR"/>
        </a:p>
      </dgm:t>
    </dgm:pt>
    <dgm:pt modelId="{CBEE887E-4308-4558-8175-74C9DD4D0CBB}" type="sibTrans" cxnId="{A083098A-A6CE-49E1-826B-E562BFA7AC97}">
      <dgm:prSet/>
      <dgm:spPr/>
      <dgm:t>
        <a:bodyPr/>
        <a:lstStyle/>
        <a:p>
          <a:endParaRPr lang="fr-FR"/>
        </a:p>
      </dgm:t>
    </dgm:pt>
    <dgm:pt modelId="{D1E3A65D-AD26-4A13-8D50-C67E305280B1}">
      <dgm:prSet/>
      <dgm:spPr>
        <a:solidFill>
          <a:schemeClr val="accent1">
            <a:lumMod val="60000"/>
            <a:lumOff val="4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IV. Modélisation</a:t>
          </a:r>
        </a:p>
      </dgm:t>
    </dgm:pt>
    <dgm:pt modelId="{75925F30-EC4D-42BE-AED6-342E3991D138}" type="parTrans" cxnId="{D6F940E9-3A33-4E0A-A272-DBF23CAEDA98}">
      <dgm:prSet/>
      <dgm:spPr/>
      <dgm:t>
        <a:bodyPr/>
        <a:lstStyle/>
        <a:p>
          <a:endParaRPr lang="fr-FR"/>
        </a:p>
      </dgm:t>
    </dgm:pt>
    <dgm:pt modelId="{40DA0A39-3D68-4DD3-80A0-2994EF8AF3FC}" type="sibTrans" cxnId="{D6F940E9-3A33-4E0A-A272-DBF23CAEDA98}">
      <dgm:prSet/>
      <dgm:spPr/>
      <dgm:t>
        <a:bodyPr/>
        <a:lstStyle/>
        <a:p>
          <a:endParaRPr lang="fr-FR"/>
        </a:p>
      </dgm:t>
    </dgm:pt>
    <dgm:pt modelId="{B5BC8287-F63F-4FAC-B29D-6E8D85BE32D7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V. Présentation des résultats</a:t>
          </a:r>
        </a:p>
      </dgm:t>
    </dgm:pt>
    <dgm:pt modelId="{25EF0AB2-65A1-4313-98B8-E0FC4AEA5C4A}" type="parTrans" cxnId="{10313218-4E30-47C2-971D-9787F53C0FF4}">
      <dgm:prSet/>
      <dgm:spPr/>
      <dgm:t>
        <a:bodyPr/>
        <a:lstStyle/>
        <a:p>
          <a:endParaRPr lang="fr-FR"/>
        </a:p>
      </dgm:t>
    </dgm:pt>
    <dgm:pt modelId="{07188355-F298-4B4E-B72F-5238D19F6C4F}" type="sibTrans" cxnId="{10313218-4E30-47C2-971D-9787F53C0FF4}">
      <dgm:prSet/>
      <dgm:spPr/>
      <dgm:t>
        <a:bodyPr/>
        <a:lstStyle/>
        <a:p>
          <a:endParaRPr lang="fr-FR"/>
        </a:p>
      </dgm:t>
    </dgm:pt>
    <dgm:pt modelId="{9C03B2FA-1919-475C-910F-F9CA028DE219}" type="pres">
      <dgm:prSet presAssocID="{CC4D26C5-810A-41A3-BCA0-BAF888074251}" presName="Name0" presStyleCnt="0">
        <dgm:presLayoutVars>
          <dgm:dir/>
          <dgm:animLvl val="lvl"/>
          <dgm:resizeHandles val="exact"/>
        </dgm:presLayoutVars>
      </dgm:prSet>
      <dgm:spPr/>
    </dgm:pt>
    <dgm:pt modelId="{369D9F40-A58A-4F65-81F4-C6ACEE579E27}" type="pres">
      <dgm:prSet presAssocID="{04A064A6-3B68-43A5-A020-94D165296425}" presName="parTxOnly" presStyleLbl="node1" presStyleIdx="0" presStyleCnt="5" custLinFactNeighborX="-624" custLinFactNeighborY="-1414">
        <dgm:presLayoutVars>
          <dgm:chMax val="0"/>
          <dgm:chPref val="0"/>
          <dgm:bulletEnabled val="1"/>
        </dgm:presLayoutVars>
      </dgm:prSet>
      <dgm:spPr/>
    </dgm:pt>
    <dgm:pt modelId="{38542514-5CD0-449C-8847-46EB8B5E54A4}" type="pres">
      <dgm:prSet presAssocID="{D4A0EEA4-A336-4158-81B9-1980AFF4C80A}" presName="parTxOnlySpace" presStyleCnt="0"/>
      <dgm:spPr/>
    </dgm:pt>
    <dgm:pt modelId="{36FBF07F-2E57-494A-A307-59F40A2D6A57}" type="pres">
      <dgm:prSet presAssocID="{33122683-3D24-4494-8005-36C6DBEFAC59}" presName="parTxOnly" presStyleLbl="node1" presStyleIdx="1" presStyleCnt="5" custLinFactNeighborX="11837" custLinFactNeighborY="-1414">
        <dgm:presLayoutVars>
          <dgm:chMax val="0"/>
          <dgm:chPref val="0"/>
          <dgm:bulletEnabled val="1"/>
        </dgm:presLayoutVars>
      </dgm:prSet>
      <dgm:spPr/>
    </dgm:pt>
    <dgm:pt modelId="{1475114A-3686-479B-ACE3-3DB72E3A8FF4}" type="pres">
      <dgm:prSet presAssocID="{87494C16-9688-4531-98E1-4676C75A6CE9}" presName="parTxOnlySpace" presStyleCnt="0"/>
      <dgm:spPr/>
    </dgm:pt>
    <dgm:pt modelId="{04BA3892-3474-499B-8C8C-7036348EB223}" type="pres">
      <dgm:prSet presAssocID="{5FDD304F-7890-42D6-AA06-54ED38F7FB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FFF77B20-53F2-4BA7-A3C2-6307457B9EF0}" type="pres">
      <dgm:prSet presAssocID="{CBEE887E-4308-4558-8175-74C9DD4D0CBB}" presName="parTxOnlySpace" presStyleCnt="0"/>
      <dgm:spPr/>
    </dgm:pt>
    <dgm:pt modelId="{AAF3D7FA-86FE-4AFC-9618-80292DA463B7}" type="pres">
      <dgm:prSet presAssocID="{D1E3A65D-AD26-4A13-8D50-C67E305280B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B708DA4-255C-4E4F-972D-3C94BE231CFC}" type="pres">
      <dgm:prSet presAssocID="{40DA0A39-3D68-4DD3-80A0-2994EF8AF3FC}" presName="parTxOnlySpace" presStyleCnt="0"/>
      <dgm:spPr/>
    </dgm:pt>
    <dgm:pt modelId="{D2874418-61B6-46A5-9263-D79293379602}" type="pres">
      <dgm:prSet presAssocID="{B5BC8287-F63F-4FAC-B29D-6E8D85BE32D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0313218-4E30-47C2-971D-9787F53C0FF4}" srcId="{CC4D26C5-810A-41A3-BCA0-BAF888074251}" destId="{B5BC8287-F63F-4FAC-B29D-6E8D85BE32D7}" srcOrd="4" destOrd="0" parTransId="{25EF0AB2-65A1-4313-98B8-E0FC4AEA5C4A}" sibTransId="{07188355-F298-4B4E-B72F-5238D19F6C4F}"/>
    <dgm:cxn modelId="{A6C5E423-69E6-4907-96E3-6E601EB0977C}" srcId="{CC4D26C5-810A-41A3-BCA0-BAF888074251}" destId="{04A064A6-3B68-43A5-A020-94D165296425}" srcOrd="0" destOrd="0" parTransId="{7F7668E2-CFA8-4AA9-BFE6-0FA998762D27}" sibTransId="{D4A0EEA4-A336-4158-81B9-1980AFF4C80A}"/>
    <dgm:cxn modelId="{71FAC76C-6425-4256-83AD-BC098C8B057D}" type="presOf" srcId="{D1E3A65D-AD26-4A13-8D50-C67E305280B1}" destId="{AAF3D7FA-86FE-4AFC-9618-80292DA463B7}" srcOrd="0" destOrd="0" presId="urn:microsoft.com/office/officeart/2005/8/layout/chevron1"/>
    <dgm:cxn modelId="{14DA2386-F1AA-4FF9-8DCA-CD299DD23443}" type="presOf" srcId="{5FDD304F-7890-42D6-AA06-54ED38F7FBA3}" destId="{04BA3892-3474-499B-8C8C-7036348EB223}" srcOrd="0" destOrd="0" presId="urn:microsoft.com/office/officeart/2005/8/layout/chevron1"/>
    <dgm:cxn modelId="{40353C87-E720-4223-ADD5-2D8DCDE76D3F}" type="presOf" srcId="{CC4D26C5-810A-41A3-BCA0-BAF888074251}" destId="{9C03B2FA-1919-475C-910F-F9CA028DE219}" srcOrd="0" destOrd="0" presId="urn:microsoft.com/office/officeart/2005/8/layout/chevron1"/>
    <dgm:cxn modelId="{A083098A-A6CE-49E1-826B-E562BFA7AC97}" srcId="{CC4D26C5-810A-41A3-BCA0-BAF888074251}" destId="{5FDD304F-7890-42D6-AA06-54ED38F7FBA3}" srcOrd="2" destOrd="0" parTransId="{6DAE1D75-1176-4354-B92D-2A8B56A4B85A}" sibTransId="{CBEE887E-4308-4558-8175-74C9DD4D0CBB}"/>
    <dgm:cxn modelId="{585D3BB3-8D26-4102-A7E0-172049309522}" srcId="{CC4D26C5-810A-41A3-BCA0-BAF888074251}" destId="{33122683-3D24-4494-8005-36C6DBEFAC59}" srcOrd="1" destOrd="0" parTransId="{C4D96AD9-3CC2-4351-A866-5085E41882E2}" sibTransId="{87494C16-9688-4531-98E1-4676C75A6CE9}"/>
    <dgm:cxn modelId="{D6F940E9-3A33-4E0A-A272-DBF23CAEDA98}" srcId="{CC4D26C5-810A-41A3-BCA0-BAF888074251}" destId="{D1E3A65D-AD26-4A13-8D50-C67E305280B1}" srcOrd="3" destOrd="0" parTransId="{75925F30-EC4D-42BE-AED6-342E3991D138}" sibTransId="{40DA0A39-3D68-4DD3-80A0-2994EF8AF3FC}"/>
    <dgm:cxn modelId="{E4BD39ED-D6C1-4190-9146-22327D551526}" type="presOf" srcId="{33122683-3D24-4494-8005-36C6DBEFAC59}" destId="{36FBF07F-2E57-494A-A307-59F40A2D6A57}" srcOrd="0" destOrd="0" presId="urn:microsoft.com/office/officeart/2005/8/layout/chevron1"/>
    <dgm:cxn modelId="{467547FA-072D-44C0-8C20-C43CB617CA50}" type="presOf" srcId="{04A064A6-3B68-43A5-A020-94D165296425}" destId="{369D9F40-A58A-4F65-81F4-C6ACEE579E27}" srcOrd="0" destOrd="0" presId="urn:microsoft.com/office/officeart/2005/8/layout/chevron1"/>
    <dgm:cxn modelId="{A51748FE-ACCF-4364-8DDE-609D18323EC8}" type="presOf" srcId="{B5BC8287-F63F-4FAC-B29D-6E8D85BE32D7}" destId="{D2874418-61B6-46A5-9263-D79293379602}" srcOrd="0" destOrd="0" presId="urn:microsoft.com/office/officeart/2005/8/layout/chevron1"/>
    <dgm:cxn modelId="{CAB6F453-64E9-49BD-A8DC-EE236D951445}" type="presParOf" srcId="{9C03B2FA-1919-475C-910F-F9CA028DE219}" destId="{369D9F40-A58A-4F65-81F4-C6ACEE579E27}" srcOrd="0" destOrd="0" presId="urn:microsoft.com/office/officeart/2005/8/layout/chevron1"/>
    <dgm:cxn modelId="{A7B8FC4F-89B2-43FF-9290-918C794056C7}" type="presParOf" srcId="{9C03B2FA-1919-475C-910F-F9CA028DE219}" destId="{38542514-5CD0-449C-8847-46EB8B5E54A4}" srcOrd="1" destOrd="0" presId="urn:microsoft.com/office/officeart/2005/8/layout/chevron1"/>
    <dgm:cxn modelId="{C59E218D-E7EA-44DC-B3B9-3CE555791CBD}" type="presParOf" srcId="{9C03B2FA-1919-475C-910F-F9CA028DE219}" destId="{36FBF07F-2E57-494A-A307-59F40A2D6A57}" srcOrd="2" destOrd="0" presId="urn:microsoft.com/office/officeart/2005/8/layout/chevron1"/>
    <dgm:cxn modelId="{6413BFE7-CF6C-46DD-884E-C3D73450E100}" type="presParOf" srcId="{9C03B2FA-1919-475C-910F-F9CA028DE219}" destId="{1475114A-3686-479B-ACE3-3DB72E3A8FF4}" srcOrd="3" destOrd="0" presId="urn:microsoft.com/office/officeart/2005/8/layout/chevron1"/>
    <dgm:cxn modelId="{0CDD6E7D-8372-482C-B8D5-DE792C144D0A}" type="presParOf" srcId="{9C03B2FA-1919-475C-910F-F9CA028DE219}" destId="{04BA3892-3474-499B-8C8C-7036348EB223}" srcOrd="4" destOrd="0" presId="urn:microsoft.com/office/officeart/2005/8/layout/chevron1"/>
    <dgm:cxn modelId="{0B00E269-AC01-42C9-BC03-824917472E85}" type="presParOf" srcId="{9C03B2FA-1919-475C-910F-F9CA028DE219}" destId="{FFF77B20-53F2-4BA7-A3C2-6307457B9EF0}" srcOrd="5" destOrd="0" presId="urn:microsoft.com/office/officeart/2005/8/layout/chevron1"/>
    <dgm:cxn modelId="{3A27C89C-ADB5-47B1-A38A-17A81B7C82D4}" type="presParOf" srcId="{9C03B2FA-1919-475C-910F-F9CA028DE219}" destId="{AAF3D7FA-86FE-4AFC-9618-80292DA463B7}" srcOrd="6" destOrd="0" presId="urn:microsoft.com/office/officeart/2005/8/layout/chevron1"/>
    <dgm:cxn modelId="{D2B7989C-5526-46B8-B267-84FFDE04E6A5}" type="presParOf" srcId="{9C03B2FA-1919-475C-910F-F9CA028DE219}" destId="{BB708DA4-255C-4E4F-972D-3C94BE231CFC}" srcOrd="7" destOrd="0" presId="urn:microsoft.com/office/officeart/2005/8/layout/chevron1"/>
    <dgm:cxn modelId="{0A8EDB60-3E16-4FC7-BD0C-4265B26A66E1}" type="presParOf" srcId="{9C03B2FA-1919-475C-910F-F9CA028DE219}" destId="{D2874418-61B6-46A5-9263-D79293379602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BA5710A-2B28-472F-978D-3FCAF1AEE34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A0512AD-36DE-4583-9D7B-E3FEFE89696C}">
      <dgm:prSet phldrT="[Texte]" custT="1"/>
      <dgm:spPr/>
      <dgm:t>
        <a:bodyPr/>
        <a:lstStyle/>
        <a:p>
          <a:pPr>
            <a:lnSpc>
              <a:spcPct val="100000"/>
            </a:lnSpc>
          </a:pPr>
          <a:r>
            <a:rPr lang="fr-FR" sz="1800" b="1" dirty="0">
              <a:latin typeface="Century Gothic" panose="020B0502020202020204" pitchFamily="34" charset="0"/>
            </a:rPr>
            <a:t>Modèle MLP est intéressant mais son exécution et l’optimisation des paramètres est trop long</a:t>
          </a:r>
        </a:p>
      </dgm:t>
    </dgm:pt>
    <dgm:pt modelId="{239F1CD9-C24D-4630-9077-5C9CC92C8637}" type="parTrans" cxnId="{9C073986-B772-4376-B209-AB588DC16134}">
      <dgm:prSet/>
      <dgm:spPr/>
      <dgm:t>
        <a:bodyPr/>
        <a:lstStyle/>
        <a:p>
          <a:endParaRPr lang="fr-FR" sz="1800"/>
        </a:p>
      </dgm:t>
    </dgm:pt>
    <dgm:pt modelId="{6F5D76CF-8CD0-4C8B-8550-9A45227514D9}" type="sibTrans" cxnId="{9C073986-B772-4376-B209-AB588DC16134}">
      <dgm:prSet/>
      <dgm:spPr/>
      <dgm:t>
        <a:bodyPr/>
        <a:lstStyle/>
        <a:p>
          <a:pPr>
            <a:lnSpc>
              <a:spcPct val="100000"/>
            </a:lnSpc>
          </a:pPr>
          <a:endParaRPr lang="fr-FR" sz="1800"/>
        </a:p>
      </dgm:t>
    </dgm:pt>
    <dgm:pt modelId="{C83D7CBB-A2D7-4820-A750-60FCF20146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800" b="1" dirty="0">
              <a:latin typeface="Century Gothic" panose="020B0502020202020204" pitchFamily="34" charset="0"/>
            </a:rPr>
            <a:t>Modèle de Gradient </a:t>
          </a:r>
          <a:r>
            <a:rPr lang="fr-FR" sz="1800" b="1" dirty="0" err="1">
              <a:latin typeface="Century Gothic" panose="020B0502020202020204" pitchFamily="34" charset="0"/>
            </a:rPr>
            <a:t>Boosting</a:t>
          </a:r>
          <a:r>
            <a:rPr lang="fr-FR" sz="1800" b="1" dirty="0">
              <a:latin typeface="Century Gothic" panose="020B0502020202020204" pitchFamily="34" charset="0"/>
            </a:rPr>
            <a:t> et </a:t>
          </a:r>
          <a:r>
            <a:rPr lang="fr-FR" sz="1800" b="1" dirty="0" err="1">
              <a:latin typeface="Century Gothic" panose="020B0502020202020204" pitchFamily="34" charset="0"/>
            </a:rPr>
            <a:t>Random</a:t>
          </a:r>
          <a:r>
            <a:rPr lang="fr-FR" sz="1800" b="1" dirty="0">
              <a:latin typeface="Century Gothic" panose="020B0502020202020204" pitchFamily="34" charset="0"/>
            </a:rPr>
            <a:t> Forest Très pertinents</a:t>
          </a:r>
        </a:p>
      </dgm:t>
    </dgm:pt>
    <dgm:pt modelId="{CE13FE71-1751-449C-9C2C-FF0E172F90AE}" type="parTrans" cxnId="{90B6968F-A159-48A9-8B3B-2070BA45F84A}">
      <dgm:prSet/>
      <dgm:spPr/>
      <dgm:t>
        <a:bodyPr/>
        <a:lstStyle/>
        <a:p>
          <a:endParaRPr lang="fr-FR" sz="1800"/>
        </a:p>
      </dgm:t>
    </dgm:pt>
    <dgm:pt modelId="{D5FBE6B4-784A-44EA-9E54-07116F6B3E30}" type="sibTrans" cxnId="{90B6968F-A159-48A9-8B3B-2070BA45F84A}">
      <dgm:prSet/>
      <dgm:spPr/>
      <dgm:t>
        <a:bodyPr/>
        <a:lstStyle/>
        <a:p>
          <a:pPr>
            <a:lnSpc>
              <a:spcPct val="100000"/>
            </a:lnSpc>
          </a:pPr>
          <a:endParaRPr lang="fr-FR" sz="1800"/>
        </a:p>
      </dgm:t>
    </dgm:pt>
    <dgm:pt modelId="{F86C3232-DB83-4015-A2CD-D08126B2A4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800" b="1" dirty="0">
              <a:latin typeface="Century Gothic" panose="020B0502020202020204" pitchFamily="34" charset="0"/>
            </a:rPr>
            <a:t>Nous souhaitions optimiser le « </a:t>
          </a:r>
          <a:r>
            <a:rPr lang="fr-FR" sz="1800" b="1" dirty="0" err="1">
              <a:latin typeface="Century Gothic" panose="020B0502020202020204" pitchFamily="34" charset="0"/>
            </a:rPr>
            <a:t>recall</a:t>
          </a:r>
          <a:r>
            <a:rPr lang="fr-FR" sz="1800" b="1" dirty="0">
              <a:latin typeface="Century Gothic" panose="020B0502020202020204" pitchFamily="34" charset="0"/>
            </a:rPr>
            <a:t> » pour capter le plus d’anomalies possible</a:t>
          </a:r>
        </a:p>
      </dgm:t>
    </dgm:pt>
    <dgm:pt modelId="{E1134EFD-3B1A-49B0-90B3-78443F361EB9}" type="parTrans" cxnId="{74DF6D14-3E80-4727-B09D-29B7FC76937A}">
      <dgm:prSet/>
      <dgm:spPr/>
      <dgm:t>
        <a:bodyPr/>
        <a:lstStyle/>
        <a:p>
          <a:endParaRPr lang="fr-FR" sz="1800"/>
        </a:p>
      </dgm:t>
    </dgm:pt>
    <dgm:pt modelId="{1D2F5A65-2172-4660-95F0-500B25C6238C}" type="sibTrans" cxnId="{74DF6D14-3E80-4727-B09D-29B7FC76937A}">
      <dgm:prSet/>
      <dgm:spPr/>
      <dgm:t>
        <a:bodyPr/>
        <a:lstStyle/>
        <a:p>
          <a:pPr>
            <a:lnSpc>
              <a:spcPct val="100000"/>
            </a:lnSpc>
          </a:pPr>
          <a:endParaRPr lang="fr-FR" sz="1800"/>
        </a:p>
      </dgm:t>
    </dgm:pt>
    <dgm:pt modelId="{0288A61B-751C-44B6-BFBA-FCAA379EF0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800" b="1" dirty="0">
              <a:latin typeface="Century Gothic" panose="020B0502020202020204" pitchFamily="34" charset="0"/>
            </a:rPr>
            <a:t>Modèle </a:t>
          </a:r>
          <a:r>
            <a:rPr lang="fr-FR" sz="1800" b="1" dirty="0" err="1">
              <a:latin typeface="Century Gothic" panose="020B0502020202020204" pitchFamily="34" charset="0"/>
            </a:rPr>
            <a:t>Random</a:t>
          </a:r>
          <a:r>
            <a:rPr lang="fr-FR" sz="1800" b="1" dirty="0">
              <a:latin typeface="Century Gothic" panose="020B0502020202020204" pitchFamily="34" charset="0"/>
            </a:rPr>
            <a:t> Forest le plus pertinent dans ce cas là</a:t>
          </a:r>
        </a:p>
      </dgm:t>
    </dgm:pt>
    <dgm:pt modelId="{66E59EC6-C862-4C45-B18A-026F0AED6C94}" type="parTrans" cxnId="{A8EAB6C1-A538-443A-BEEA-521080201745}">
      <dgm:prSet/>
      <dgm:spPr/>
      <dgm:t>
        <a:bodyPr/>
        <a:lstStyle/>
        <a:p>
          <a:endParaRPr lang="fr-FR" sz="1800"/>
        </a:p>
      </dgm:t>
    </dgm:pt>
    <dgm:pt modelId="{BA18EF48-C747-4C6E-BC31-89BD756C05AC}" type="sibTrans" cxnId="{A8EAB6C1-A538-443A-BEEA-521080201745}">
      <dgm:prSet/>
      <dgm:spPr/>
      <dgm:t>
        <a:bodyPr/>
        <a:lstStyle/>
        <a:p>
          <a:endParaRPr lang="fr-FR" sz="1800"/>
        </a:p>
      </dgm:t>
    </dgm:pt>
    <dgm:pt modelId="{DDBA05CA-E79E-4BE0-A546-BCD8B196853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800" b="1" dirty="0">
              <a:latin typeface="Century Gothic" panose="020B0502020202020204" pitchFamily="34" charset="0"/>
            </a:rPr>
            <a:t>Déterminer un seuil de probabilité de classes prédites adapté</a:t>
          </a:r>
        </a:p>
      </dgm:t>
    </dgm:pt>
    <dgm:pt modelId="{50D9C4D8-BF4A-45C3-8BD7-787F9C114EE9}" type="parTrans" cxnId="{E07AF66E-A267-4D8D-998C-3D88DC6C6E8A}">
      <dgm:prSet/>
      <dgm:spPr/>
    </dgm:pt>
    <dgm:pt modelId="{3F16DF4C-9152-4ECB-BDE1-7FF84B110259}" type="sibTrans" cxnId="{E07AF66E-A267-4D8D-998C-3D88DC6C6E8A}">
      <dgm:prSet/>
      <dgm:spPr/>
    </dgm:pt>
    <dgm:pt modelId="{C2C81F39-174A-48FC-8C32-F1D1E197337A}" type="pres">
      <dgm:prSet presAssocID="{6BA5710A-2B28-472F-978D-3FCAF1AEE34E}" presName="vert0" presStyleCnt="0">
        <dgm:presLayoutVars>
          <dgm:dir/>
          <dgm:animOne val="branch"/>
          <dgm:animLvl val="lvl"/>
        </dgm:presLayoutVars>
      </dgm:prSet>
      <dgm:spPr/>
    </dgm:pt>
    <dgm:pt modelId="{7189D749-EEAB-43F7-A8B3-B63ADFB17543}" type="pres">
      <dgm:prSet presAssocID="{9A0512AD-36DE-4583-9D7B-E3FEFE89696C}" presName="thickLine" presStyleLbl="alignNode1" presStyleIdx="0" presStyleCnt="5"/>
      <dgm:spPr/>
    </dgm:pt>
    <dgm:pt modelId="{64DFF342-A235-41B3-9290-6E617550661F}" type="pres">
      <dgm:prSet presAssocID="{9A0512AD-36DE-4583-9D7B-E3FEFE89696C}" presName="horz1" presStyleCnt="0"/>
      <dgm:spPr/>
    </dgm:pt>
    <dgm:pt modelId="{3848BF21-FBDB-4858-AD0B-795F598CA8CC}" type="pres">
      <dgm:prSet presAssocID="{9A0512AD-36DE-4583-9D7B-E3FEFE89696C}" presName="tx1" presStyleLbl="revTx" presStyleIdx="0" presStyleCnt="5"/>
      <dgm:spPr/>
    </dgm:pt>
    <dgm:pt modelId="{4FD48845-9711-4D85-B2B0-1E7110EEF6A5}" type="pres">
      <dgm:prSet presAssocID="{9A0512AD-36DE-4583-9D7B-E3FEFE89696C}" presName="vert1" presStyleCnt="0"/>
      <dgm:spPr/>
    </dgm:pt>
    <dgm:pt modelId="{5C1A27DF-5EDF-4DF5-A3BB-44012FBACC35}" type="pres">
      <dgm:prSet presAssocID="{C83D7CBB-A2D7-4820-A750-60FCF20146C2}" presName="thickLine" presStyleLbl="alignNode1" presStyleIdx="1" presStyleCnt="5"/>
      <dgm:spPr/>
    </dgm:pt>
    <dgm:pt modelId="{7BE9DF13-8564-48EF-B247-FDA33180E2E8}" type="pres">
      <dgm:prSet presAssocID="{C83D7CBB-A2D7-4820-A750-60FCF20146C2}" presName="horz1" presStyleCnt="0"/>
      <dgm:spPr/>
    </dgm:pt>
    <dgm:pt modelId="{5539ED1E-591C-4B53-B020-BAEA2A6C2485}" type="pres">
      <dgm:prSet presAssocID="{C83D7CBB-A2D7-4820-A750-60FCF20146C2}" presName="tx1" presStyleLbl="revTx" presStyleIdx="1" presStyleCnt="5"/>
      <dgm:spPr/>
    </dgm:pt>
    <dgm:pt modelId="{F57A2810-C72E-4A0F-9CB3-4C9923A3FAAD}" type="pres">
      <dgm:prSet presAssocID="{C83D7CBB-A2D7-4820-A750-60FCF20146C2}" presName="vert1" presStyleCnt="0"/>
      <dgm:spPr/>
    </dgm:pt>
    <dgm:pt modelId="{041C8FB4-CD3C-4482-B36E-25E9FD66CD8A}" type="pres">
      <dgm:prSet presAssocID="{F86C3232-DB83-4015-A2CD-D08126B2A4C6}" presName="thickLine" presStyleLbl="alignNode1" presStyleIdx="2" presStyleCnt="5"/>
      <dgm:spPr/>
    </dgm:pt>
    <dgm:pt modelId="{FD40281B-F505-45A8-B0BD-BE09E2E6E4DD}" type="pres">
      <dgm:prSet presAssocID="{F86C3232-DB83-4015-A2CD-D08126B2A4C6}" presName="horz1" presStyleCnt="0"/>
      <dgm:spPr/>
    </dgm:pt>
    <dgm:pt modelId="{B608AAD7-B2C0-4814-A867-B5188D1FCEF3}" type="pres">
      <dgm:prSet presAssocID="{F86C3232-DB83-4015-A2CD-D08126B2A4C6}" presName="tx1" presStyleLbl="revTx" presStyleIdx="2" presStyleCnt="5"/>
      <dgm:spPr/>
    </dgm:pt>
    <dgm:pt modelId="{A1860332-4BDD-4024-A394-8E67072B1473}" type="pres">
      <dgm:prSet presAssocID="{F86C3232-DB83-4015-A2CD-D08126B2A4C6}" presName="vert1" presStyleCnt="0"/>
      <dgm:spPr/>
    </dgm:pt>
    <dgm:pt modelId="{7643D4C8-9F57-49F2-9003-FBC644CBEC5D}" type="pres">
      <dgm:prSet presAssocID="{0288A61B-751C-44B6-BFBA-FCAA379EF0AF}" presName="thickLine" presStyleLbl="alignNode1" presStyleIdx="3" presStyleCnt="5"/>
      <dgm:spPr/>
    </dgm:pt>
    <dgm:pt modelId="{AADA622C-B8EC-44C3-9B75-BC41F5148F10}" type="pres">
      <dgm:prSet presAssocID="{0288A61B-751C-44B6-BFBA-FCAA379EF0AF}" presName="horz1" presStyleCnt="0"/>
      <dgm:spPr/>
    </dgm:pt>
    <dgm:pt modelId="{16640E03-F9CC-4462-8EC6-0A4C40F66B0F}" type="pres">
      <dgm:prSet presAssocID="{0288A61B-751C-44B6-BFBA-FCAA379EF0AF}" presName="tx1" presStyleLbl="revTx" presStyleIdx="3" presStyleCnt="5"/>
      <dgm:spPr/>
    </dgm:pt>
    <dgm:pt modelId="{8DC57244-CA9B-48B0-BED9-488977882516}" type="pres">
      <dgm:prSet presAssocID="{0288A61B-751C-44B6-BFBA-FCAA379EF0AF}" presName="vert1" presStyleCnt="0"/>
      <dgm:spPr/>
    </dgm:pt>
    <dgm:pt modelId="{146CD778-F860-4E3C-8687-531CA93A66D8}" type="pres">
      <dgm:prSet presAssocID="{DDBA05CA-E79E-4BE0-A546-BCD8B1968534}" presName="thickLine" presStyleLbl="alignNode1" presStyleIdx="4" presStyleCnt="5"/>
      <dgm:spPr/>
    </dgm:pt>
    <dgm:pt modelId="{0C8B752F-54BC-42C4-95B5-F20965492373}" type="pres">
      <dgm:prSet presAssocID="{DDBA05CA-E79E-4BE0-A546-BCD8B1968534}" presName="horz1" presStyleCnt="0"/>
      <dgm:spPr/>
    </dgm:pt>
    <dgm:pt modelId="{69130ACA-C2EF-43CB-8D65-C1B08262680B}" type="pres">
      <dgm:prSet presAssocID="{DDBA05CA-E79E-4BE0-A546-BCD8B1968534}" presName="tx1" presStyleLbl="revTx" presStyleIdx="4" presStyleCnt="5"/>
      <dgm:spPr/>
    </dgm:pt>
    <dgm:pt modelId="{85A76181-A172-4241-B222-3474BC11888E}" type="pres">
      <dgm:prSet presAssocID="{DDBA05CA-E79E-4BE0-A546-BCD8B1968534}" presName="vert1" presStyleCnt="0"/>
      <dgm:spPr/>
    </dgm:pt>
  </dgm:ptLst>
  <dgm:cxnLst>
    <dgm:cxn modelId="{74DF6D14-3E80-4727-B09D-29B7FC76937A}" srcId="{6BA5710A-2B28-472F-978D-3FCAF1AEE34E}" destId="{F86C3232-DB83-4015-A2CD-D08126B2A4C6}" srcOrd="2" destOrd="0" parTransId="{E1134EFD-3B1A-49B0-90B3-78443F361EB9}" sibTransId="{1D2F5A65-2172-4660-95F0-500B25C6238C}"/>
    <dgm:cxn modelId="{8FF32618-5634-42BC-AFCA-84FC528B4A98}" type="presOf" srcId="{C83D7CBB-A2D7-4820-A750-60FCF20146C2}" destId="{5539ED1E-591C-4B53-B020-BAEA2A6C2485}" srcOrd="0" destOrd="0" presId="urn:microsoft.com/office/officeart/2008/layout/LinedList"/>
    <dgm:cxn modelId="{A0F7F724-17A3-4C17-B630-DFB1E0A188F1}" type="presOf" srcId="{DDBA05CA-E79E-4BE0-A546-BCD8B1968534}" destId="{69130ACA-C2EF-43CB-8D65-C1B08262680B}" srcOrd="0" destOrd="0" presId="urn:microsoft.com/office/officeart/2008/layout/LinedList"/>
    <dgm:cxn modelId="{8553BD4E-DF51-42B5-8064-8016BA7B06B1}" type="presOf" srcId="{6BA5710A-2B28-472F-978D-3FCAF1AEE34E}" destId="{C2C81F39-174A-48FC-8C32-F1D1E197337A}" srcOrd="0" destOrd="0" presId="urn:microsoft.com/office/officeart/2008/layout/LinedList"/>
    <dgm:cxn modelId="{E07AF66E-A267-4D8D-998C-3D88DC6C6E8A}" srcId="{6BA5710A-2B28-472F-978D-3FCAF1AEE34E}" destId="{DDBA05CA-E79E-4BE0-A546-BCD8B1968534}" srcOrd="4" destOrd="0" parTransId="{50D9C4D8-BF4A-45C3-8BD7-787F9C114EE9}" sibTransId="{3F16DF4C-9152-4ECB-BDE1-7FF84B110259}"/>
    <dgm:cxn modelId="{9C073986-B772-4376-B209-AB588DC16134}" srcId="{6BA5710A-2B28-472F-978D-3FCAF1AEE34E}" destId="{9A0512AD-36DE-4583-9D7B-E3FEFE89696C}" srcOrd="0" destOrd="0" parTransId="{239F1CD9-C24D-4630-9077-5C9CC92C8637}" sibTransId="{6F5D76CF-8CD0-4C8B-8550-9A45227514D9}"/>
    <dgm:cxn modelId="{90B6968F-A159-48A9-8B3B-2070BA45F84A}" srcId="{6BA5710A-2B28-472F-978D-3FCAF1AEE34E}" destId="{C83D7CBB-A2D7-4820-A750-60FCF20146C2}" srcOrd="1" destOrd="0" parTransId="{CE13FE71-1751-449C-9C2C-FF0E172F90AE}" sibTransId="{D5FBE6B4-784A-44EA-9E54-07116F6B3E30}"/>
    <dgm:cxn modelId="{A8EAB6C1-A538-443A-BEEA-521080201745}" srcId="{6BA5710A-2B28-472F-978D-3FCAF1AEE34E}" destId="{0288A61B-751C-44B6-BFBA-FCAA379EF0AF}" srcOrd="3" destOrd="0" parTransId="{66E59EC6-C862-4C45-B18A-026F0AED6C94}" sibTransId="{BA18EF48-C747-4C6E-BC31-89BD756C05AC}"/>
    <dgm:cxn modelId="{90288EEA-0E76-4DE6-9601-A0885BC6B02E}" type="presOf" srcId="{9A0512AD-36DE-4583-9D7B-E3FEFE89696C}" destId="{3848BF21-FBDB-4858-AD0B-795F598CA8CC}" srcOrd="0" destOrd="0" presId="urn:microsoft.com/office/officeart/2008/layout/LinedList"/>
    <dgm:cxn modelId="{6D2C7DED-C2C3-427E-A2C1-1C2DDB467C45}" type="presOf" srcId="{F86C3232-DB83-4015-A2CD-D08126B2A4C6}" destId="{B608AAD7-B2C0-4814-A867-B5188D1FCEF3}" srcOrd="0" destOrd="0" presId="urn:microsoft.com/office/officeart/2008/layout/LinedList"/>
    <dgm:cxn modelId="{26F0AEFE-8E5A-4330-AE5C-EAB590D3A367}" type="presOf" srcId="{0288A61B-751C-44B6-BFBA-FCAA379EF0AF}" destId="{16640E03-F9CC-4462-8EC6-0A4C40F66B0F}" srcOrd="0" destOrd="0" presId="urn:microsoft.com/office/officeart/2008/layout/LinedList"/>
    <dgm:cxn modelId="{0F173483-3105-460E-B3B7-9C283F160C2D}" type="presParOf" srcId="{C2C81F39-174A-48FC-8C32-F1D1E197337A}" destId="{7189D749-EEAB-43F7-A8B3-B63ADFB17543}" srcOrd="0" destOrd="0" presId="urn:microsoft.com/office/officeart/2008/layout/LinedList"/>
    <dgm:cxn modelId="{3ABA61DA-EB56-4356-8BA0-C844046FA53A}" type="presParOf" srcId="{C2C81F39-174A-48FC-8C32-F1D1E197337A}" destId="{64DFF342-A235-41B3-9290-6E617550661F}" srcOrd="1" destOrd="0" presId="urn:microsoft.com/office/officeart/2008/layout/LinedList"/>
    <dgm:cxn modelId="{5CF902F1-E79F-4D5A-96B4-F856065752FC}" type="presParOf" srcId="{64DFF342-A235-41B3-9290-6E617550661F}" destId="{3848BF21-FBDB-4858-AD0B-795F598CA8CC}" srcOrd="0" destOrd="0" presId="urn:microsoft.com/office/officeart/2008/layout/LinedList"/>
    <dgm:cxn modelId="{14147BBE-0FE8-476D-AE61-1139ABA6C897}" type="presParOf" srcId="{64DFF342-A235-41B3-9290-6E617550661F}" destId="{4FD48845-9711-4D85-B2B0-1E7110EEF6A5}" srcOrd="1" destOrd="0" presId="urn:microsoft.com/office/officeart/2008/layout/LinedList"/>
    <dgm:cxn modelId="{0429F82D-56F1-46BF-BC4E-C4ABE81248D0}" type="presParOf" srcId="{C2C81F39-174A-48FC-8C32-F1D1E197337A}" destId="{5C1A27DF-5EDF-4DF5-A3BB-44012FBACC35}" srcOrd="2" destOrd="0" presId="urn:microsoft.com/office/officeart/2008/layout/LinedList"/>
    <dgm:cxn modelId="{1E256C8A-7D29-4539-B0A7-7EEBDDF1DCC2}" type="presParOf" srcId="{C2C81F39-174A-48FC-8C32-F1D1E197337A}" destId="{7BE9DF13-8564-48EF-B247-FDA33180E2E8}" srcOrd="3" destOrd="0" presId="urn:microsoft.com/office/officeart/2008/layout/LinedList"/>
    <dgm:cxn modelId="{F99730FA-88B9-48CD-864C-6709B7DB1352}" type="presParOf" srcId="{7BE9DF13-8564-48EF-B247-FDA33180E2E8}" destId="{5539ED1E-591C-4B53-B020-BAEA2A6C2485}" srcOrd="0" destOrd="0" presId="urn:microsoft.com/office/officeart/2008/layout/LinedList"/>
    <dgm:cxn modelId="{F9F0191C-AA14-47E5-928C-7474A360C071}" type="presParOf" srcId="{7BE9DF13-8564-48EF-B247-FDA33180E2E8}" destId="{F57A2810-C72E-4A0F-9CB3-4C9923A3FAAD}" srcOrd="1" destOrd="0" presId="urn:microsoft.com/office/officeart/2008/layout/LinedList"/>
    <dgm:cxn modelId="{A6CCDF5A-24C2-49E7-B3DB-C02148236A3F}" type="presParOf" srcId="{C2C81F39-174A-48FC-8C32-F1D1E197337A}" destId="{041C8FB4-CD3C-4482-B36E-25E9FD66CD8A}" srcOrd="4" destOrd="0" presId="urn:microsoft.com/office/officeart/2008/layout/LinedList"/>
    <dgm:cxn modelId="{81DC1036-FBDF-430A-BCEF-F6364CD8D276}" type="presParOf" srcId="{C2C81F39-174A-48FC-8C32-F1D1E197337A}" destId="{FD40281B-F505-45A8-B0BD-BE09E2E6E4DD}" srcOrd="5" destOrd="0" presId="urn:microsoft.com/office/officeart/2008/layout/LinedList"/>
    <dgm:cxn modelId="{64A450C5-C568-478C-8567-8BD601621C29}" type="presParOf" srcId="{FD40281B-F505-45A8-B0BD-BE09E2E6E4DD}" destId="{B608AAD7-B2C0-4814-A867-B5188D1FCEF3}" srcOrd="0" destOrd="0" presId="urn:microsoft.com/office/officeart/2008/layout/LinedList"/>
    <dgm:cxn modelId="{97CE96F2-3A0B-44AF-B19A-82C7D9F63EBA}" type="presParOf" srcId="{FD40281B-F505-45A8-B0BD-BE09E2E6E4DD}" destId="{A1860332-4BDD-4024-A394-8E67072B1473}" srcOrd="1" destOrd="0" presId="urn:microsoft.com/office/officeart/2008/layout/LinedList"/>
    <dgm:cxn modelId="{06A640B2-6533-4695-8E40-6536AC397417}" type="presParOf" srcId="{C2C81F39-174A-48FC-8C32-F1D1E197337A}" destId="{7643D4C8-9F57-49F2-9003-FBC644CBEC5D}" srcOrd="6" destOrd="0" presId="urn:microsoft.com/office/officeart/2008/layout/LinedList"/>
    <dgm:cxn modelId="{B25388A4-D950-4643-8778-457EA50F6E05}" type="presParOf" srcId="{C2C81F39-174A-48FC-8C32-F1D1E197337A}" destId="{AADA622C-B8EC-44C3-9B75-BC41F5148F10}" srcOrd="7" destOrd="0" presId="urn:microsoft.com/office/officeart/2008/layout/LinedList"/>
    <dgm:cxn modelId="{080F03D6-6BD7-4F3B-8D21-AD9A85E428A1}" type="presParOf" srcId="{AADA622C-B8EC-44C3-9B75-BC41F5148F10}" destId="{16640E03-F9CC-4462-8EC6-0A4C40F66B0F}" srcOrd="0" destOrd="0" presId="urn:microsoft.com/office/officeart/2008/layout/LinedList"/>
    <dgm:cxn modelId="{224530E7-A133-45A3-8439-56D4CC951709}" type="presParOf" srcId="{AADA622C-B8EC-44C3-9B75-BC41F5148F10}" destId="{8DC57244-CA9B-48B0-BED9-488977882516}" srcOrd="1" destOrd="0" presId="urn:microsoft.com/office/officeart/2008/layout/LinedList"/>
    <dgm:cxn modelId="{FC3C3E07-CD04-4904-82A9-E41AA7A9C8F3}" type="presParOf" srcId="{C2C81F39-174A-48FC-8C32-F1D1E197337A}" destId="{146CD778-F860-4E3C-8687-531CA93A66D8}" srcOrd="8" destOrd="0" presId="urn:microsoft.com/office/officeart/2008/layout/LinedList"/>
    <dgm:cxn modelId="{62562B51-B6E2-4CEA-BEFB-231DF99CF6CE}" type="presParOf" srcId="{C2C81F39-174A-48FC-8C32-F1D1E197337A}" destId="{0C8B752F-54BC-42C4-95B5-F20965492373}" srcOrd="9" destOrd="0" presId="urn:microsoft.com/office/officeart/2008/layout/LinedList"/>
    <dgm:cxn modelId="{97776098-74A1-4EB3-ADBF-CB6496CDA599}" type="presParOf" srcId="{0C8B752F-54BC-42C4-95B5-F20965492373}" destId="{69130ACA-C2EF-43CB-8D65-C1B08262680B}" srcOrd="0" destOrd="0" presId="urn:microsoft.com/office/officeart/2008/layout/LinedList"/>
    <dgm:cxn modelId="{B43CE63E-6EC3-4D1D-A3B2-2C82549964F6}" type="presParOf" srcId="{0C8B752F-54BC-42C4-95B5-F20965492373}" destId="{85A76181-A172-4241-B222-3474BC11888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C4D26C5-810A-41A3-BCA0-BAF888074251}" type="doc">
      <dgm:prSet loTypeId="urn:microsoft.com/office/officeart/2005/8/layout/chevron1" loCatId="process" qsTypeId="urn:microsoft.com/office/officeart/2005/8/quickstyle/simple2" qsCatId="simple" csTypeId="urn:microsoft.com/office/officeart/2005/8/colors/accent6_2" csCatId="accent6" phldr="1"/>
      <dgm:spPr/>
    </dgm:pt>
    <dgm:pt modelId="{04A064A6-3B68-43A5-A020-94D165296425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I. Contexte</a:t>
          </a:r>
        </a:p>
      </dgm:t>
    </dgm:pt>
    <dgm:pt modelId="{7F7668E2-CFA8-4AA9-BFE6-0FA998762D27}" type="parTrans" cxnId="{A6C5E423-69E6-4907-96E3-6E601EB0977C}">
      <dgm:prSet/>
      <dgm:spPr/>
      <dgm:t>
        <a:bodyPr/>
        <a:lstStyle/>
        <a:p>
          <a:endParaRPr lang="fr-FR">
            <a:solidFill>
              <a:srgbClr val="7030A0"/>
            </a:solidFill>
          </a:endParaRPr>
        </a:p>
      </dgm:t>
    </dgm:pt>
    <dgm:pt modelId="{D4A0EEA4-A336-4158-81B9-1980AFF4C80A}" type="sibTrans" cxnId="{A6C5E423-69E6-4907-96E3-6E601EB0977C}">
      <dgm:prSet/>
      <dgm:spPr/>
      <dgm:t>
        <a:bodyPr/>
        <a:lstStyle/>
        <a:p>
          <a:endParaRPr lang="fr-FR">
            <a:solidFill>
              <a:srgbClr val="7030A0"/>
            </a:solidFill>
          </a:endParaRPr>
        </a:p>
      </dgm:t>
    </dgm:pt>
    <dgm:pt modelId="{33122683-3D24-4494-8005-36C6DBEFAC59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II. Méthodologie</a:t>
          </a:r>
        </a:p>
      </dgm:t>
    </dgm:pt>
    <dgm:pt modelId="{C4D96AD9-3CC2-4351-A866-5085E41882E2}" type="parTrans" cxnId="{585D3BB3-8D26-4102-A7E0-172049309522}">
      <dgm:prSet/>
      <dgm:spPr/>
      <dgm:t>
        <a:bodyPr/>
        <a:lstStyle/>
        <a:p>
          <a:endParaRPr lang="fr-FR"/>
        </a:p>
      </dgm:t>
    </dgm:pt>
    <dgm:pt modelId="{87494C16-9688-4531-98E1-4676C75A6CE9}" type="sibTrans" cxnId="{585D3BB3-8D26-4102-A7E0-172049309522}">
      <dgm:prSet/>
      <dgm:spPr/>
      <dgm:t>
        <a:bodyPr/>
        <a:lstStyle/>
        <a:p>
          <a:endParaRPr lang="fr-FR"/>
        </a:p>
      </dgm:t>
    </dgm:pt>
    <dgm:pt modelId="{5FDD304F-7890-42D6-AA06-54ED38F7FBA3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III. Traitement des données</a:t>
          </a:r>
        </a:p>
      </dgm:t>
    </dgm:pt>
    <dgm:pt modelId="{6DAE1D75-1176-4354-B92D-2A8B56A4B85A}" type="parTrans" cxnId="{A083098A-A6CE-49E1-826B-E562BFA7AC97}">
      <dgm:prSet/>
      <dgm:spPr/>
      <dgm:t>
        <a:bodyPr/>
        <a:lstStyle/>
        <a:p>
          <a:endParaRPr lang="fr-FR"/>
        </a:p>
      </dgm:t>
    </dgm:pt>
    <dgm:pt modelId="{CBEE887E-4308-4558-8175-74C9DD4D0CBB}" type="sibTrans" cxnId="{A083098A-A6CE-49E1-826B-E562BFA7AC97}">
      <dgm:prSet/>
      <dgm:spPr/>
      <dgm:t>
        <a:bodyPr/>
        <a:lstStyle/>
        <a:p>
          <a:endParaRPr lang="fr-FR"/>
        </a:p>
      </dgm:t>
    </dgm:pt>
    <dgm:pt modelId="{D1E3A65D-AD26-4A13-8D50-C67E305280B1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IV. Modélisation</a:t>
          </a:r>
        </a:p>
      </dgm:t>
    </dgm:pt>
    <dgm:pt modelId="{75925F30-EC4D-42BE-AED6-342E3991D138}" type="parTrans" cxnId="{D6F940E9-3A33-4E0A-A272-DBF23CAEDA98}">
      <dgm:prSet/>
      <dgm:spPr/>
      <dgm:t>
        <a:bodyPr/>
        <a:lstStyle/>
        <a:p>
          <a:endParaRPr lang="fr-FR"/>
        </a:p>
      </dgm:t>
    </dgm:pt>
    <dgm:pt modelId="{40DA0A39-3D68-4DD3-80A0-2994EF8AF3FC}" type="sibTrans" cxnId="{D6F940E9-3A33-4E0A-A272-DBF23CAEDA98}">
      <dgm:prSet/>
      <dgm:spPr/>
      <dgm:t>
        <a:bodyPr/>
        <a:lstStyle/>
        <a:p>
          <a:endParaRPr lang="fr-FR"/>
        </a:p>
      </dgm:t>
    </dgm:pt>
    <dgm:pt modelId="{B5BC8287-F63F-4FAC-B29D-6E8D85BE32D7}">
      <dgm:prSet/>
      <dgm:spPr>
        <a:solidFill>
          <a:schemeClr val="accent1">
            <a:lumMod val="60000"/>
            <a:lumOff val="4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V. Présentation des résultats</a:t>
          </a:r>
        </a:p>
      </dgm:t>
    </dgm:pt>
    <dgm:pt modelId="{25EF0AB2-65A1-4313-98B8-E0FC4AEA5C4A}" type="parTrans" cxnId="{10313218-4E30-47C2-971D-9787F53C0FF4}">
      <dgm:prSet/>
      <dgm:spPr/>
      <dgm:t>
        <a:bodyPr/>
        <a:lstStyle/>
        <a:p>
          <a:endParaRPr lang="fr-FR"/>
        </a:p>
      </dgm:t>
    </dgm:pt>
    <dgm:pt modelId="{07188355-F298-4B4E-B72F-5238D19F6C4F}" type="sibTrans" cxnId="{10313218-4E30-47C2-971D-9787F53C0FF4}">
      <dgm:prSet/>
      <dgm:spPr/>
      <dgm:t>
        <a:bodyPr/>
        <a:lstStyle/>
        <a:p>
          <a:endParaRPr lang="fr-FR"/>
        </a:p>
      </dgm:t>
    </dgm:pt>
    <dgm:pt modelId="{9C03B2FA-1919-475C-910F-F9CA028DE219}" type="pres">
      <dgm:prSet presAssocID="{CC4D26C5-810A-41A3-BCA0-BAF888074251}" presName="Name0" presStyleCnt="0">
        <dgm:presLayoutVars>
          <dgm:dir/>
          <dgm:animLvl val="lvl"/>
          <dgm:resizeHandles val="exact"/>
        </dgm:presLayoutVars>
      </dgm:prSet>
      <dgm:spPr/>
    </dgm:pt>
    <dgm:pt modelId="{369D9F40-A58A-4F65-81F4-C6ACEE579E27}" type="pres">
      <dgm:prSet presAssocID="{04A064A6-3B68-43A5-A020-94D165296425}" presName="parTxOnly" presStyleLbl="node1" presStyleIdx="0" presStyleCnt="5" custLinFactNeighborX="-624" custLinFactNeighborY="-1414">
        <dgm:presLayoutVars>
          <dgm:chMax val="0"/>
          <dgm:chPref val="0"/>
          <dgm:bulletEnabled val="1"/>
        </dgm:presLayoutVars>
      </dgm:prSet>
      <dgm:spPr/>
    </dgm:pt>
    <dgm:pt modelId="{38542514-5CD0-449C-8847-46EB8B5E54A4}" type="pres">
      <dgm:prSet presAssocID="{D4A0EEA4-A336-4158-81B9-1980AFF4C80A}" presName="parTxOnlySpace" presStyleCnt="0"/>
      <dgm:spPr/>
    </dgm:pt>
    <dgm:pt modelId="{36FBF07F-2E57-494A-A307-59F40A2D6A57}" type="pres">
      <dgm:prSet presAssocID="{33122683-3D24-4494-8005-36C6DBEFAC59}" presName="parTxOnly" presStyleLbl="node1" presStyleIdx="1" presStyleCnt="5" custLinFactNeighborX="11837" custLinFactNeighborY="-1414">
        <dgm:presLayoutVars>
          <dgm:chMax val="0"/>
          <dgm:chPref val="0"/>
          <dgm:bulletEnabled val="1"/>
        </dgm:presLayoutVars>
      </dgm:prSet>
      <dgm:spPr/>
    </dgm:pt>
    <dgm:pt modelId="{1475114A-3686-479B-ACE3-3DB72E3A8FF4}" type="pres">
      <dgm:prSet presAssocID="{87494C16-9688-4531-98E1-4676C75A6CE9}" presName="parTxOnlySpace" presStyleCnt="0"/>
      <dgm:spPr/>
    </dgm:pt>
    <dgm:pt modelId="{04BA3892-3474-499B-8C8C-7036348EB223}" type="pres">
      <dgm:prSet presAssocID="{5FDD304F-7890-42D6-AA06-54ED38F7FB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FFF77B20-53F2-4BA7-A3C2-6307457B9EF0}" type="pres">
      <dgm:prSet presAssocID="{CBEE887E-4308-4558-8175-74C9DD4D0CBB}" presName="parTxOnlySpace" presStyleCnt="0"/>
      <dgm:spPr/>
    </dgm:pt>
    <dgm:pt modelId="{AAF3D7FA-86FE-4AFC-9618-80292DA463B7}" type="pres">
      <dgm:prSet presAssocID="{D1E3A65D-AD26-4A13-8D50-C67E305280B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B708DA4-255C-4E4F-972D-3C94BE231CFC}" type="pres">
      <dgm:prSet presAssocID="{40DA0A39-3D68-4DD3-80A0-2994EF8AF3FC}" presName="parTxOnlySpace" presStyleCnt="0"/>
      <dgm:spPr/>
    </dgm:pt>
    <dgm:pt modelId="{D2874418-61B6-46A5-9263-D79293379602}" type="pres">
      <dgm:prSet presAssocID="{B5BC8287-F63F-4FAC-B29D-6E8D85BE32D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0313218-4E30-47C2-971D-9787F53C0FF4}" srcId="{CC4D26C5-810A-41A3-BCA0-BAF888074251}" destId="{B5BC8287-F63F-4FAC-B29D-6E8D85BE32D7}" srcOrd="4" destOrd="0" parTransId="{25EF0AB2-65A1-4313-98B8-E0FC4AEA5C4A}" sibTransId="{07188355-F298-4B4E-B72F-5238D19F6C4F}"/>
    <dgm:cxn modelId="{A6C5E423-69E6-4907-96E3-6E601EB0977C}" srcId="{CC4D26C5-810A-41A3-BCA0-BAF888074251}" destId="{04A064A6-3B68-43A5-A020-94D165296425}" srcOrd="0" destOrd="0" parTransId="{7F7668E2-CFA8-4AA9-BFE6-0FA998762D27}" sibTransId="{D4A0EEA4-A336-4158-81B9-1980AFF4C80A}"/>
    <dgm:cxn modelId="{71FAC76C-6425-4256-83AD-BC098C8B057D}" type="presOf" srcId="{D1E3A65D-AD26-4A13-8D50-C67E305280B1}" destId="{AAF3D7FA-86FE-4AFC-9618-80292DA463B7}" srcOrd="0" destOrd="0" presId="urn:microsoft.com/office/officeart/2005/8/layout/chevron1"/>
    <dgm:cxn modelId="{14DA2386-F1AA-4FF9-8DCA-CD299DD23443}" type="presOf" srcId="{5FDD304F-7890-42D6-AA06-54ED38F7FBA3}" destId="{04BA3892-3474-499B-8C8C-7036348EB223}" srcOrd="0" destOrd="0" presId="urn:microsoft.com/office/officeart/2005/8/layout/chevron1"/>
    <dgm:cxn modelId="{40353C87-E720-4223-ADD5-2D8DCDE76D3F}" type="presOf" srcId="{CC4D26C5-810A-41A3-BCA0-BAF888074251}" destId="{9C03B2FA-1919-475C-910F-F9CA028DE219}" srcOrd="0" destOrd="0" presId="urn:microsoft.com/office/officeart/2005/8/layout/chevron1"/>
    <dgm:cxn modelId="{A083098A-A6CE-49E1-826B-E562BFA7AC97}" srcId="{CC4D26C5-810A-41A3-BCA0-BAF888074251}" destId="{5FDD304F-7890-42D6-AA06-54ED38F7FBA3}" srcOrd="2" destOrd="0" parTransId="{6DAE1D75-1176-4354-B92D-2A8B56A4B85A}" sibTransId="{CBEE887E-4308-4558-8175-74C9DD4D0CBB}"/>
    <dgm:cxn modelId="{585D3BB3-8D26-4102-A7E0-172049309522}" srcId="{CC4D26C5-810A-41A3-BCA0-BAF888074251}" destId="{33122683-3D24-4494-8005-36C6DBEFAC59}" srcOrd="1" destOrd="0" parTransId="{C4D96AD9-3CC2-4351-A866-5085E41882E2}" sibTransId="{87494C16-9688-4531-98E1-4676C75A6CE9}"/>
    <dgm:cxn modelId="{D6F940E9-3A33-4E0A-A272-DBF23CAEDA98}" srcId="{CC4D26C5-810A-41A3-BCA0-BAF888074251}" destId="{D1E3A65D-AD26-4A13-8D50-C67E305280B1}" srcOrd="3" destOrd="0" parTransId="{75925F30-EC4D-42BE-AED6-342E3991D138}" sibTransId="{40DA0A39-3D68-4DD3-80A0-2994EF8AF3FC}"/>
    <dgm:cxn modelId="{E4BD39ED-D6C1-4190-9146-22327D551526}" type="presOf" srcId="{33122683-3D24-4494-8005-36C6DBEFAC59}" destId="{36FBF07F-2E57-494A-A307-59F40A2D6A57}" srcOrd="0" destOrd="0" presId="urn:microsoft.com/office/officeart/2005/8/layout/chevron1"/>
    <dgm:cxn modelId="{467547FA-072D-44C0-8C20-C43CB617CA50}" type="presOf" srcId="{04A064A6-3B68-43A5-A020-94D165296425}" destId="{369D9F40-A58A-4F65-81F4-C6ACEE579E27}" srcOrd="0" destOrd="0" presId="urn:microsoft.com/office/officeart/2005/8/layout/chevron1"/>
    <dgm:cxn modelId="{A51748FE-ACCF-4364-8DDE-609D18323EC8}" type="presOf" srcId="{B5BC8287-F63F-4FAC-B29D-6E8D85BE32D7}" destId="{D2874418-61B6-46A5-9263-D79293379602}" srcOrd="0" destOrd="0" presId="urn:microsoft.com/office/officeart/2005/8/layout/chevron1"/>
    <dgm:cxn modelId="{CAB6F453-64E9-49BD-A8DC-EE236D951445}" type="presParOf" srcId="{9C03B2FA-1919-475C-910F-F9CA028DE219}" destId="{369D9F40-A58A-4F65-81F4-C6ACEE579E27}" srcOrd="0" destOrd="0" presId="urn:microsoft.com/office/officeart/2005/8/layout/chevron1"/>
    <dgm:cxn modelId="{A7B8FC4F-89B2-43FF-9290-918C794056C7}" type="presParOf" srcId="{9C03B2FA-1919-475C-910F-F9CA028DE219}" destId="{38542514-5CD0-449C-8847-46EB8B5E54A4}" srcOrd="1" destOrd="0" presId="urn:microsoft.com/office/officeart/2005/8/layout/chevron1"/>
    <dgm:cxn modelId="{C59E218D-E7EA-44DC-B3B9-3CE555791CBD}" type="presParOf" srcId="{9C03B2FA-1919-475C-910F-F9CA028DE219}" destId="{36FBF07F-2E57-494A-A307-59F40A2D6A57}" srcOrd="2" destOrd="0" presId="urn:microsoft.com/office/officeart/2005/8/layout/chevron1"/>
    <dgm:cxn modelId="{6413BFE7-CF6C-46DD-884E-C3D73450E100}" type="presParOf" srcId="{9C03B2FA-1919-475C-910F-F9CA028DE219}" destId="{1475114A-3686-479B-ACE3-3DB72E3A8FF4}" srcOrd="3" destOrd="0" presId="urn:microsoft.com/office/officeart/2005/8/layout/chevron1"/>
    <dgm:cxn modelId="{0CDD6E7D-8372-482C-B8D5-DE792C144D0A}" type="presParOf" srcId="{9C03B2FA-1919-475C-910F-F9CA028DE219}" destId="{04BA3892-3474-499B-8C8C-7036348EB223}" srcOrd="4" destOrd="0" presId="urn:microsoft.com/office/officeart/2005/8/layout/chevron1"/>
    <dgm:cxn modelId="{0B00E269-AC01-42C9-BC03-824917472E85}" type="presParOf" srcId="{9C03B2FA-1919-475C-910F-F9CA028DE219}" destId="{FFF77B20-53F2-4BA7-A3C2-6307457B9EF0}" srcOrd="5" destOrd="0" presId="urn:microsoft.com/office/officeart/2005/8/layout/chevron1"/>
    <dgm:cxn modelId="{3A27C89C-ADB5-47B1-A38A-17A81B7C82D4}" type="presParOf" srcId="{9C03B2FA-1919-475C-910F-F9CA028DE219}" destId="{AAF3D7FA-86FE-4AFC-9618-80292DA463B7}" srcOrd="6" destOrd="0" presId="urn:microsoft.com/office/officeart/2005/8/layout/chevron1"/>
    <dgm:cxn modelId="{D2B7989C-5526-46B8-B267-84FFDE04E6A5}" type="presParOf" srcId="{9C03B2FA-1919-475C-910F-F9CA028DE219}" destId="{BB708DA4-255C-4E4F-972D-3C94BE231CFC}" srcOrd="7" destOrd="0" presId="urn:microsoft.com/office/officeart/2005/8/layout/chevron1"/>
    <dgm:cxn modelId="{0A8EDB60-3E16-4FC7-BD0C-4265B26A66E1}" type="presParOf" srcId="{9C03B2FA-1919-475C-910F-F9CA028DE219}" destId="{D2874418-61B6-46A5-9263-D79293379602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4AD49D9-1D16-421B-90CF-F5E863A64A5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C4691F58-DB74-434A-A862-8F43F955CCE2}">
      <dgm:prSet phldrT="[Texte]" custT="1"/>
      <dgm:spPr/>
      <dgm:t>
        <a:bodyPr/>
        <a:lstStyle/>
        <a:p>
          <a:r>
            <a:rPr lang="fr-FR" sz="1400" b="1" dirty="0">
              <a:latin typeface="Century Gothic" panose="020B0502020202020204" pitchFamily="34" charset="0"/>
            </a:rPr>
            <a:t>Modèle de </a:t>
          </a:r>
          <a:r>
            <a:rPr lang="fr-FR" sz="1400" b="1" dirty="0" err="1">
              <a:latin typeface="Century Gothic" panose="020B0502020202020204" pitchFamily="34" charset="0"/>
            </a:rPr>
            <a:t>Random</a:t>
          </a:r>
          <a:r>
            <a:rPr lang="fr-FR" sz="1400" b="1" dirty="0">
              <a:latin typeface="Century Gothic" panose="020B0502020202020204" pitchFamily="34" charset="0"/>
            </a:rPr>
            <a:t> Forest retenu</a:t>
          </a:r>
          <a:endParaRPr lang="fr-FR" sz="1400" b="1" dirty="0"/>
        </a:p>
      </dgm:t>
    </dgm:pt>
    <dgm:pt modelId="{AB145FD7-3B6B-4C3F-925F-FEC885F0EA79}" type="parTrans" cxnId="{1F0EA710-E552-4BE2-BFB4-8655D597A8D0}">
      <dgm:prSet/>
      <dgm:spPr/>
      <dgm:t>
        <a:bodyPr/>
        <a:lstStyle/>
        <a:p>
          <a:endParaRPr lang="fr-FR"/>
        </a:p>
      </dgm:t>
    </dgm:pt>
    <dgm:pt modelId="{DFC95D63-9432-4056-A193-9A2D5A42118E}" type="sibTrans" cxnId="{1F0EA710-E552-4BE2-BFB4-8655D597A8D0}">
      <dgm:prSet/>
      <dgm:spPr/>
      <dgm:t>
        <a:bodyPr/>
        <a:lstStyle/>
        <a:p>
          <a:endParaRPr lang="fr-FR"/>
        </a:p>
      </dgm:t>
    </dgm:pt>
    <dgm:pt modelId="{334F6B5B-58ED-48EB-9986-77B57A1E1086}" type="pres">
      <dgm:prSet presAssocID="{A4AD49D9-1D16-421B-90CF-F5E863A64A5A}" presName="compositeShape" presStyleCnt="0">
        <dgm:presLayoutVars>
          <dgm:chMax val="7"/>
          <dgm:dir/>
          <dgm:resizeHandles val="exact"/>
        </dgm:presLayoutVars>
      </dgm:prSet>
      <dgm:spPr/>
    </dgm:pt>
    <dgm:pt modelId="{1363A9A5-F6A8-4203-AB58-417868D8A247}" type="pres">
      <dgm:prSet presAssocID="{C4691F58-DB74-434A-A862-8F43F955CCE2}" presName="circ1TxSh" presStyleLbl="vennNode1" presStyleIdx="0" presStyleCnt="1"/>
      <dgm:spPr/>
    </dgm:pt>
  </dgm:ptLst>
  <dgm:cxnLst>
    <dgm:cxn modelId="{1F0EA710-E552-4BE2-BFB4-8655D597A8D0}" srcId="{A4AD49D9-1D16-421B-90CF-F5E863A64A5A}" destId="{C4691F58-DB74-434A-A862-8F43F955CCE2}" srcOrd="0" destOrd="0" parTransId="{AB145FD7-3B6B-4C3F-925F-FEC885F0EA79}" sibTransId="{DFC95D63-9432-4056-A193-9A2D5A42118E}"/>
    <dgm:cxn modelId="{21214E74-2362-469E-A0D2-A68BED83FF8B}" type="presOf" srcId="{C4691F58-DB74-434A-A862-8F43F955CCE2}" destId="{1363A9A5-F6A8-4203-AB58-417868D8A247}" srcOrd="0" destOrd="0" presId="urn:microsoft.com/office/officeart/2005/8/layout/venn1"/>
    <dgm:cxn modelId="{B7E5DFB1-EB4B-4A59-9770-8EE58277D01B}" type="presOf" srcId="{A4AD49D9-1D16-421B-90CF-F5E863A64A5A}" destId="{334F6B5B-58ED-48EB-9986-77B57A1E1086}" srcOrd="0" destOrd="0" presId="urn:microsoft.com/office/officeart/2005/8/layout/venn1"/>
    <dgm:cxn modelId="{D593CB78-6D4E-429E-BE9E-F02B2E13DED5}" type="presParOf" srcId="{334F6B5B-58ED-48EB-9986-77B57A1E1086}" destId="{1363A9A5-F6A8-4203-AB58-417868D8A247}" srcOrd="0" destOrd="0" presId="urn:microsoft.com/office/officeart/2005/8/layout/venn1"/>
  </dgm:cxnLst>
  <dgm:bg>
    <a:noFill/>
  </dgm:bg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C4D26C5-810A-41A3-BCA0-BAF888074251}" type="doc">
      <dgm:prSet loTypeId="urn:microsoft.com/office/officeart/2005/8/layout/chevron1" loCatId="process" qsTypeId="urn:microsoft.com/office/officeart/2005/8/quickstyle/simple2" qsCatId="simple" csTypeId="urn:microsoft.com/office/officeart/2005/8/colors/accent6_2" csCatId="accent6" phldr="1"/>
      <dgm:spPr/>
    </dgm:pt>
    <dgm:pt modelId="{04A064A6-3B68-43A5-A020-94D165296425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I. Contexte</a:t>
          </a:r>
        </a:p>
      </dgm:t>
    </dgm:pt>
    <dgm:pt modelId="{7F7668E2-CFA8-4AA9-BFE6-0FA998762D27}" type="parTrans" cxnId="{A6C5E423-69E6-4907-96E3-6E601EB0977C}">
      <dgm:prSet/>
      <dgm:spPr/>
      <dgm:t>
        <a:bodyPr/>
        <a:lstStyle/>
        <a:p>
          <a:endParaRPr lang="fr-FR">
            <a:solidFill>
              <a:srgbClr val="7030A0"/>
            </a:solidFill>
          </a:endParaRPr>
        </a:p>
      </dgm:t>
    </dgm:pt>
    <dgm:pt modelId="{D4A0EEA4-A336-4158-81B9-1980AFF4C80A}" type="sibTrans" cxnId="{A6C5E423-69E6-4907-96E3-6E601EB0977C}">
      <dgm:prSet/>
      <dgm:spPr/>
      <dgm:t>
        <a:bodyPr/>
        <a:lstStyle/>
        <a:p>
          <a:endParaRPr lang="fr-FR">
            <a:solidFill>
              <a:srgbClr val="7030A0"/>
            </a:solidFill>
          </a:endParaRPr>
        </a:p>
      </dgm:t>
    </dgm:pt>
    <dgm:pt modelId="{33122683-3D24-4494-8005-36C6DBEFAC59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II. Méthodologie</a:t>
          </a:r>
        </a:p>
      </dgm:t>
    </dgm:pt>
    <dgm:pt modelId="{C4D96AD9-3CC2-4351-A866-5085E41882E2}" type="parTrans" cxnId="{585D3BB3-8D26-4102-A7E0-172049309522}">
      <dgm:prSet/>
      <dgm:spPr/>
      <dgm:t>
        <a:bodyPr/>
        <a:lstStyle/>
        <a:p>
          <a:endParaRPr lang="fr-FR"/>
        </a:p>
      </dgm:t>
    </dgm:pt>
    <dgm:pt modelId="{87494C16-9688-4531-98E1-4676C75A6CE9}" type="sibTrans" cxnId="{585D3BB3-8D26-4102-A7E0-172049309522}">
      <dgm:prSet/>
      <dgm:spPr/>
      <dgm:t>
        <a:bodyPr/>
        <a:lstStyle/>
        <a:p>
          <a:endParaRPr lang="fr-FR"/>
        </a:p>
      </dgm:t>
    </dgm:pt>
    <dgm:pt modelId="{5FDD304F-7890-42D6-AA06-54ED38F7FBA3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III. Traitement des données</a:t>
          </a:r>
        </a:p>
      </dgm:t>
    </dgm:pt>
    <dgm:pt modelId="{6DAE1D75-1176-4354-B92D-2A8B56A4B85A}" type="parTrans" cxnId="{A083098A-A6CE-49E1-826B-E562BFA7AC97}">
      <dgm:prSet/>
      <dgm:spPr/>
      <dgm:t>
        <a:bodyPr/>
        <a:lstStyle/>
        <a:p>
          <a:endParaRPr lang="fr-FR"/>
        </a:p>
      </dgm:t>
    </dgm:pt>
    <dgm:pt modelId="{CBEE887E-4308-4558-8175-74C9DD4D0CBB}" type="sibTrans" cxnId="{A083098A-A6CE-49E1-826B-E562BFA7AC97}">
      <dgm:prSet/>
      <dgm:spPr/>
      <dgm:t>
        <a:bodyPr/>
        <a:lstStyle/>
        <a:p>
          <a:endParaRPr lang="fr-FR"/>
        </a:p>
      </dgm:t>
    </dgm:pt>
    <dgm:pt modelId="{D1E3A65D-AD26-4A13-8D50-C67E305280B1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IV. Modélisation</a:t>
          </a:r>
        </a:p>
      </dgm:t>
    </dgm:pt>
    <dgm:pt modelId="{75925F30-EC4D-42BE-AED6-342E3991D138}" type="parTrans" cxnId="{D6F940E9-3A33-4E0A-A272-DBF23CAEDA98}">
      <dgm:prSet/>
      <dgm:spPr/>
      <dgm:t>
        <a:bodyPr/>
        <a:lstStyle/>
        <a:p>
          <a:endParaRPr lang="fr-FR"/>
        </a:p>
      </dgm:t>
    </dgm:pt>
    <dgm:pt modelId="{40DA0A39-3D68-4DD3-80A0-2994EF8AF3FC}" type="sibTrans" cxnId="{D6F940E9-3A33-4E0A-A272-DBF23CAEDA98}">
      <dgm:prSet/>
      <dgm:spPr/>
      <dgm:t>
        <a:bodyPr/>
        <a:lstStyle/>
        <a:p>
          <a:endParaRPr lang="fr-FR"/>
        </a:p>
      </dgm:t>
    </dgm:pt>
    <dgm:pt modelId="{B5BC8287-F63F-4FAC-B29D-6E8D85BE32D7}">
      <dgm:prSet/>
      <dgm:spPr>
        <a:solidFill>
          <a:schemeClr val="accent1">
            <a:lumMod val="60000"/>
            <a:lumOff val="4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V. Présentation des résultats</a:t>
          </a:r>
        </a:p>
      </dgm:t>
    </dgm:pt>
    <dgm:pt modelId="{25EF0AB2-65A1-4313-98B8-E0FC4AEA5C4A}" type="parTrans" cxnId="{10313218-4E30-47C2-971D-9787F53C0FF4}">
      <dgm:prSet/>
      <dgm:spPr/>
      <dgm:t>
        <a:bodyPr/>
        <a:lstStyle/>
        <a:p>
          <a:endParaRPr lang="fr-FR"/>
        </a:p>
      </dgm:t>
    </dgm:pt>
    <dgm:pt modelId="{07188355-F298-4B4E-B72F-5238D19F6C4F}" type="sibTrans" cxnId="{10313218-4E30-47C2-971D-9787F53C0FF4}">
      <dgm:prSet/>
      <dgm:spPr/>
      <dgm:t>
        <a:bodyPr/>
        <a:lstStyle/>
        <a:p>
          <a:endParaRPr lang="fr-FR"/>
        </a:p>
      </dgm:t>
    </dgm:pt>
    <dgm:pt modelId="{9C03B2FA-1919-475C-910F-F9CA028DE219}" type="pres">
      <dgm:prSet presAssocID="{CC4D26C5-810A-41A3-BCA0-BAF888074251}" presName="Name0" presStyleCnt="0">
        <dgm:presLayoutVars>
          <dgm:dir/>
          <dgm:animLvl val="lvl"/>
          <dgm:resizeHandles val="exact"/>
        </dgm:presLayoutVars>
      </dgm:prSet>
      <dgm:spPr/>
    </dgm:pt>
    <dgm:pt modelId="{369D9F40-A58A-4F65-81F4-C6ACEE579E27}" type="pres">
      <dgm:prSet presAssocID="{04A064A6-3B68-43A5-A020-94D165296425}" presName="parTxOnly" presStyleLbl="node1" presStyleIdx="0" presStyleCnt="5" custLinFactNeighborX="-624" custLinFactNeighborY="-1414">
        <dgm:presLayoutVars>
          <dgm:chMax val="0"/>
          <dgm:chPref val="0"/>
          <dgm:bulletEnabled val="1"/>
        </dgm:presLayoutVars>
      </dgm:prSet>
      <dgm:spPr/>
    </dgm:pt>
    <dgm:pt modelId="{38542514-5CD0-449C-8847-46EB8B5E54A4}" type="pres">
      <dgm:prSet presAssocID="{D4A0EEA4-A336-4158-81B9-1980AFF4C80A}" presName="parTxOnlySpace" presStyleCnt="0"/>
      <dgm:spPr/>
    </dgm:pt>
    <dgm:pt modelId="{36FBF07F-2E57-494A-A307-59F40A2D6A57}" type="pres">
      <dgm:prSet presAssocID="{33122683-3D24-4494-8005-36C6DBEFAC59}" presName="parTxOnly" presStyleLbl="node1" presStyleIdx="1" presStyleCnt="5" custLinFactNeighborX="11837" custLinFactNeighborY="-1414">
        <dgm:presLayoutVars>
          <dgm:chMax val="0"/>
          <dgm:chPref val="0"/>
          <dgm:bulletEnabled val="1"/>
        </dgm:presLayoutVars>
      </dgm:prSet>
      <dgm:spPr/>
    </dgm:pt>
    <dgm:pt modelId="{1475114A-3686-479B-ACE3-3DB72E3A8FF4}" type="pres">
      <dgm:prSet presAssocID="{87494C16-9688-4531-98E1-4676C75A6CE9}" presName="parTxOnlySpace" presStyleCnt="0"/>
      <dgm:spPr/>
    </dgm:pt>
    <dgm:pt modelId="{04BA3892-3474-499B-8C8C-7036348EB223}" type="pres">
      <dgm:prSet presAssocID="{5FDD304F-7890-42D6-AA06-54ED38F7FB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FFF77B20-53F2-4BA7-A3C2-6307457B9EF0}" type="pres">
      <dgm:prSet presAssocID="{CBEE887E-4308-4558-8175-74C9DD4D0CBB}" presName="parTxOnlySpace" presStyleCnt="0"/>
      <dgm:spPr/>
    </dgm:pt>
    <dgm:pt modelId="{AAF3D7FA-86FE-4AFC-9618-80292DA463B7}" type="pres">
      <dgm:prSet presAssocID="{D1E3A65D-AD26-4A13-8D50-C67E305280B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B708DA4-255C-4E4F-972D-3C94BE231CFC}" type="pres">
      <dgm:prSet presAssocID="{40DA0A39-3D68-4DD3-80A0-2994EF8AF3FC}" presName="parTxOnlySpace" presStyleCnt="0"/>
      <dgm:spPr/>
    </dgm:pt>
    <dgm:pt modelId="{D2874418-61B6-46A5-9263-D79293379602}" type="pres">
      <dgm:prSet presAssocID="{B5BC8287-F63F-4FAC-B29D-6E8D85BE32D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0313218-4E30-47C2-971D-9787F53C0FF4}" srcId="{CC4D26C5-810A-41A3-BCA0-BAF888074251}" destId="{B5BC8287-F63F-4FAC-B29D-6E8D85BE32D7}" srcOrd="4" destOrd="0" parTransId="{25EF0AB2-65A1-4313-98B8-E0FC4AEA5C4A}" sibTransId="{07188355-F298-4B4E-B72F-5238D19F6C4F}"/>
    <dgm:cxn modelId="{A6C5E423-69E6-4907-96E3-6E601EB0977C}" srcId="{CC4D26C5-810A-41A3-BCA0-BAF888074251}" destId="{04A064A6-3B68-43A5-A020-94D165296425}" srcOrd="0" destOrd="0" parTransId="{7F7668E2-CFA8-4AA9-BFE6-0FA998762D27}" sibTransId="{D4A0EEA4-A336-4158-81B9-1980AFF4C80A}"/>
    <dgm:cxn modelId="{71FAC76C-6425-4256-83AD-BC098C8B057D}" type="presOf" srcId="{D1E3A65D-AD26-4A13-8D50-C67E305280B1}" destId="{AAF3D7FA-86FE-4AFC-9618-80292DA463B7}" srcOrd="0" destOrd="0" presId="urn:microsoft.com/office/officeart/2005/8/layout/chevron1"/>
    <dgm:cxn modelId="{14DA2386-F1AA-4FF9-8DCA-CD299DD23443}" type="presOf" srcId="{5FDD304F-7890-42D6-AA06-54ED38F7FBA3}" destId="{04BA3892-3474-499B-8C8C-7036348EB223}" srcOrd="0" destOrd="0" presId="urn:microsoft.com/office/officeart/2005/8/layout/chevron1"/>
    <dgm:cxn modelId="{40353C87-E720-4223-ADD5-2D8DCDE76D3F}" type="presOf" srcId="{CC4D26C5-810A-41A3-BCA0-BAF888074251}" destId="{9C03B2FA-1919-475C-910F-F9CA028DE219}" srcOrd="0" destOrd="0" presId="urn:microsoft.com/office/officeart/2005/8/layout/chevron1"/>
    <dgm:cxn modelId="{A083098A-A6CE-49E1-826B-E562BFA7AC97}" srcId="{CC4D26C5-810A-41A3-BCA0-BAF888074251}" destId="{5FDD304F-7890-42D6-AA06-54ED38F7FBA3}" srcOrd="2" destOrd="0" parTransId="{6DAE1D75-1176-4354-B92D-2A8B56A4B85A}" sibTransId="{CBEE887E-4308-4558-8175-74C9DD4D0CBB}"/>
    <dgm:cxn modelId="{585D3BB3-8D26-4102-A7E0-172049309522}" srcId="{CC4D26C5-810A-41A3-BCA0-BAF888074251}" destId="{33122683-3D24-4494-8005-36C6DBEFAC59}" srcOrd="1" destOrd="0" parTransId="{C4D96AD9-3CC2-4351-A866-5085E41882E2}" sibTransId="{87494C16-9688-4531-98E1-4676C75A6CE9}"/>
    <dgm:cxn modelId="{D6F940E9-3A33-4E0A-A272-DBF23CAEDA98}" srcId="{CC4D26C5-810A-41A3-BCA0-BAF888074251}" destId="{D1E3A65D-AD26-4A13-8D50-C67E305280B1}" srcOrd="3" destOrd="0" parTransId="{75925F30-EC4D-42BE-AED6-342E3991D138}" sibTransId="{40DA0A39-3D68-4DD3-80A0-2994EF8AF3FC}"/>
    <dgm:cxn modelId="{E4BD39ED-D6C1-4190-9146-22327D551526}" type="presOf" srcId="{33122683-3D24-4494-8005-36C6DBEFAC59}" destId="{36FBF07F-2E57-494A-A307-59F40A2D6A57}" srcOrd="0" destOrd="0" presId="urn:microsoft.com/office/officeart/2005/8/layout/chevron1"/>
    <dgm:cxn modelId="{467547FA-072D-44C0-8C20-C43CB617CA50}" type="presOf" srcId="{04A064A6-3B68-43A5-A020-94D165296425}" destId="{369D9F40-A58A-4F65-81F4-C6ACEE579E27}" srcOrd="0" destOrd="0" presId="urn:microsoft.com/office/officeart/2005/8/layout/chevron1"/>
    <dgm:cxn modelId="{A51748FE-ACCF-4364-8DDE-609D18323EC8}" type="presOf" srcId="{B5BC8287-F63F-4FAC-B29D-6E8D85BE32D7}" destId="{D2874418-61B6-46A5-9263-D79293379602}" srcOrd="0" destOrd="0" presId="urn:microsoft.com/office/officeart/2005/8/layout/chevron1"/>
    <dgm:cxn modelId="{CAB6F453-64E9-49BD-A8DC-EE236D951445}" type="presParOf" srcId="{9C03B2FA-1919-475C-910F-F9CA028DE219}" destId="{369D9F40-A58A-4F65-81F4-C6ACEE579E27}" srcOrd="0" destOrd="0" presId="urn:microsoft.com/office/officeart/2005/8/layout/chevron1"/>
    <dgm:cxn modelId="{A7B8FC4F-89B2-43FF-9290-918C794056C7}" type="presParOf" srcId="{9C03B2FA-1919-475C-910F-F9CA028DE219}" destId="{38542514-5CD0-449C-8847-46EB8B5E54A4}" srcOrd="1" destOrd="0" presId="urn:microsoft.com/office/officeart/2005/8/layout/chevron1"/>
    <dgm:cxn modelId="{C59E218D-E7EA-44DC-B3B9-3CE555791CBD}" type="presParOf" srcId="{9C03B2FA-1919-475C-910F-F9CA028DE219}" destId="{36FBF07F-2E57-494A-A307-59F40A2D6A57}" srcOrd="2" destOrd="0" presId="urn:microsoft.com/office/officeart/2005/8/layout/chevron1"/>
    <dgm:cxn modelId="{6413BFE7-CF6C-46DD-884E-C3D73450E100}" type="presParOf" srcId="{9C03B2FA-1919-475C-910F-F9CA028DE219}" destId="{1475114A-3686-479B-ACE3-3DB72E3A8FF4}" srcOrd="3" destOrd="0" presId="urn:microsoft.com/office/officeart/2005/8/layout/chevron1"/>
    <dgm:cxn modelId="{0CDD6E7D-8372-482C-B8D5-DE792C144D0A}" type="presParOf" srcId="{9C03B2FA-1919-475C-910F-F9CA028DE219}" destId="{04BA3892-3474-499B-8C8C-7036348EB223}" srcOrd="4" destOrd="0" presId="urn:microsoft.com/office/officeart/2005/8/layout/chevron1"/>
    <dgm:cxn modelId="{0B00E269-AC01-42C9-BC03-824917472E85}" type="presParOf" srcId="{9C03B2FA-1919-475C-910F-F9CA028DE219}" destId="{FFF77B20-53F2-4BA7-A3C2-6307457B9EF0}" srcOrd="5" destOrd="0" presId="urn:microsoft.com/office/officeart/2005/8/layout/chevron1"/>
    <dgm:cxn modelId="{3A27C89C-ADB5-47B1-A38A-17A81B7C82D4}" type="presParOf" srcId="{9C03B2FA-1919-475C-910F-F9CA028DE219}" destId="{AAF3D7FA-86FE-4AFC-9618-80292DA463B7}" srcOrd="6" destOrd="0" presId="urn:microsoft.com/office/officeart/2005/8/layout/chevron1"/>
    <dgm:cxn modelId="{D2B7989C-5526-46B8-B267-84FFDE04E6A5}" type="presParOf" srcId="{9C03B2FA-1919-475C-910F-F9CA028DE219}" destId="{BB708DA4-255C-4E4F-972D-3C94BE231CFC}" srcOrd="7" destOrd="0" presId="urn:microsoft.com/office/officeart/2005/8/layout/chevron1"/>
    <dgm:cxn modelId="{0A8EDB60-3E16-4FC7-BD0C-4265B26A66E1}" type="presParOf" srcId="{9C03B2FA-1919-475C-910F-F9CA028DE219}" destId="{D2874418-61B6-46A5-9263-D79293379602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CC4D26C5-810A-41A3-BCA0-BAF888074251}" type="doc">
      <dgm:prSet loTypeId="urn:microsoft.com/office/officeart/2005/8/layout/chevron1" loCatId="process" qsTypeId="urn:microsoft.com/office/officeart/2005/8/quickstyle/simple2" qsCatId="simple" csTypeId="urn:microsoft.com/office/officeart/2005/8/colors/accent6_2" csCatId="accent6" phldr="1"/>
      <dgm:spPr/>
    </dgm:pt>
    <dgm:pt modelId="{04A064A6-3B68-43A5-A020-94D165296425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I. Contexte</a:t>
          </a:r>
        </a:p>
      </dgm:t>
    </dgm:pt>
    <dgm:pt modelId="{7F7668E2-CFA8-4AA9-BFE6-0FA998762D27}" type="parTrans" cxnId="{A6C5E423-69E6-4907-96E3-6E601EB0977C}">
      <dgm:prSet/>
      <dgm:spPr/>
      <dgm:t>
        <a:bodyPr/>
        <a:lstStyle/>
        <a:p>
          <a:endParaRPr lang="fr-FR">
            <a:solidFill>
              <a:srgbClr val="7030A0"/>
            </a:solidFill>
          </a:endParaRPr>
        </a:p>
      </dgm:t>
    </dgm:pt>
    <dgm:pt modelId="{D4A0EEA4-A336-4158-81B9-1980AFF4C80A}" type="sibTrans" cxnId="{A6C5E423-69E6-4907-96E3-6E601EB0977C}">
      <dgm:prSet/>
      <dgm:spPr/>
      <dgm:t>
        <a:bodyPr/>
        <a:lstStyle/>
        <a:p>
          <a:endParaRPr lang="fr-FR">
            <a:solidFill>
              <a:srgbClr val="7030A0"/>
            </a:solidFill>
          </a:endParaRPr>
        </a:p>
      </dgm:t>
    </dgm:pt>
    <dgm:pt modelId="{33122683-3D24-4494-8005-36C6DBEFAC59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II. Méthodologie</a:t>
          </a:r>
        </a:p>
      </dgm:t>
    </dgm:pt>
    <dgm:pt modelId="{C4D96AD9-3CC2-4351-A866-5085E41882E2}" type="parTrans" cxnId="{585D3BB3-8D26-4102-A7E0-172049309522}">
      <dgm:prSet/>
      <dgm:spPr/>
      <dgm:t>
        <a:bodyPr/>
        <a:lstStyle/>
        <a:p>
          <a:endParaRPr lang="fr-FR"/>
        </a:p>
      </dgm:t>
    </dgm:pt>
    <dgm:pt modelId="{87494C16-9688-4531-98E1-4676C75A6CE9}" type="sibTrans" cxnId="{585D3BB3-8D26-4102-A7E0-172049309522}">
      <dgm:prSet/>
      <dgm:spPr/>
      <dgm:t>
        <a:bodyPr/>
        <a:lstStyle/>
        <a:p>
          <a:endParaRPr lang="fr-FR"/>
        </a:p>
      </dgm:t>
    </dgm:pt>
    <dgm:pt modelId="{5FDD304F-7890-42D6-AA06-54ED38F7FBA3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III. Traitement des données</a:t>
          </a:r>
        </a:p>
      </dgm:t>
    </dgm:pt>
    <dgm:pt modelId="{6DAE1D75-1176-4354-B92D-2A8B56A4B85A}" type="parTrans" cxnId="{A083098A-A6CE-49E1-826B-E562BFA7AC97}">
      <dgm:prSet/>
      <dgm:spPr/>
      <dgm:t>
        <a:bodyPr/>
        <a:lstStyle/>
        <a:p>
          <a:endParaRPr lang="fr-FR"/>
        </a:p>
      </dgm:t>
    </dgm:pt>
    <dgm:pt modelId="{CBEE887E-4308-4558-8175-74C9DD4D0CBB}" type="sibTrans" cxnId="{A083098A-A6CE-49E1-826B-E562BFA7AC97}">
      <dgm:prSet/>
      <dgm:spPr/>
      <dgm:t>
        <a:bodyPr/>
        <a:lstStyle/>
        <a:p>
          <a:endParaRPr lang="fr-FR"/>
        </a:p>
      </dgm:t>
    </dgm:pt>
    <dgm:pt modelId="{D1E3A65D-AD26-4A13-8D50-C67E305280B1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IV. Modélisation</a:t>
          </a:r>
        </a:p>
      </dgm:t>
    </dgm:pt>
    <dgm:pt modelId="{75925F30-EC4D-42BE-AED6-342E3991D138}" type="parTrans" cxnId="{D6F940E9-3A33-4E0A-A272-DBF23CAEDA98}">
      <dgm:prSet/>
      <dgm:spPr/>
      <dgm:t>
        <a:bodyPr/>
        <a:lstStyle/>
        <a:p>
          <a:endParaRPr lang="fr-FR"/>
        </a:p>
      </dgm:t>
    </dgm:pt>
    <dgm:pt modelId="{40DA0A39-3D68-4DD3-80A0-2994EF8AF3FC}" type="sibTrans" cxnId="{D6F940E9-3A33-4E0A-A272-DBF23CAEDA98}">
      <dgm:prSet/>
      <dgm:spPr/>
      <dgm:t>
        <a:bodyPr/>
        <a:lstStyle/>
        <a:p>
          <a:endParaRPr lang="fr-FR"/>
        </a:p>
      </dgm:t>
    </dgm:pt>
    <dgm:pt modelId="{B5BC8287-F63F-4FAC-B29D-6E8D85BE32D7}">
      <dgm:prSet/>
      <dgm:spPr>
        <a:solidFill>
          <a:schemeClr val="accent1">
            <a:lumMod val="60000"/>
            <a:lumOff val="4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V. Présentation des résultats</a:t>
          </a:r>
        </a:p>
      </dgm:t>
    </dgm:pt>
    <dgm:pt modelId="{25EF0AB2-65A1-4313-98B8-E0FC4AEA5C4A}" type="parTrans" cxnId="{10313218-4E30-47C2-971D-9787F53C0FF4}">
      <dgm:prSet/>
      <dgm:spPr/>
      <dgm:t>
        <a:bodyPr/>
        <a:lstStyle/>
        <a:p>
          <a:endParaRPr lang="fr-FR"/>
        </a:p>
      </dgm:t>
    </dgm:pt>
    <dgm:pt modelId="{07188355-F298-4B4E-B72F-5238D19F6C4F}" type="sibTrans" cxnId="{10313218-4E30-47C2-971D-9787F53C0FF4}">
      <dgm:prSet/>
      <dgm:spPr/>
      <dgm:t>
        <a:bodyPr/>
        <a:lstStyle/>
        <a:p>
          <a:endParaRPr lang="fr-FR"/>
        </a:p>
      </dgm:t>
    </dgm:pt>
    <dgm:pt modelId="{9C03B2FA-1919-475C-910F-F9CA028DE219}" type="pres">
      <dgm:prSet presAssocID="{CC4D26C5-810A-41A3-BCA0-BAF888074251}" presName="Name0" presStyleCnt="0">
        <dgm:presLayoutVars>
          <dgm:dir/>
          <dgm:animLvl val="lvl"/>
          <dgm:resizeHandles val="exact"/>
        </dgm:presLayoutVars>
      </dgm:prSet>
      <dgm:spPr/>
    </dgm:pt>
    <dgm:pt modelId="{369D9F40-A58A-4F65-81F4-C6ACEE579E27}" type="pres">
      <dgm:prSet presAssocID="{04A064A6-3B68-43A5-A020-94D165296425}" presName="parTxOnly" presStyleLbl="node1" presStyleIdx="0" presStyleCnt="5" custLinFactNeighborX="-624" custLinFactNeighborY="-1414">
        <dgm:presLayoutVars>
          <dgm:chMax val="0"/>
          <dgm:chPref val="0"/>
          <dgm:bulletEnabled val="1"/>
        </dgm:presLayoutVars>
      </dgm:prSet>
      <dgm:spPr/>
    </dgm:pt>
    <dgm:pt modelId="{38542514-5CD0-449C-8847-46EB8B5E54A4}" type="pres">
      <dgm:prSet presAssocID="{D4A0EEA4-A336-4158-81B9-1980AFF4C80A}" presName="parTxOnlySpace" presStyleCnt="0"/>
      <dgm:spPr/>
    </dgm:pt>
    <dgm:pt modelId="{36FBF07F-2E57-494A-A307-59F40A2D6A57}" type="pres">
      <dgm:prSet presAssocID="{33122683-3D24-4494-8005-36C6DBEFAC59}" presName="parTxOnly" presStyleLbl="node1" presStyleIdx="1" presStyleCnt="5" custLinFactNeighborX="11837" custLinFactNeighborY="-1414">
        <dgm:presLayoutVars>
          <dgm:chMax val="0"/>
          <dgm:chPref val="0"/>
          <dgm:bulletEnabled val="1"/>
        </dgm:presLayoutVars>
      </dgm:prSet>
      <dgm:spPr/>
    </dgm:pt>
    <dgm:pt modelId="{1475114A-3686-479B-ACE3-3DB72E3A8FF4}" type="pres">
      <dgm:prSet presAssocID="{87494C16-9688-4531-98E1-4676C75A6CE9}" presName="parTxOnlySpace" presStyleCnt="0"/>
      <dgm:spPr/>
    </dgm:pt>
    <dgm:pt modelId="{04BA3892-3474-499B-8C8C-7036348EB223}" type="pres">
      <dgm:prSet presAssocID="{5FDD304F-7890-42D6-AA06-54ED38F7FB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FFF77B20-53F2-4BA7-A3C2-6307457B9EF0}" type="pres">
      <dgm:prSet presAssocID="{CBEE887E-4308-4558-8175-74C9DD4D0CBB}" presName="parTxOnlySpace" presStyleCnt="0"/>
      <dgm:spPr/>
    </dgm:pt>
    <dgm:pt modelId="{AAF3D7FA-86FE-4AFC-9618-80292DA463B7}" type="pres">
      <dgm:prSet presAssocID="{D1E3A65D-AD26-4A13-8D50-C67E305280B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B708DA4-255C-4E4F-972D-3C94BE231CFC}" type="pres">
      <dgm:prSet presAssocID="{40DA0A39-3D68-4DD3-80A0-2994EF8AF3FC}" presName="parTxOnlySpace" presStyleCnt="0"/>
      <dgm:spPr/>
    </dgm:pt>
    <dgm:pt modelId="{D2874418-61B6-46A5-9263-D79293379602}" type="pres">
      <dgm:prSet presAssocID="{B5BC8287-F63F-4FAC-B29D-6E8D85BE32D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0313218-4E30-47C2-971D-9787F53C0FF4}" srcId="{CC4D26C5-810A-41A3-BCA0-BAF888074251}" destId="{B5BC8287-F63F-4FAC-B29D-6E8D85BE32D7}" srcOrd="4" destOrd="0" parTransId="{25EF0AB2-65A1-4313-98B8-E0FC4AEA5C4A}" sibTransId="{07188355-F298-4B4E-B72F-5238D19F6C4F}"/>
    <dgm:cxn modelId="{A6C5E423-69E6-4907-96E3-6E601EB0977C}" srcId="{CC4D26C5-810A-41A3-BCA0-BAF888074251}" destId="{04A064A6-3B68-43A5-A020-94D165296425}" srcOrd="0" destOrd="0" parTransId="{7F7668E2-CFA8-4AA9-BFE6-0FA998762D27}" sibTransId="{D4A0EEA4-A336-4158-81B9-1980AFF4C80A}"/>
    <dgm:cxn modelId="{71FAC76C-6425-4256-83AD-BC098C8B057D}" type="presOf" srcId="{D1E3A65D-AD26-4A13-8D50-C67E305280B1}" destId="{AAF3D7FA-86FE-4AFC-9618-80292DA463B7}" srcOrd="0" destOrd="0" presId="urn:microsoft.com/office/officeart/2005/8/layout/chevron1"/>
    <dgm:cxn modelId="{14DA2386-F1AA-4FF9-8DCA-CD299DD23443}" type="presOf" srcId="{5FDD304F-7890-42D6-AA06-54ED38F7FBA3}" destId="{04BA3892-3474-499B-8C8C-7036348EB223}" srcOrd="0" destOrd="0" presId="urn:microsoft.com/office/officeart/2005/8/layout/chevron1"/>
    <dgm:cxn modelId="{40353C87-E720-4223-ADD5-2D8DCDE76D3F}" type="presOf" srcId="{CC4D26C5-810A-41A3-BCA0-BAF888074251}" destId="{9C03B2FA-1919-475C-910F-F9CA028DE219}" srcOrd="0" destOrd="0" presId="urn:microsoft.com/office/officeart/2005/8/layout/chevron1"/>
    <dgm:cxn modelId="{A083098A-A6CE-49E1-826B-E562BFA7AC97}" srcId="{CC4D26C5-810A-41A3-BCA0-BAF888074251}" destId="{5FDD304F-7890-42D6-AA06-54ED38F7FBA3}" srcOrd="2" destOrd="0" parTransId="{6DAE1D75-1176-4354-B92D-2A8B56A4B85A}" sibTransId="{CBEE887E-4308-4558-8175-74C9DD4D0CBB}"/>
    <dgm:cxn modelId="{585D3BB3-8D26-4102-A7E0-172049309522}" srcId="{CC4D26C5-810A-41A3-BCA0-BAF888074251}" destId="{33122683-3D24-4494-8005-36C6DBEFAC59}" srcOrd="1" destOrd="0" parTransId="{C4D96AD9-3CC2-4351-A866-5085E41882E2}" sibTransId="{87494C16-9688-4531-98E1-4676C75A6CE9}"/>
    <dgm:cxn modelId="{D6F940E9-3A33-4E0A-A272-DBF23CAEDA98}" srcId="{CC4D26C5-810A-41A3-BCA0-BAF888074251}" destId="{D1E3A65D-AD26-4A13-8D50-C67E305280B1}" srcOrd="3" destOrd="0" parTransId="{75925F30-EC4D-42BE-AED6-342E3991D138}" sibTransId="{40DA0A39-3D68-4DD3-80A0-2994EF8AF3FC}"/>
    <dgm:cxn modelId="{E4BD39ED-D6C1-4190-9146-22327D551526}" type="presOf" srcId="{33122683-3D24-4494-8005-36C6DBEFAC59}" destId="{36FBF07F-2E57-494A-A307-59F40A2D6A57}" srcOrd="0" destOrd="0" presId="urn:microsoft.com/office/officeart/2005/8/layout/chevron1"/>
    <dgm:cxn modelId="{467547FA-072D-44C0-8C20-C43CB617CA50}" type="presOf" srcId="{04A064A6-3B68-43A5-A020-94D165296425}" destId="{369D9F40-A58A-4F65-81F4-C6ACEE579E27}" srcOrd="0" destOrd="0" presId="urn:microsoft.com/office/officeart/2005/8/layout/chevron1"/>
    <dgm:cxn modelId="{A51748FE-ACCF-4364-8DDE-609D18323EC8}" type="presOf" srcId="{B5BC8287-F63F-4FAC-B29D-6E8D85BE32D7}" destId="{D2874418-61B6-46A5-9263-D79293379602}" srcOrd="0" destOrd="0" presId="urn:microsoft.com/office/officeart/2005/8/layout/chevron1"/>
    <dgm:cxn modelId="{CAB6F453-64E9-49BD-A8DC-EE236D951445}" type="presParOf" srcId="{9C03B2FA-1919-475C-910F-F9CA028DE219}" destId="{369D9F40-A58A-4F65-81F4-C6ACEE579E27}" srcOrd="0" destOrd="0" presId="urn:microsoft.com/office/officeart/2005/8/layout/chevron1"/>
    <dgm:cxn modelId="{A7B8FC4F-89B2-43FF-9290-918C794056C7}" type="presParOf" srcId="{9C03B2FA-1919-475C-910F-F9CA028DE219}" destId="{38542514-5CD0-449C-8847-46EB8B5E54A4}" srcOrd="1" destOrd="0" presId="urn:microsoft.com/office/officeart/2005/8/layout/chevron1"/>
    <dgm:cxn modelId="{C59E218D-E7EA-44DC-B3B9-3CE555791CBD}" type="presParOf" srcId="{9C03B2FA-1919-475C-910F-F9CA028DE219}" destId="{36FBF07F-2E57-494A-A307-59F40A2D6A57}" srcOrd="2" destOrd="0" presId="urn:microsoft.com/office/officeart/2005/8/layout/chevron1"/>
    <dgm:cxn modelId="{6413BFE7-CF6C-46DD-884E-C3D73450E100}" type="presParOf" srcId="{9C03B2FA-1919-475C-910F-F9CA028DE219}" destId="{1475114A-3686-479B-ACE3-3DB72E3A8FF4}" srcOrd="3" destOrd="0" presId="urn:microsoft.com/office/officeart/2005/8/layout/chevron1"/>
    <dgm:cxn modelId="{0CDD6E7D-8372-482C-B8D5-DE792C144D0A}" type="presParOf" srcId="{9C03B2FA-1919-475C-910F-F9CA028DE219}" destId="{04BA3892-3474-499B-8C8C-7036348EB223}" srcOrd="4" destOrd="0" presId="urn:microsoft.com/office/officeart/2005/8/layout/chevron1"/>
    <dgm:cxn modelId="{0B00E269-AC01-42C9-BC03-824917472E85}" type="presParOf" srcId="{9C03B2FA-1919-475C-910F-F9CA028DE219}" destId="{FFF77B20-53F2-4BA7-A3C2-6307457B9EF0}" srcOrd="5" destOrd="0" presId="urn:microsoft.com/office/officeart/2005/8/layout/chevron1"/>
    <dgm:cxn modelId="{3A27C89C-ADB5-47B1-A38A-17A81B7C82D4}" type="presParOf" srcId="{9C03B2FA-1919-475C-910F-F9CA028DE219}" destId="{AAF3D7FA-86FE-4AFC-9618-80292DA463B7}" srcOrd="6" destOrd="0" presId="urn:microsoft.com/office/officeart/2005/8/layout/chevron1"/>
    <dgm:cxn modelId="{D2B7989C-5526-46B8-B267-84FFDE04E6A5}" type="presParOf" srcId="{9C03B2FA-1919-475C-910F-F9CA028DE219}" destId="{BB708DA4-255C-4E4F-972D-3C94BE231CFC}" srcOrd="7" destOrd="0" presId="urn:microsoft.com/office/officeart/2005/8/layout/chevron1"/>
    <dgm:cxn modelId="{0A8EDB60-3E16-4FC7-BD0C-4265B26A66E1}" type="presParOf" srcId="{9C03B2FA-1919-475C-910F-F9CA028DE219}" destId="{D2874418-61B6-46A5-9263-D79293379602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C4D26C5-810A-41A3-BCA0-BAF888074251}" type="doc">
      <dgm:prSet loTypeId="urn:microsoft.com/office/officeart/2005/8/layout/chevron1" loCatId="process" qsTypeId="urn:microsoft.com/office/officeart/2005/8/quickstyle/simple2" qsCatId="simple" csTypeId="urn:microsoft.com/office/officeart/2005/8/colors/accent6_2" csCatId="accent6" phldr="1"/>
      <dgm:spPr/>
    </dgm:pt>
    <dgm:pt modelId="{04A064A6-3B68-43A5-A020-94D165296425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I. Contexte</a:t>
          </a:r>
        </a:p>
      </dgm:t>
    </dgm:pt>
    <dgm:pt modelId="{7F7668E2-CFA8-4AA9-BFE6-0FA998762D27}" type="parTrans" cxnId="{A6C5E423-69E6-4907-96E3-6E601EB0977C}">
      <dgm:prSet/>
      <dgm:spPr/>
      <dgm:t>
        <a:bodyPr/>
        <a:lstStyle/>
        <a:p>
          <a:endParaRPr lang="fr-FR">
            <a:solidFill>
              <a:srgbClr val="7030A0"/>
            </a:solidFill>
          </a:endParaRPr>
        </a:p>
      </dgm:t>
    </dgm:pt>
    <dgm:pt modelId="{D4A0EEA4-A336-4158-81B9-1980AFF4C80A}" type="sibTrans" cxnId="{A6C5E423-69E6-4907-96E3-6E601EB0977C}">
      <dgm:prSet/>
      <dgm:spPr/>
      <dgm:t>
        <a:bodyPr/>
        <a:lstStyle/>
        <a:p>
          <a:endParaRPr lang="fr-FR">
            <a:solidFill>
              <a:srgbClr val="7030A0"/>
            </a:solidFill>
          </a:endParaRPr>
        </a:p>
      </dgm:t>
    </dgm:pt>
    <dgm:pt modelId="{33122683-3D24-4494-8005-36C6DBEFAC59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II. Méthodologie</a:t>
          </a:r>
        </a:p>
      </dgm:t>
    </dgm:pt>
    <dgm:pt modelId="{C4D96AD9-3CC2-4351-A866-5085E41882E2}" type="parTrans" cxnId="{585D3BB3-8D26-4102-A7E0-172049309522}">
      <dgm:prSet/>
      <dgm:spPr/>
      <dgm:t>
        <a:bodyPr/>
        <a:lstStyle/>
        <a:p>
          <a:endParaRPr lang="fr-FR"/>
        </a:p>
      </dgm:t>
    </dgm:pt>
    <dgm:pt modelId="{87494C16-9688-4531-98E1-4676C75A6CE9}" type="sibTrans" cxnId="{585D3BB3-8D26-4102-A7E0-172049309522}">
      <dgm:prSet/>
      <dgm:spPr/>
      <dgm:t>
        <a:bodyPr/>
        <a:lstStyle/>
        <a:p>
          <a:endParaRPr lang="fr-FR"/>
        </a:p>
      </dgm:t>
    </dgm:pt>
    <dgm:pt modelId="{5FDD304F-7890-42D6-AA06-54ED38F7FBA3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III. Traitement des données</a:t>
          </a:r>
        </a:p>
      </dgm:t>
    </dgm:pt>
    <dgm:pt modelId="{6DAE1D75-1176-4354-B92D-2A8B56A4B85A}" type="parTrans" cxnId="{A083098A-A6CE-49E1-826B-E562BFA7AC97}">
      <dgm:prSet/>
      <dgm:spPr/>
      <dgm:t>
        <a:bodyPr/>
        <a:lstStyle/>
        <a:p>
          <a:endParaRPr lang="fr-FR"/>
        </a:p>
      </dgm:t>
    </dgm:pt>
    <dgm:pt modelId="{CBEE887E-4308-4558-8175-74C9DD4D0CBB}" type="sibTrans" cxnId="{A083098A-A6CE-49E1-826B-E562BFA7AC97}">
      <dgm:prSet/>
      <dgm:spPr/>
      <dgm:t>
        <a:bodyPr/>
        <a:lstStyle/>
        <a:p>
          <a:endParaRPr lang="fr-FR"/>
        </a:p>
      </dgm:t>
    </dgm:pt>
    <dgm:pt modelId="{D1E3A65D-AD26-4A13-8D50-C67E305280B1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IV. Modélisation</a:t>
          </a:r>
        </a:p>
      </dgm:t>
    </dgm:pt>
    <dgm:pt modelId="{75925F30-EC4D-42BE-AED6-342E3991D138}" type="parTrans" cxnId="{D6F940E9-3A33-4E0A-A272-DBF23CAEDA98}">
      <dgm:prSet/>
      <dgm:spPr/>
      <dgm:t>
        <a:bodyPr/>
        <a:lstStyle/>
        <a:p>
          <a:endParaRPr lang="fr-FR"/>
        </a:p>
      </dgm:t>
    </dgm:pt>
    <dgm:pt modelId="{40DA0A39-3D68-4DD3-80A0-2994EF8AF3FC}" type="sibTrans" cxnId="{D6F940E9-3A33-4E0A-A272-DBF23CAEDA98}">
      <dgm:prSet/>
      <dgm:spPr/>
      <dgm:t>
        <a:bodyPr/>
        <a:lstStyle/>
        <a:p>
          <a:endParaRPr lang="fr-FR"/>
        </a:p>
      </dgm:t>
    </dgm:pt>
    <dgm:pt modelId="{B5BC8287-F63F-4FAC-B29D-6E8D85BE32D7}">
      <dgm:prSet/>
      <dgm:spPr>
        <a:solidFill>
          <a:schemeClr val="accent1">
            <a:lumMod val="60000"/>
            <a:lumOff val="4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V. Présentation des résultats</a:t>
          </a:r>
        </a:p>
      </dgm:t>
    </dgm:pt>
    <dgm:pt modelId="{25EF0AB2-65A1-4313-98B8-E0FC4AEA5C4A}" type="parTrans" cxnId="{10313218-4E30-47C2-971D-9787F53C0FF4}">
      <dgm:prSet/>
      <dgm:spPr/>
      <dgm:t>
        <a:bodyPr/>
        <a:lstStyle/>
        <a:p>
          <a:endParaRPr lang="fr-FR"/>
        </a:p>
      </dgm:t>
    </dgm:pt>
    <dgm:pt modelId="{07188355-F298-4B4E-B72F-5238D19F6C4F}" type="sibTrans" cxnId="{10313218-4E30-47C2-971D-9787F53C0FF4}">
      <dgm:prSet/>
      <dgm:spPr/>
      <dgm:t>
        <a:bodyPr/>
        <a:lstStyle/>
        <a:p>
          <a:endParaRPr lang="fr-FR"/>
        </a:p>
      </dgm:t>
    </dgm:pt>
    <dgm:pt modelId="{9C03B2FA-1919-475C-910F-F9CA028DE219}" type="pres">
      <dgm:prSet presAssocID="{CC4D26C5-810A-41A3-BCA0-BAF888074251}" presName="Name0" presStyleCnt="0">
        <dgm:presLayoutVars>
          <dgm:dir/>
          <dgm:animLvl val="lvl"/>
          <dgm:resizeHandles val="exact"/>
        </dgm:presLayoutVars>
      </dgm:prSet>
      <dgm:spPr/>
    </dgm:pt>
    <dgm:pt modelId="{369D9F40-A58A-4F65-81F4-C6ACEE579E27}" type="pres">
      <dgm:prSet presAssocID="{04A064A6-3B68-43A5-A020-94D165296425}" presName="parTxOnly" presStyleLbl="node1" presStyleIdx="0" presStyleCnt="5" custLinFactNeighborX="-624" custLinFactNeighborY="-1414">
        <dgm:presLayoutVars>
          <dgm:chMax val="0"/>
          <dgm:chPref val="0"/>
          <dgm:bulletEnabled val="1"/>
        </dgm:presLayoutVars>
      </dgm:prSet>
      <dgm:spPr/>
    </dgm:pt>
    <dgm:pt modelId="{38542514-5CD0-449C-8847-46EB8B5E54A4}" type="pres">
      <dgm:prSet presAssocID="{D4A0EEA4-A336-4158-81B9-1980AFF4C80A}" presName="parTxOnlySpace" presStyleCnt="0"/>
      <dgm:spPr/>
    </dgm:pt>
    <dgm:pt modelId="{36FBF07F-2E57-494A-A307-59F40A2D6A57}" type="pres">
      <dgm:prSet presAssocID="{33122683-3D24-4494-8005-36C6DBEFAC59}" presName="parTxOnly" presStyleLbl="node1" presStyleIdx="1" presStyleCnt="5" custLinFactNeighborX="11837" custLinFactNeighborY="-1414">
        <dgm:presLayoutVars>
          <dgm:chMax val="0"/>
          <dgm:chPref val="0"/>
          <dgm:bulletEnabled val="1"/>
        </dgm:presLayoutVars>
      </dgm:prSet>
      <dgm:spPr/>
    </dgm:pt>
    <dgm:pt modelId="{1475114A-3686-479B-ACE3-3DB72E3A8FF4}" type="pres">
      <dgm:prSet presAssocID="{87494C16-9688-4531-98E1-4676C75A6CE9}" presName="parTxOnlySpace" presStyleCnt="0"/>
      <dgm:spPr/>
    </dgm:pt>
    <dgm:pt modelId="{04BA3892-3474-499B-8C8C-7036348EB223}" type="pres">
      <dgm:prSet presAssocID="{5FDD304F-7890-42D6-AA06-54ED38F7FB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FFF77B20-53F2-4BA7-A3C2-6307457B9EF0}" type="pres">
      <dgm:prSet presAssocID="{CBEE887E-4308-4558-8175-74C9DD4D0CBB}" presName="parTxOnlySpace" presStyleCnt="0"/>
      <dgm:spPr/>
    </dgm:pt>
    <dgm:pt modelId="{AAF3D7FA-86FE-4AFC-9618-80292DA463B7}" type="pres">
      <dgm:prSet presAssocID="{D1E3A65D-AD26-4A13-8D50-C67E305280B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B708DA4-255C-4E4F-972D-3C94BE231CFC}" type="pres">
      <dgm:prSet presAssocID="{40DA0A39-3D68-4DD3-80A0-2994EF8AF3FC}" presName="parTxOnlySpace" presStyleCnt="0"/>
      <dgm:spPr/>
    </dgm:pt>
    <dgm:pt modelId="{D2874418-61B6-46A5-9263-D79293379602}" type="pres">
      <dgm:prSet presAssocID="{B5BC8287-F63F-4FAC-B29D-6E8D85BE32D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0313218-4E30-47C2-971D-9787F53C0FF4}" srcId="{CC4D26C5-810A-41A3-BCA0-BAF888074251}" destId="{B5BC8287-F63F-4FAC-B29D-6E8D85BE32D7}" srcOrd="4" destOrd="0" parTransId="{25EF0AB2-65A1-4313-98B8-E0FC4AEA5C4A}" sibTransId="{07188355-F298-4B4E-B72F-5238D19F6C4F}"/>
    <dgm:cxn modelId="{A6C5E423-69E6-4907-96E3-6E601EB0977C}" srcId="{CC4D26C5-810A-41A3-BCA0-BAF888074251}" destId="{04A064A6-3B68-43A5-A020-94D165296425}" srcOrd="0" destOrd="0" parTransId="{7F7668E2-CFA8-4AA9-BFE6-0FA998762D27}" sibTransId="{D4A0EEA4-A336-4158-81B9-1980AFF4C80A}"/>
    <dgm:cxn modelId="{71FAC76C-6425-4256-83AD-BC098C8B057D}" type="presOf" srcId="{D1E3A65D-AD26-4A13-8D50-C67E305280B1}" destId="{AAF3D7FA-86FE-4AFC-9618-80292DA463B7}" srcOrd="0" destOrd="0" presId="urn:microsoft.com/office/officeart/2005/8/layout/chevron1"/>
    <dgm:cxn modelId="{14DA2386-F1AA-4FF9-8DCA-CD299DD23443}" type="presOf" srcId="{5FDD304F-7890-42D6-AA06-54ED38F7FBA3}" destId="{04BA3892-3474-499B-8C8C-7036348EB223}" srcOrd="0" destOrd="0" presId="urn:microsoft.com/office/officeart/2005/8/layout/chevron1"/>
    <dgm:cxn modelId="{40353C87-E720-4223-ADD5-2D8DCDE76D3F}" type="presOf" srcId="{CC4D26C5-810A-41A3-BCA0-BAF888074251}" destId="{9C03B2FA-1919-475C-910F-F9CA028DE219}" srcOrd="0" destOrd="0" presId="urn:microsoft.com/office/officeart/2005/8/layout/chevron1"/>
    <dgm:cxn modelId="{A083098A-A6CE-49E1-826B-E562BFA7AC97}" srcId="{CC4D26C5-810A-41A3-BCA0-BAF888074251}" destId="{5FDD304F-7890-42D6-AA06-54ED38F7FBA3}" srcOrd="2" destOrd="0" parTransId="{6DAE1D75-1176-4354-B92D-2A8B56A4B85A}" sibTransId="{CBEE887E-4308-4558-8175-74C9DD4D0CBB}"/>
    <dgm:cxn modelId="{585D3BB3-8D26-4102-A7E0-172049309522}" srcId="{CC4D26C5-810A-41A3-BCA0-BAF888074251}" destId="{33122683-3D24-4494-8005-36C6DBEFAC59}" srcOrd="1" destOrd="0" parTransId="{C4D96AD9-3CC2-4351-A866-5085E41882E2}" sibTransId="{87494C16-9688-4531-98E1-4676C75A6CE9}"/>
    <dgm:cxn modelId="{D6F940E9-3A33-4E0A-A272-DBF23CAEDA98}" srcId="{CC4D26C5-810A-41A3-BCA0-BAF888074251}" destId="{D1E3A65D-AD26-4A13-8D50-C67E305280B1}" srcOrd="3" destOrd="0" parTransId="{75925F30-EC4D-42BE-AED6-342E3991D138}" sibTransId="{40DA0A39-3D68-4DD3-80A0-2994EF8AF3FC}"/>
    <dgm:cxn modelId="{E4BD39ED-D6C1-4190-9146-22327D551526}" type="presOf" srcId="{33122683-3D24-4494-8005-36C6DBEFAC59}" destId="{36FBF07F-2E57-494A-A307-59F40A2D6A57}" srcOrd="0" destOrd="0" presId="urn:microsoft.com/office/officeart/2005/8/layout/chevron1"/>
    <dgm:cxn modelId="{467547FA-072D-44C0-8C20-C43CB617CA50}" type="presOf" srcId="{04A064A6-3B68-43A5-A020-94D165296425}" destId="{369D9F40-A58A-4F65-81F4-C6ACEE579E27}" srcOrd="0" destOrd="0" presId="urn:microsoft.com/office/officeart/2005/8/layout/chevron1"/>
    <dgm:cxn modelId="{A51748FE-ACCF-4364-8DDE-609D18323EC8}" type="presOf" srcId="{B5BC8287-F63F-4FAC-B29D-6E8D85BE32D7}" destId="{D2874418-61B6-46A5-9263-D79293379602}" srcOrd="0" destOrd="0" presId="urn:microsoft.com/office/officeart/2005/8/layout/chevron1"/>
    <dgm:cxn modelId="{CAB6F453-64E9-49BD-A8DC-EE236D951445}" type="presParOf" srcId="{9C03B2FA-1919-475C-910F-F9CA028DE219}" destId="{369D9F40-A58A-4F65-81F4-C6ACEE579E27}" srcOrd="0" destOrd="0" presId="urn:microsoft.com/office/officeart/2005/8/layout/chevron1"/>
    <dgm:cxn modelId="{A7B8FC4F-89B2-43FF-9290-918C794056C7}" type="presParOf" srcId="{9C03B2FA-1919-475C-910F-F9CA028DE219}" destId="{38542514-5CD0-449C-8847-46EB8B5E54A4}" srcOrd="1" destOrd="0" presId="urn:microsoft.com/office/officeart/2005/8/layout/chevron1"/>
    <dgm:cxn modelId="{C59E218D-E7EA-44DC-B3B9-3CE555791CBD}" type="presParOf" srcId="{9C03B2FA-1919-475C-910F-F9CA028DE219}" destId="{36FBF07F-2E57-494A-A307-59F40A2D6A57}" srcOrd="2" destOrd="0" presId="urn:microsoft.com/office/officeart/2005/8/layout/chevron1"/>
    <dgm:cxn modelId="{6413BFE7-CF6C-46DD-884E-C3D73450E100}" type="presParOf" srcId="{9C03B2FA-1919-475C-910F-F9CA028DE219}" destId="{1475114A-3686-479B-ACE3-3DB72E3A8FF4}" srcOrd="3" destOrd="0" presId="urn:microsoft.com/office/officeart/2005/8/layout/chevron1"/>
    <dgm:cxn modelId="{0CDD6E7D-8372-482C-B8D5-DE792C144D0A}" type="presParOf" srcId="{9C03B2FA-1919-475C-910F-F9CA028DE219}" destId="{04BA3892-3474-499B-8C8C-7036348EB223}" srcOrd="4" destOrd="0" presId="urn:microsoft.com/office/officeart/2005/8/layout/chevron1"/>
    <dgm:cxn modelId="{0B00E269-AC01-42C9-BC03-824917472E85}" type="presParOf" srcId="{9C03B2FA-1919-475C-910F-F9CA028DE219}" destId="{FFF77B20-53F2-4BA7-A3C2-6307457B9EF0}" srcOrd="5" destOrd="0" presId="urn:microsoft.com/office/officeart/2005/8/layout/chevron1"/>
    <dgm:cxn modelId="{3A27C89C-ADB5-47B1-A38A-17A81B7C82D4}" type="presParOf" srcId="{9C03B2FA-1919-475C-910F-F9CA028DE219}" destId="{AAF3D7FA-86FE-4AFC-9618-80292DA463B7}" srcOrd="6" destOrd="0" presId="urn:microsoft.com/office/officeart/2005/8/layout/chevron1"/>
    <dgm:cxn modelId="{D2B7989C-5526-46B8-B267-84FFDE04E6A5}" type="presParOf" srcId="{9C03B2FA-1919-475C-910F-F9CA028DE219}" destId="{BB708DA4-255C-4E4F-972D-3C94BE231CFC}" srcOrd="7" destOrd="0" presId="urn:microsoft.com/office/officeart/2005/8/layout/chevron1"/>
    <dgm:cxn modelId="{0A8EDB60-3E16-4FC7-BD0C-4265B26A66E1}" type="presParOf" srcId="{9C03B2FA-1919-475C-910F-F9CA028DE219}" destId="{D2874418-61B6-46A5-9263-D79293379602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CC4D26C5-810A-41A3-BCA0-BAF888074251}" type="doc">
      <dgm:prSet loTypeId="urn:microsoft.com/office/officeart/2005/8/layout/chevron1" loCatId="process" qsTypeId="urn:microsoft.com/office/officeart/2005/8/quickstyle/simple2" qsCatId="simple" csTypeId="urn:microsoft.com/office/officeart/2005/8/colors/accent6_2" csCatId="accent6" phldr="1"/>
      <dgm:spPr/>
    </dgm:pt>
    <dgm:pt modelId="{04A064A6-3B68-43A5-A020-94D165296425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I. Contexte</a:t>
          </a:r>
        </a:p>
      </dgm:t>
    </dgm:pt>
    <dgm:pt modelId="{7F7668E2-CFA8-4AA9-BFE6-0FA998762D27}" type="parTrans" cxnId="{A6C5E423-69E6-4907-96E3-6E601EB0977C}">
      <dgm:prSet/>
      <dgm:spPr/>
      <dgm:t>
        <a:bodyPr/>
        <a:lstStyle/>
        <a:p>
          <a:endParaRPr lang="fr-FR">
            <a:solidFill>
              <a:srgbClr val="7030A0"/>
            </a:solidFill>
          </a:endParaRPr>
        </a:p>
      </dgm:t>
    </dgm:pt>
    <dgm:pt modelId="{D4A0EEA4-A336-4158-81B9-1980AFF4C80A}" type="sibTrans" cxnId="{A6C5E423-69E6-4907-96E3-6E601EB0977C}">
      <dgm:prSet/>
      <dgm:spPr/>
      <dgm:t>
        <a:bodyPr/>
        <a:lstStyle/>
        <a:p>
          <a:endParaRPr lang="fr-FR">
            <a:solidFill>
              <a:srgbClr val="7030A0"/>
            </a:solidFill>
          </a:endParaRPr>
        </a:p>
      </dgm:t>
    </dgm:pt>
    <dgm:pt modelId="{33122683-3D24-4494-8005-36C6DBEFAC59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II. Méthodologie</a:t>
          </a:r>
        </a:p>
      </dgm:t>
    </dgm:pt>
    <dgm:pt modelId="{C4D96AD9-3CC2-4351-A866-5085E41882E2}" type="parTrans" cxnId="{585D3BB3-8D26-4102-A7E0-172049309522}">
      <dgm:prSet/>
      <dgm:spPr/>
      <dgm:t>
        <a:bodyPr/>
        <a:lstStyle/>
        <a:p>
          <a:endParaRPr lang="fr-FR"/>
        </a:p>
      </dgm:t>
    </dgm:pt>
    <dgm:pt modelId="{87494C16-9688-4531-98E1-4676C75A6CE9}" type="sibTrans" cxnId="{585D3BB3-8D26-4102-A7E0-172049309522}">
      <dgm:prSet/>
      <dgm:spPr/>
      <dgm:t>
        <a:bodyPr/>
        <a:lstStyle/>
        <a:p>
          <a:endParaRPr lang="fr-FR"/>
        </a:p>
      </dgm:t>
    </dgm:pt>
    <dgm:pt modelId="{5FDD304F-7890-42D6-AA06-54ED38F7FBA3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III. Traitement des données</a:t>
          </a:r>
        </a:p>
      </dgm:t>
    </dgm:pt>
    <dgm:pt modelId="{6DAE1D75-1176-4354-B92D-2A8B56A4B85A}" type="parTrans" cxnId="{A083098A-A6CE-49E1-826B-E562BFA7AC97}">
      <dgm:prSet/>
      <dgm:spPr/>
      <dgm:t>
        <a:bodyPr/>
        <a:lstStyle/>
        <a:p>
          <a:endParaRPr lang="fr-FR"/>
        </a:p>
      </dgm:t>
    </dgm:pt>
    <dgm:pt modelId="{CBEE887E-4308-4558-8175-74C9DD4D0CBB}" type="sibTrans" cxnId="{A083098A-A6CE-49E1-826B-E562BFA7AC97}">
      <dgm:prSet/>
      <dgm:spPr/>
      <dgm:t>
        <a:bodyPr/>
        <a:lstStyle/>
        <a:p>
          <a:endParaRPr lang="fr-FR"/>
        </a:p>
      </dgm:t>
    </dgm:pt>
    <dgm:pt modelId="{D1E3A65D-AD26-4A13-8D50-C67E305280B1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IV. Modélisation</a:t>
          </a:r>
        </a:p>
      </dgm:t>
    </dgm:pt>
    <dgm:pt modelId="{75925F30-EC4D-42BE-AED6-342E3991D138}" type="parTrans" cxnId="{D6F940E9-3A33-4E0A-A272-DBF23CAEDA98}">
      <dgm:prSet/>
      <dgm:spPr/>
      <dgm:t>
        <a:bodyPr/>
        <a:lstStyle/>
        <a:p>
          <a:endParaRPr lang="fr-FR"/>
        </a:p>
      </dgm:t>
    </dgm:pt>
    <dgm:pt modelId="{40DA0A39-3D68-4DD3-80A0-2994EF8AF3FC}" type="sibTrans" cxnId="{D6F940E9-3A33-4E0A-A272-DBF23CAEDA98}">
      <dgm:prSet/>
      <dgm:spPr/>
      <dgm:t>
        <a:bodyPr/>
        <a:lstStyle/>
        <a:p>
          <a:endParaRPr lang="fr-FR"/>
        </a:p>
      </dgm:t>
    </dgm:pt>
    <dgm:pt modelId="{B5BC8287-F63F-4FAC-B29D-6E8D85BE32D7}">
      <dgm:prSet/>
      <dgm:spPr>
        <a:solidFill>
          <a:schemeClr val="accent1">
            <a:lumMod val="60000"/>
            <a:lumOff val="4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V. Présentation des résultats</a:t>
          </a:r>
        </a:p>
      </dgm:t>
    </dgm:pt>
    <dgm:pt modelId="{25EF0AB2-65A1-4313-98B8-E0FC4AEA5C4A}" type="parTrans" cxnId="{10313218-4E30-47C2-971D-9787F53C0FF4}">
      <dgm:prSet/>
      <dgm:spPr/>
      <dgm:t>
        <a:bodyPr/>
        <a:lstStyle/>
        <a:p>
          <a:endParaRPr lang="fr-FR"/>
        </a:p>
      </dgm:t>
    </dgm:pt>
    <dgm:pt modelId="{07188355-F298-4B4E-B72F-5238D19F6C4F}" type="sibTrans" cxnId="{10313218-4E30-47C2-971D-9787F53C0FF4}">
      <dgm:prSet/>
      <dgm:spPr/>
      <dgm:t>
        <a:bodyPr/>
        <a:lstStyle/>
        <a:p>
          <a:endParaRPr lang="fr-FR"/>
        </a:p>
      </dgm:t>
    </dgm:pt>
    <dgm:pt modelId="{9C03B2FA-1919-475C-910F-F9CA028DE219}" type="pres">
      <dgm:prSet presAssocID="{CC4D26C5-810A-41A3-BCA0-BAF888074251}" presName="Name0" presStyleCnt="0">
        <dgm:presLayoutVars>
          <dgm:dir/>
          <dgm:animLvl val="lvl"/>
          <dgm:resizeHandles val="exact"/>
        </dgm:presLayoutVars>
      </dgm:prSet>
      <dgm:spPr/>
    </dgm:pt>
    <dgm:pt modelId="{369D9F40-A58A-4F65-81F4-C6ACEE579E27}" type="pres">
      <dgm:prSet presAssocID="{04A064A6-3B68-43A5-A020-94D165296425}" presName="parTxOnly" presStyleLbl="node1" presStyleIdx="0" presStyleCnt="5" custLinFactNeighborX="-624" custLinFactNeighborY="-1414">
        <dgm:presLayoutVars>
          <dgm:chMax val="0"/>
          <dgm:chPref val="0"/>
          <dgm:bulletEnabled val="1"/>
        </dgm:presLayoutVars>
      </dgm:prSet>
      <dgm:spPr/>
    </dgm:pt>
    <dgm:pt modelId="{38542514-5CD0-449C-8847-46EB8B5E54A4}" type="pres">
      <dgm:prSet presAssocID="{D4A0EEA4-A336-4158-81B9-1980AFF4C80A}" presName="parTxOnlySpace" presStyleCnt="0"/>
      <dgm:spPr/>
    </dgm:pt>
    <dgm:pt modelId="{36FBF07F-2E57-494A-A307-59F40A2D6A57}" type="pres">
      <dgm:prSet presAssocID="{33122683-3D24-4494-8005-36C6DBEFAC59}" presName="parTxOnly" presStyleLbl="node1" presStyleIdx="1" presStyleCnt="5" custLinFactNeighborX="11837" custLinFactNeighborY="-1414">
        <dgm:presLayoutVars>
          <dgm:chMax val="0"/>
          <dgm:chPref val="0"/>
          <dgm:bulletEnabled val="1"/>
        </dgm:presLayoutVars>
      </dgm:prSet>
      <dgm:spPr/>
    </dgm:pt>
    <dgm:pt modelId="{1475114A-3686-479B-ACE3-3DB72E3A8FF4}" type="pres">
      <dgm:prSet presAssocID="{87494C16-9688-4531-98E1-4676C75A6CE9}" presName="parTxOnlySpace" presStyleCnt="0"/>
      <dgm:spPr/>
    </dgm:pt>
    <dgm:pt modelId="{04BA3892-3474-499B-8C8C-7036348EB223}" type="pres">
      <dgm:prSet presAssocID="{5FDD304F-7890-42D6-AA06-54ED38F7FB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FFF77B20-53F2-4BA7-A3C2-6307457B9EF0}" type="pres">
      <dgm:prSet presAssocID="{CBEE887E-4308-4558-8175-74C9DD4D0CBB}" presName="parTxOnlySpace" presStyleCnt="0"/>
      <dgm:spPr/>
    </dgm:pt>
    <dgm:pt modelId="{AAF3D7FA-86FE-4AFC-9618-80292DA463B7}" type="pres">
      <dgm:prSet presAssocID="{D1E3A65D-AD26-4A13-8D50-C67E305280B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B708DA4-255C-4E4F-972D-3C94BE231CFC}" type="pres">
      <dgm:prSet presAssocID="{40DA0A39-3D68-4DD3-80A0-2994EF8AF3FC}" presName="parTxOnlySpace" presStyleCnt="0"/>
      <dgm:spPr/>
    </dgm:pt>
    <dgm:pt modelId="{D2874418-61B6-46A5-9263-D79293379602}" type="pres">
      <dgm:prSet presAssocID="{B5BC8287-F63F-4FAC-B29D-6E8D85BE32D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0313218-4E30-47C2-971D-9787F53C0FF4}" srcId="{CC4D26C5-810A-41A3-BCA0-BAF888074251}" destId="{B5BC8287-F63F-4FAC-B29D-6E8D85BE32D7}" srcOrd="4" destOrd="0" parTransId="{25EF0AB2-65A1-4313-98B8-E0FC4AEA5C4A}" sibTransId="{07188355-F298-4B4E-B72F-5238D19F6C4F}"/>
    <dgm:cxn modelId="{A6C5E423-69E6-4907-96E3-6E601EB0977C}" srcId="{CC4D26C5-810A-41A3-BCA0-BAF888074251}" destId="{04A064A6-3B68-43A5-A020-94D165296425}" srcOrd="0" destOrd="0" parTransId="{7F7668E2-CFA8-4AA9-BFE6-0FA998762D27}" sibTransId="{D4A0EEA4-A336-4158-81B9-1980AFF4C80A}"/>
    <dgm:cxn modelId="{71FAC76C-6425-4256-83AD-BC098C8B057D}" type="presOf" srcId="{D1E3A65D-AD26-4A13-8D50-C67E305280B1}" destId="{AAF3D7FA-86FE-4AFC-9618-80292DA463B7}" srcOrd="0" destOrd="0" presId="urn:microsoft.com/office/officeart/2005/8/layout/chevron1"/>
    <dgm:cxn modelId="{14DA2386-F1AA-4FF9-8DCA-CD299DD23443}" type="presOf" srcId="{5FDD304F-7890-42D6-AA06-54ED38F7FBA3}" destId="{04BA3892-3474-499B-8C8C-7036348EB223}" srcOrd="0" destOrd="0" presId="urn:microsoft.com/office/officeart/2005/8/layout/chevron1"/>
    <dgm:cxn modelId="{40353C87-E720-4223-ADD5-2D8DCDE76D3F}" type="presOf" srcId="{CC4D26C5-810A-41A3-BCA0-BAF888074251}" destId="{9C03B2FA-1919-475C-910F-F9CA028DE219}" srcOrd="0" destOrd="0" presId="urn:microsoft.com/office/officeart/2005/8/layout/chevron1"/>
    <dgm:cxn modelId="{A083098A-A6CE-49E1-826B-E562BFA7AC97}" srcId="{CC4D26C5-810A-41A3-BCA0-BAF888074251}" destId="{5FDD304F-7890-42D6-AA06-54ED38F7FBA3}" srcOrd="2" destOrd="0" parTransId="{6DAE1D75-1176-4354-B92D-2A8B56A4B85A}" sibTransId="{CBEE887E-4308-4558-8175-74C9DD4D0CBB}"/>
    <dgm:cxn modelId="{585D3BB3-8D26-4102-A7E0-172049309522}" srcId="{CC4D26C5-810A-41A3-BCA0-BAF888074251}" destId="{33122683-3D24-4494-8005-36C6DBEFAC59}" srcOrd="1" destOrd="0" parTransId="{C4D96AD9-3CC2-4351-A866-5085E41882E2}" sibTransId="{87494C16-9688-4531-98E1-4676C75A6CE9}"/>
    <dgm:cxn modelId="{D6F940E9-3A33-4E0A-A272-DBF23CAEDA98}" srcId="{CC4D26C5-810A-41A3-BCA0-BAF888074251}" destId="{D1E3A65D-AD26-4A13-8D50-C67E305280B1}" srcOrd="3" destOrd="0" parTransId="{75925F30-EC4D-42BE-AED6-342E3991D138}" sibTransId="{40DA0A39-3D68-4DD3-80A0-2994EF8AF3FC}"/>
    <dgm:cxn modelId="{E4BD39ED-D6C1-4190-9146-22327D551526}" type="presOf" srcId="{33122683-3D24-4494-8005-36C6DBEFAC59}" destId="{36FBF07F-2E57-494A-A307-59F40A2D6A57}" srcOrd="0" destOrd="0" presId="urn:microsoft.com/office/officeart/2005/8/layout/chevron1"/>
    <dgm:cxn modelId="{467547FA-072D-44C0-8C20-C43CB617CA50}" type="presOf" srcId="{04A064A6-3B68-43A5-A020-94D165296425}" destId="{369D9F40-A58A-4F65-81F4-C6ACEE579E27}" srcOrd="0" destOrd="0" presId="urn:microsoft.com/office/officeart/2005/8/layout/chevron1"/>
    <dgm:cxn modelId="{A51748FE-ACCF-4364-8DDE-609D18323EC8}" type="presOf" srcId="{B5BC8287-F63F-4FAC-B29D-6E8D85BE32D7}" destId="{D2874418-61B6-46A5-9263-D79293379602}" srcOrd="0" destOrd="0" presId="urn:microsoft.com/office/officeart/2005/8/layout/chevron1"/>
    <dgm:cxn modelId="{CAB6F453-64E9-49BD-A8DC-EE236D951445}" type="presParOf" srcId="{9C03B2FA-1919-475C-910F-F9CA028DE219}" destId="{369D9F40-A58A-4F65-81F4-C6ACEE579E27}" srcOrd="0" destOrd="0" presId="urn:microsoft.com/office/officeart/2005/8/layout/chevron1"/>
    <dgm:cxn modelId="{A7B8FC4F-89B2-43FF-9290-918C794056C7}" type="presParOf" srcId="{9C03B2FA-1919-475C-910F-F9CA028DE219}" destId="{38542514-5CD0-449C-8847-46EB8B5E54A4}" srcOrd="1" destOrd="0" presId="urn:microsoft.com/office/officeart/2005/8/layout/chevron1"/>
    <dgm:cxn modelId="{C59E218D-E7EA-44DC-B3B9-3CE555791CBD}" type="presParOf" srcId="{9C03B2FA-1919-475C-910F-F9CA028DE219}" destId="{36FBF07F-2E57-494A-A307-59F40A2D6A57}" srcOrd="2" destOrd="0" presId="urn:microsoft.com/office/officeart/2005/8/layout/chevron1"/>
    <dgm:cxn modelId="{6413BFE7-CF6C-46DD-884E-C3D73450E100}" type="presParOf" srcId="{9C03B2FA-1919-475C-910F-F9CA028DE219}" destId="{1475114A-3686-479B-ACE3-3DB72E3A8FF4}" srcOrd="3" destOrd="0" presId="urn:microsoft.com/office/officeart/2005/8/layout/chevron1"/>
    <dgm:cxn modelId="{0CDD6E7D-8372-482C-B8D5-DE792C144D0A}" type="presParOf" srcId="{9C03B2FA-1919-475C-910F-F9CA028DE219}" destId="{04BA3892-3474-499B-8C8C-7036348EB223}" srcOrd="4" destOrd="0" presId="urn:microsoft.com/office/officeart/2005/8/layout/chevron1"/>
    <dgm:cxn modelId="{0B00E269-AC01-42C9-BC03-824917472E85}" type="presParOf" srcId="{9C03B2FA-1919-475C-910F-F9CA028DE219}" destId="{FFF77B20-53F2-4BA7-A3C2-6307457B9EF0}" srcOrd="5" destOrd="0" presId="urn:microsoft.com/office/officeart/2005/8/layout/chevron1"/>
    <dgm:cxn modelId="{3A27C89C-ADB5-47B1-A38A-17A81B7C82D4}" type="presParOf" srcId="{9C03B2FA-1919-475C-910F-F9CA028DE219}" destId="{AAF3D7FA-86FE-4AFC-9618-80292DA463B7}" srcOrd="6" destOrd="0" presId="urn:microsoft.com/office/officeart/2005/8/layout/chevron1"/>
    <dgm:cxn modelId="{D2B7989C-5526-46B8-B267-84FFDE04E6A5}" type="presParOf" srcId="{9C03B2FA-1919-475C-910F-F9CA028DE219}" destId="{BB708DA4-255C-4E4F-972D-3C94BE231CFC}" srcOrd="7" destOrd="0" presId="urn:microsoft.com/office/officeart/2005/8/layout/chevron1"/>
    <dgm:cxn modelId="{0A8EDB60-3E16-4FC7-BD0C-4265B26A66E1}" type="presParOf" srcId="{9C03B2FA-1919-475C-910F-F9CA028DE219}" destId="{D2874418-61B6-46A5-9263-D79293379602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A5710A-2B28-472F-978D-3FCAF1AEE34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A0512AD-36DE-4583-9D7B-E3FEFE89696C}">
      <dgm:prSet phldrT="[Texte]" custT="1"/>
      <dgm:spPr/>
      <dgm:t>
        <a:bodyPr/>
        <a:lstStyle/>
        <a:p>
          <a:pPr>
            <a:lnSpc>
              <a:spcPct val="100000"/>
            </a:lnSpc>
          </a:pPr>
          <a:r>
            <a:rPr lang="fr-FR" sz="1200" b="1" dirty="0">
              <a:latin typeface="Century Gothic" panose="020B0502020202020204" pitchFamily="34" charset="0"/>
            </a:rPr>
            <a:t>J’ai effectué mon parcours </a:t>
          </a:r>
          <a:r>
            <a:rPr lang="fr-FR" sz="1200" b="1" dirty="0">
              <a:effectLst/>
              <a:latin typeface="Century Gothic" panose="020B0502020202020204" pitchFamily="34" charset="0"/>
              <a:ea typeface="Calibri" panose="020F0502020204030204" pitchFamily="34" charset="0"/>
            </a:rPr>
            <a:t>« Machine Learning </a:t>
          </a:r>
          <a:r>
            <a:rPr lang="fr-FR" sz="1200" b="1" dirty="0" err="1">
              <a:effectLst/>
              <a:latin typeface="Century Gothic" panose="020B0502020202020204" pitchFamily="34" charset="0"/>
              <a:ea typeface="Calibri" panose="020F0502020204030204" pitchFamily="34" charset="0"/>
            </a:rPr>
            <a:t>Engineer</a:t>
          </a:r>
          <a:r>
            <a:rPr lang="fr-FR" sz="1200" b="1" dirty="0">
              <a:effectLst/>
              <a:latin typeface="Century Gothic" panose="020B0502020202020204" pitchFamily="34" charset="0"/>
              <a:ea typeface="Calibri" panose="020F0502020204030204" pitchFamily="34" charset="0"/>
            </a:rPr>
            <a:t> » chez </a:t>
          </a:r>
          <a:r>
            <a:rPr lang="fr-FR" sz="1200" b="1" dirty="0" err="1">
              <a:effectLst/>
              <a:latin typeface="Century Gothic" panose="020B0502020202020204" pitchFamily="34" charset="0"/>
              <a:ea typeface="Calibri" panose="020F0502020204030204" pitchFamily="34" charset="0"/>
            </a:rPr>
            <a:t>Openclassrooms</a:t>
          </a:r>
          <a:r>
            <a:rPr lang="fr-FR" sz="1200" b="1" dirty="0">
              <a:latin typeface="Century Gothic" panose="020B0502020202020204" pitchFamily="34" charset="0"/>
              <a:ea typeface="Calibri" panose="020F0502020204030204" pitchFamily="34" charset="0"/>
            </a:rPr>
            <a:t>, avec une </a:t>
          </a:r>
          <a:r>
            <a:rPr lang="fr-FR" sz="1200" b="1" dirty="0">
              <a:latin typeface="Century Gothic" panose="020B0502020202020204" pitchFamily="34" charset="0"/>
            </a:rPr>
            <a:t>Mission d’entreprise chez l’entreprise Groupe BNP PARIBAS dans l’entité </a:t>
          </a:r>
          <a:r>
            <a:rPr lang="fr-FR" sz="1200" b="1" dirty="0" err="1">
              <a:latin typeface="Century Gothic" panose="020B0502020202020204" pitchFamily="34" charset="0"/>
            </a:rPr>
            <a:t>cardiff</a:t>
          </a:r>
          <a:r>
            <a:rPr lang="fr-FR" sz="1200" b="1" dirty="0">
              <a:latin typeface="Century Gothic" panose="020B0502020202020204" pitchFamily="34" charset="0"/>
            </a:rPr>
            <a:t> dans le  secteur de l’assurances.</a:t>
          </a:r>
        </a:p>
      </dgm:t>
    </dgm:pt>
    <dgm:pt modelId="{239F1CD9-C24D-4630-9077-5C9CC92C8637}" type="parTrans" cxnId="{9C073986-B772-4376-B209-AB588DC16134}">
      <dgm:prSet/>
      <dgm:spPr/>
      <dgm:t>
        <a:bodyPr/>
        <a:lstStyle/>
        <a:p>
          <a:endParaRPr lang="fr-FR"/>
        </a:p>
      </dgm:t>
    </dgm:pt>
    <dgm:pt modelId="{6F5D76CF-8CD0-4C8B-8550-9A45227514D9}" type="sibTrans" cxnId="{9C073986-B772-4376-B209-AB588DC16134}">
      <dgm:prSet/>
      <dgm:spPr/>
      <dgm:t>
        <a:bodyPr/>
        <a:lstStyle/>
        <a:p>
          <a:endParaRPr lang="fr-FR"/>
        </a:p>
      </dgm:t>
    </dgm:pt>
    <dgm:pt modelId="{C83D7CBB-A2D7-4820-A750-60FCF20146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200" b="1" dirty="0">
              <a:latin typeface="Century Gothic" panose="020B0502020202020204" pitchFamily="34" charset="0"/>
            </a:rPr>
            <a:t>Dans le département production financière au sein de l’équipe « Data Analyse &amp; Innovation ». Avec pour objectif d’aider les équipes métier comme l’actuariat, contrôle de gestion, comptabilité et équipe RISK.</a:t>
          </a:r>
        </a:p>
      </dgm:t>
    </dgm:pt>
    <dgm:pt modelId="{CE13FE71-1751-449C-9C2C-FF0E172F90AE}" type="parTrans" cxnId="{90B6968F-A159-48A9-8B3B-2070BA45F84A}">
      <dgm:prSet/>
      <dgm:spPr/>
      <dgm:t>
        <a:bodyPr/>
        <a:lstStyle/>
        <a:p>
          <a:endParaRPr lang="fr-FR"/>
        </a:p>
      </dgm:t>
    </dgm:pt>
    <dgm:pt modelId="{D5FBE6B4-784A-44EA-9E54-07116F6B3E30}" type="sibTrans" cxnId="{90B6968F-A159-48A9-8B3B-2070BA45F84A}">
      <dgm:prSet/>
      <dgm:spPr/>
      <dgm:t>
        <a:bodyPr/>
        <a:lstStyle/>
        <a:p>
          <a:endParaRPr lang="fr-FR"/>
        </a:p>
      </dgm:t>
    </dgm:pt>
    <dgm:pt modelId="{F86C3232-DB83-4015-A2CD-D08126B2A4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200" b="1" dirty="0">
              <a:latin typeface="Century Gothic" panose="020B0502020202020204" pitchFamily="34" charset="0"/>
            </a:rPr>
            <a:t>L’idée était d’aider les différentes équipes à digitaliser les processus « Manuel ».  En développement des outils de traitement de la donnée et de calculs.</a:t>
          </a:r>
        </a:p>
      </dgm:t>
    </dgm:pt>
    <dgm:pt modelId="{E1134EFD-3B1A-49B0-90B3-78443F361EB9}" type="parTrans" cxnId="{74DF6D14-3E80-4727-B09D-29B7FC76937A}">
      <dgm:prSet/>
      <dgm:spPr/>
      <dgm:t>
        <a:bodyPr/>
        <a:lstStyle/>
        <a:p>
          <a:endParaRPr lang="fr-FR"/>
        </a:p>
      </dgm:t>
    </dgm:pt>
    <dgm:pt modelId="{1D2F5A65-2172-4660-95F0-500B25C6238C}" type="sibTrans" cxnId="{74DF6D14-3E80-4727-B09D-29B7FC76937A}">
      <dgm:prSet/>
      <dgm:spPr/>
      <dgm:t>
        <a:bodyPr/>
        <a:lstStyle/>
        <a:p>
          <a:endParaRPr lang="fr-FR"/>
        </a:p>
      </dgm:t>
    </dgm:pt>
    <dgm:pt modelId="{0288A61B-751C-44B6-BFBA-FCAA379EF0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200" b="1" dirty="0">
              <a:latin typeface="Century Gothic" panose="020B0502020202020204" pitchFamily="34" charset="0"/>
            </a:rPr>
            <a:t>Ensuite, nous avons procédé au déploiement des outils et avons assuré la montée en compétences des différentes équipes métier quant à leur utilisation. De plus, nous avons pris en charge la maintenance de ces outils.</a:t>
          </a:r>
        </a:p>
      </dgm:t>
    </dgm:pt>
    <dgm:pt modelId="{66E59EC6-C862-4C45-B18A-026F0AED6C94}" type="parTrans" cxnId="{A8EAB6C1-A538-443A-BEEA-521080201745}">
      <dgm:prSet/>
      <dgm:spPr/>
      <dgm:t>
        <a:bodyPr/>
        <a:lstStyle/>
        <a:p>
          <a:endParaRPr lang="fr-FR"/>
        </a:p>
      </dgm:t>
    </dgm:pt>
    <dgm:pt modelId="{BA18EF48-C747-4C6E-BC31-89BD756C05AC}" type="sibTrans" cxnId="{A8EAB6C1-A538-443A-BEEA-521080201745}">
      <dgm:prSet/>
      <dgm:spPr/>
      <dgm:t>
        <a:bodyPr/>
        <a:lstStyle/>
        <a:p>
          <a:endParaRPr lang="fr-FR"/>
        </a:p>
      </dgm:t>
    </dgm:pt>
    <dgm:pt modelId="{0E1D0EA5-8F89-4BC2-A0A0-10CE5BD8EA0C}" type="pres">
      <dgm:prSet presAssocID="{6BA5710A-2B28-472F-978D-3FCAF1AEE34E}" presName="root" presStyleCnt="0">
        <dgm:presLayoutVars>
          <dgm:dir/>
          <dgm:resizeHandles val="exact"/>
        </dgm:presLayoutVars>
      </dgm:prSet>
      <dgm:spPr/>
    </dgm:pt>
    <dgm:pt modelId="{F1219555-2DCD-4F62-8B1D-52ACCFD22C00}" type="pres">
      <dgm:prSet presAssocID="{9A0512AD-36DE-4583-9D7B-E3FEFE89696C}" presName="compNode" presStyleCnt="0"/>
      <dgm:spPr/>
    </dgm:pt>
    <dgm:pt modelId="{0AF4F043-5585-40DB-AC86-6BA2CE0F2390}" type="pres">
      <dgm:prSet presAssocID="{9A0512AD-36DE-4583-9D7B-E3FEFE89696C}" presName="bgRect" presStyleLbl="bgShp" presStyleIdx="0" presStyleCnt="4" custLinFactNeighborY="-3071"/>
      <dgm:spPr/>
    </dgm:pt>
    <dgm:pt modelId="{5F06B6AC-0C0F-4B08-B739-2588DEA41F74}" type="pres">
      <dgm:prSet presAssocID="{9A0512AD-36DE-4583-9D7B-E3FEFE89696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C1B2E63-0AD9-4D97-8917-2E566093DD55}" type="pres">
      <dgm:prSet presAssocID="{9A0512AD-36DE-4583-9D7B-E3FEFE89696C}" presName="spaceRect" presStyleCnt="0"/>
      <dgm:spPr/>
    </dgm:pt>
    <dgm:pt modelId="{699B1BD3-10FD-47FC-907B-27C3B5A321B9}" type="pres">
      <dgm:prSet presAssocID="{9A0512AD-36DE-4583-9D7B-E3FEFE89696C}" presName="parTx" presStyleLbl="revTx" presStyleIdx="0" presStyleCnt="4">
        <dgm:presLayoutVars>
          <dgm:chMax val="0"/>
          <dgm:chPref val="0"/>
        </dgm:presLayoutVars>
      </dgm:prSet>
      <dgm:spPr/>
    </dgm:pt>
    <dgm:pt modelId="{55C9DC32-9B46-4818-B6DF-7B3176096530}" type="pres">
      <dgm:prSet presAssocID="{6F5D76CF-8CD0-4C8B-8550-9A45227514D9}" presName="sibTrans" presStyleCnt="0"/>
      <dgm:spPr/>
    </dgm:pt>
    <dgm:pt modelId="{6AA2CD36-736F-44AA-9BEE-09D39DDF9EDB}" type="pres">
      <dgm:prSet presAssocID="{C83D7CBB-A2D7-4820-A750-60FCF20146C2}" presName="compNode" presStyleCnt="0"/>
      <dgm:spPr/>
    </dgm:pt>
    <dgm:pt modelId="{6763E622-647E-4092-9982-BEAFCA3B044B}" type="pres">
      <dgm:prSet presAssocID="{C83D7CBB-A2D7-4820-A750-60FCF20146C2}" presName="bgRect" presStyleLbl="bgShp" presStyleIdx="1" presStyleCnt="4"/>
      <dgm:spPr/>
    </dgm:pt>
    <dgm:pt modelId="{A5FB7275-7009-401C-B653-4B5747C58B6A}" type="pres">
      <dgm:prSet presAssocID="{C83D7CBB-A2D7-4820-A750-60FCF20146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6E9B6CEC-B080-48B2-8102-D198685B1592}" type="pres">
      <dgm:prSet presAssocID="{C83D7CBB-A2D7-4820-A750-60FCF20146C2}" presName="spaceRect" presStyleCnt="0"/>
      <dgm:spPr/>
    </dgm:pt>
    <dgm:pt modelId="{51063FB2-49C8-4CFF-A57A-765EA3AB3C69}" type="pres">
      <dgm:prSet presAssocID="{C83D7CBB-A2D7-4820-A750-60FCF20146C2}" presName="parTx" presStyleLbl="revTx" presStyleIdx="1" presStyleCnt="4">
        <dgm:presLayoutVars>
          <dgm:chMax val="0"/>
          <dgm:chPref val="0"/>
        </dgm:presLayoutVars>
      </dgm:prSet>
      <dgm:spPr/>
    </dgm:pt>
    <dgm:pt modelId="{560606A4-F774-4760-BB38-CF33E41422CE}" type="pres">
      <dgm:prSet presAssocID="{D5FBE6B4-784A-44EA-9E54-07116F6B3E30}" presName="sibTrans" presStyleCnt="0"/>
      <dgm:spPr/>
    </dgm:pt>
    <dgm:pt modelId="{562E89B8-EB40-437C-8722-189D4807074E}" type="pres">
      <dgm:prSet presAssocID="{F86C3232-DB83-4015-A2CD-D08126B2A4C6}" presName="compNode" presStyleCnt="0"/>
      <dgm:spPr/>
    </dgm:pt>
    <dgm:pt modelId="{B8DAF97A-4039-434C-A720-A40D228B8F2C}" type="pres">
      <dgm:prSet presAssocID="{F86C3232-DB83-4015-A2CD-D08126B2A4C6}" presName="bgRect" presStyleLbl="bgShp" presStyleIdx="2" presStyleCnt="4"/>
      <dgm:spPr/>
    </dgm:pt>
    <dgm:pt modelId="{B07A563F-D303-48D7-A5AD-F7EEE819B022}" type="pres">
      <dgm:prSet presAssocID="{F86C3232-DB83-4015-A2CD-D08126B2A4C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13F7EADE-7C40-424A-8DB0-B23AAC4497E6}" type="pres">
      <dgm:prSet presAssocID="{F86C3232-DB83-4015-A2CD-D08126B2A4C6}" presName="spaceRect" presStyleCnt="0"/>
      <dgm:spPr/>
    </dgm:pt>
    <dgm:pt modelId="{6D6032DB-AD48-4014-94B4-688EFFACF8C1}" type="pres">
      <dgm:prSet presAssocID="{F86C3232-DB83-4015-A2CD-D08126B2A4C6}" presName="parTx" presStyleLbl="revTx" presStyleIdx="2" presStyleCnt="4">
        <dgm:presLayoutVars>
          <dgm:chMax val="0"/>
          <dgm:chPref val="0"/>
        </dgm:presLayoutVars>
      </dgm:prSet>
      <dgm:spPr/>
    </dgm:pt>
    <dgm:pt modelId="{77C0B5B8-B6F0-4189-91B7-2906C2D592DF}" type="pres">
      <dgm:prSet presAssocID="{1D2F5A65-2172-4660-95F0-500B25C6238C}" presName="sibTrans" presStyleCnt="0"/>
      <dgm:spPr/>
    </dgm:pt>
    <dgm:pt modelId="{CCB7F32F-50A5-4439-BFDD-2788D21F0C35}" type="pres">
      <dgm:prSet presAssocID="{0288A61B-751C-44B6-BFBA-FCAA379EF0AF}" presName="compNode" presStyleCnt="0"/>
      <dgm:spPr/>
    </dgm:pt>
    <dgm:pt modelId="{167E6D11-1C52-40F2-8579-142AF30376B4}" type="pres">
      <dgm:prSet presAssocID="{0288A61B-751C-44B6-BFBA-FCAA379EF0AF}" presName="bgRect" presStyleLbl="bgShp" presStyleIdx="3" presStyleCnt="4"/>
      <dgm:spPr/>
    </dgm:pt>
    <dgm:pt modelId="{DF7A249D-3118-46E0-B095-108D304A9EB2}" type="pres">
      <dgm:prSet presAssocID="{0288A61B-751C-44B6-BFBA-FCAA379EF0A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utils"/>
        </a:ext>
      </dgm:extLst>
    </dgm:pt>
    <dgm:pt modelId="{D6FFC34F-199F-4B98-B81A-486D174855E1}" type="pres">
      <dgm:prSet presAssocID="{0288A61B-751C-44B6-BFBA-FCAA379EF0AF}" presName="spaceRect" presStyleCnt="0"/>
      <dgm:spPr/>
    </dgm:pt>
    <dgm:pt modelId="{25F8E107-DB53-4A2A-B284-BAEE91AAE2D6}" type="pres">
      <dgm:prSet presAssocID="{0288A61B-751C-44B6-BFBA-FCAA379EF0A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4DF6D14-3E80-4727-B09D-29B7FC76937A}" srcId="{6BA5710A-2B28-472F-978D-3FCAF1AEE34E}" destId="{F86C3232-DB83-4015-A2CD-D08126B2A4C6}" srcOrd="2" destOrd="0" parTransId="{E1134EFD-3B1A-49B0-90B3-78443F361EB9}" sibTransId="{1D2F5A65-2172-4660-95F0-500B25C6238C}"/>
    <dgm:cxn modelId="{B21EC32C-180C-4C47-BCC9-33ED0D042932}" type="presOf" srcId="{6BA5710A-2B28-472F-978D-3FCAF1AEE34E}" destId="{0E1D0EA5-8F89-4BC2-A0A0-10CE5BD8EA0C}" srcOrd="0" destOrd="0" presId="urn:microsoft.com/office/officeart/2018/2/layout/IconVerticalSolidList"/>
    <dgm:cxn modelId="{9BAEF93D-0E71-4199-9EEF-CFBC6F9E569F}" type="presOf" srcId="{C83D7CBB-A2D7-4820-A750-60FCF20146C2}" destId="{51063FB2-49C8-4CFF-A57A-765EA3AB3C69}" srcOrd="0" destOrd="0" presId="urn:microsoft.com/office/officeart/2018/2/layout/IconVerticalSolidList"/>
    <dgm:cxn modelId="{9C073986-B772-4376-B209-AB588DC16134}" srcId="{6BA5710A-2B28-472F-978D-3FCAF1AEE34E}" destId="{9A0512AD-36DE-4583-9D7B-E3FEFE89696C}" srcOrd="0" destOrd="0" parTransId="{239F1CD9-C24D-4630-9077-5C9CC92C8637}" sibTransId="{6F5D76CF-8CD0-4C8B-8550-9A45227514D9}"/>
    <dgm:cxn modelId="{90B6968F-A159-48A9-8B3B-2070BA45F84A}" srcId="{6BA5710A-2B28-472F-978D-3FCAF1AEE34E}" destId="{C83D7CBB-A2D7-4820-A750-60FCF20146C2}" srcOrd="1" destOrd="0" parTransId="{CE13FE71-1751-449C-9C2C-FF0E172F90AE}" sibTransId="{D5FBE6B4-784A-44EA-9E54-07116F6B3E30}"/>
    <dgm:cxn modelId="{931429C1-2FBF-426F-890E-DF68CFF36617}" type="presOf" srcId="{F86C3232-DB83-4015-A2CD-D08126B2A4C6}" destId="{6D6032DB-AD48-4014-94B4-688EFFACF8C1}" srcOrd="0" destOrd="0" presId="urn:microsoft.com/office/officeart/2018/2/layout/IconVerticalSolidList"/>
    <dgm:cxn modelId="{A8EAB6C1-A538-443A-BEEA-521080201745}" srcId="{6BA5710A-2B28-472F-978D-3FCAF1AEE34E}" destId="{0288A61B-751C-44B6-BFBA-FCAA379EF0AF}" srcOrd="3" destOrd="0" parTransId="{66E59EC6-C862-4C45-B18A-026F0AED6C94}" sibTransId="{BA18EF48-C747-4C6E-BC31-89BD756C05AC}"/>
    <dgm:cxn modelId="{6CE600DA-6E46-489A-B24C-4F6804651D42}" type="presOf" srcId="{9A0512AD-36DE-4583-9D7B-E3FEFE89696C}" destId="{699B1BD3-10FD-47FC-907B-27C3B5A321B9}" srcOrd="0" destOrd="0" presId="urn:microsoft.com/office/officeart/2018/2/layout/IconVerticalSolidList"/>
    <dgm:cxn modelId="{5A323CE5-2376-4D12-AB32-DB037D7227F6}" type="presOf" srcId="{0288A61B-751C-44B6-BFBA-FCAA379EF0AF}" destId="{25F8E107-DB53-4A2A-B284-BAEE91AAE2D6}" srcOrd="0" destOrd="0" presId="urn:microsoft.com/office/officeart/2018/2/layout/IconVerticalSolidList"/>
    <dgm:cxn modelId="{A5C5BE4B-A8DE-4617-9AF1-07504FD29F9F}" type="presParOf" srcId="{0E1D0EA5-8F89-4BC2-A0A0-10CE5BD8EA0C}" destId="{F1219555-2DCD-4F62-8B1D-52ACCFD22C00}" srcOrd="0" destOrd="0" presId="urn:microsoft.com/office/officeart/2018/2/layout/IconVerticalSolidList"/>
    <dgm:cxn modelId="{A273E93D-AE82-4865-BEC2-292F3D7AE613}" type="presParOf" srcId="{F1219555-2DCD-4F62-8B1D-52ACCFD22C00}" destId="{0AF4F043-5585-40DB-AC86-6BA2CE0F2390}" srcOrd="0" destOrd="0" presId="urn:microsoft.com/office/officeart/2018/2/layout/IconVerticalSolidList"/>
    <dgm:cxn modelId="{26BB1FF2-DD8C-49AE-8B46-1D6A73D4C5E7}" type="presParOf" srcId="{F1219555-2DCD-4F62-8B1D-52ACCFD22C00}" destId="{5F06B6AC-0C0F-4B08-B739-2588DEA41F74}" srcOrd="1" destOrd="0" presId="urn:microsoft.com/office/officeart/2018/2/layout/IconVerticalSolidList"/>
    <dgm:cxn modelId="{78C03467-BF1D-4A35-8D50-072DD225EC0E}" type="presParOf" srcId="{F1219555-2DCD-4F62-8B1D-52ACCFD22C00}" destId="{0C1B2E63-0AD9-4D97-8917-2E566093DD55}" srcOrd="2" destOrd="0" presId="urn:microsoft.com/office/officeart/2018/2/layout/IconVerticalSolidList"/>
    <dgm:cxn modelId="{8A6DC891-3C29-4AAF-9F9C-78C7BAC25EED}" type="presParOf" srcId="{F1219555-2DCD-4F62-8B1D-52ACCFD22C00}" destId="{699B1BD3-10FD-47FC-907B-27C3B5A321B9}" srcOrd="3" destOrd="0" presId="urn:microsoft.com/office/officeart/2018/2/layout/IconVerticalSolidList"/>
    <dgm:cxn modelId="{F6A6D349-2001-48BE-895C-CE90FA573B11}" type="presParOf" srcId="{0E1D0EA5-8F89-4BC2-A0A0-10CE5BD8EA0C}" destId="{55C9DC32-9B46-4818-B6DF-7B3176096530}" srcOrd="1" destOrd="0" presId="urn:microsoft.com/office/officeart/2018/2/layout/IconVerticalSolidList"/>
    <dgm:cxn modelId="{20A2A4E6-E941-4D79-9DFF-2EAB6379A195}" type="presParOf" srcId="{0E1D0EA5-8F89-4BC2-A0A0-10CE5BD8EA0C}" destId="{6AA2CD36-736F-44AA-9BEE-09D39DDF9EDB}" srcOrd="2" destOrd="0" presId="urn:microsoft.com/office/officeart/2018/2/layout/IconVerticalSolidList"/>
    <dgm:cxn modelId="{8F4822C1-3979-4C80-86C7-9ACA7B40E706}" type="presParOf" srcId="{6AA2CD36-736F-44AA-9BEE-09D39DDF9EDB}" destId="{6763E622-647E-4092-9982-BEAFCA3B044B}" srcOrd="0" destOrd="0" presId="urn:microsoft.com/office/officeart/2018/2/layout/IconVerticalSolidList"/>
    <dgm:cxn modelId="{74FFEEFC-EC40-4DC2-9697-F756536C7F65}" type="presParOf" srcId="{6AA2CD36-736F-44AA-9BEE-09D39DDF9EDB}" destId="{A5FB7275-7009-401C-B653-4B5747C58B6A}" srcOrd="1" destOrd="0" presId="urn:microsoft.com/office/officeart/2018/2/layout/IconVerticalSolidList"/>
    <dgm:cxn modelId="{93570112-0A1A-46D9-9200-1873103B6529}" type="presParOf" srcId="{6AA2CD36-736F-44AA-9BEE-09D39DDF9EDB}" destId="{6E9B6CEC-B080-48B2-8102-D198685B1592}" srcOrd="2" destOrd="0" presId="urn:microsoft.com/office/officeart/2018/2/layout/IconVerticalSolidList"/>
    <dgm:cxn modelId="{371C4433-3064-4991-87DC-7307A21E3C78}" type="presParOf" srcId="{6AA2CD36-736F-44AA-9BEE-09D39DDF9EDB}" destId="{51063FB2-49C8-4CFF-A57A-765EA3AB3C69}" srcOrd="3" destOrd="0" presId="urn:microsoft.com/office/officeart/2018/2/layout/IconVerticalSolidList"/>
    <dgm:cxn modelId="{3EF178A2-6220-41C8-B5F0-ABC0F3046BB1}" type="presParOf" srcId="{0E1D0EA5-8F89-4BC2-A0A0-10CE5BD8EA0C}" destId="{560606A4-F774-4760-BB38-CF33E41422CE}" srcOrd="3" destOrd="0" presId="urn:microsoft.com/office/officeart/2018/2/layout/IconVerticalSolidList"/>
    <dgm:cxn modelId="{5191AAEB-CF1D-4C78-A60E-13BAD09851BA}" type="presParOf" srcId="{0E1D0EA5-8F89-4BC2-A0A0-10CE5BD8EA0C}" destId="{562E89B8-EB40-437C-8722-189D4807074E}" srcOrd="4" destOrd="0" presId="urn:microsoft.com/office/officeart/2018/2/layout/IconVerticalSolidList"/>
    <dgm:cxn modelId="{54A51AEC-5D5D-487C-88D6-D6D16B4F3B5E}" type="presParOf" srcId="{562E89B8-EB40-437C-8722-189D4807074E}" destId="{B8DAF97A-4039-434C-A720-A40D228B8F2C}" srcOrd="0" destOrd="0" presId="urn:microsoft.com/office/officeart/2018/2/layout/IconVerticalSolidList"/>
    <dgm:cxn modelId="{76871E5B-D490-42BC-AD77-E02BEB51B7FE}" type="presParOf" srcId="{562E89B8-EB40-437C-8722-189D4807074E}" destId="{B07A563F-D303-48D7-A5AD-F7EEE819B022}" srcOrd="1" destOrd="0" presId="urn:microsoft.com/office/officeart/2018/2/layout/IconVerticalSolidList"/>
    <dgm:cxn modelId="{3BDAD007-D377-4990-9669-46841BDDBB4F}" type="presParOf" srcId="{562E89B8-EB40-437C-8722-189D4807074E}" destId="{13F7EADE-7C40-424A-8DB0-B23AAC4497E6}" srcOrd="2" destOrd="0" presId="urn:microsoft.com/office/officeart/2018/2/layout/IconVerticalSolidList"/>
    <dgm:cxn modelId="{4270CAC2-EDD1-415C-A39C-8410BA26CDA8}" type="presParOf" srcId="{562E89B8-EB40-437C-8722-189D4807074E}" destId="{6D6032DB-AD48-4014-94B4-688EFFACF8C1}" srcOrd="3" destOrd="0" presId="urn:microsoft.com/office/officeart/2018/2/layout/IconVerticalSolidList"/>
    <dgm:cxn modelId="{4EB5BFEF-D606-4CD5-B6B4-7B53B1DE4002}" type="presParOf" srcId="{0E1D0EA5-8F89-4BC2-A0A0-10CE5BD8EA0C}" destId="{77C0B5B8-B6F0-4189-91B7-2906C2D592DF}" srcOrd="5" destOrd="0" presId="urn:microsoft.com/office/officeart/2018/2/layout/IconVerticalSolidList"/>
    <dgm:cxn modelId="{4DE11912-09A4-4F2B-8B7B-E24C3A903BC5}" type="presParOf" srcId="{0E1D0EA5-8F89-4BC2-A0A0-10CE5BD8EA0C}" destId="{CCB7F32F-50A5-4439-BFDD-2788D21F0C35}" srcOrd="6" destOrd="0" presId="urn:microsoft.com/office/officeart/2018/2/layout/IconVerticalSolidList"/>
    <dgm:cxn modelId="{F58FFA74-2868-471C-B4BB-0E03188033A6}" type="presParOf" srcId="{CCB7F32F-50A5-4439-BFDD-2788D21F0C35}" destId="{167E6D11-1C52-40F2-8579-142AF30376B4}" srcOrd="0" destOrd="0" presId="urn:microsoft.com/office/officeart/2018/2/layout/IconVerticalSolidList"/>
    <dgm:cxn modelId="{05474EAF-3F7C-4537-B6B3-879280E9E6EE}" type="presParOf" srcId="{CCB7F32F-50A5-4439-BFDD-2788D21F0C35}" destId="{DF7A249D-3118-46E0-B095-108D304A9EB2}" srcOrd="1" destOrd="0" presId="urn:microsoft.com/office/officeart/2018/2/layout/IconVerticalSolidList"/>
    <dgm:cxn modelId="{A16ABC0B-FBC2-4790-BECE-6098A553F50D}" type="presParOf" srcId="{CCB7F32F-50A5-4439-BFDD-2788D21F0C35}" destId="{D6FFC34F-199F-4B98-B81A-486D174855E1}" srcOrd="2" destOrd="0" presId="urn:microsoft.com/office/officeart/2018/2/layout/IconVerticalSolidList"/>
    <dgm:cxn modelId="{4A508344-CD9C-4166-9E90-4148582FB8C3}" type="presParOf" srcId="{CCB7F32F-50A5-4439-BFDD-2788D21F0C35}" destId="{25F8E107-DB53-4A2A-B284-BAEE91AAE2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4D26C5-810A-41A3-BCA0-BAF888074251}" type="doc">
      <dgm:prSet loTypeId="urn:microsoft.com/office/officeart/2005/8/layout/chevron1" loCatId="process" qsTypeId="urn:microsoft.com/office/officeart/2005/8/quickstyle/simple2" qsCatId="simple" csTypeId="urn:microsoft.com/office/officeart/2005/8/colors/accent6_2" csCatId="accent6" phldr="1"/>
      <dgm:spPr/>
    </dgm:pt>
    <dgm:pt modelId="{04A064A6-3B68-43A5-A020-94D165296425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1">
            <a:lumMod val="60000"/>
            <a:lumOff val="4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I. Contexte</a:t>
          </a:r>
        </a:p>
      </dgm:t>
    </dgm:pt>
    <dgm:pt modelId="{7F7668E2-CFA8-4AA9-BFE6-0FA998762D27}" type="parTrans" cxnId="{A6C5E423-69E6-4907-96E3-6E601EB0977C}">
      <dgm:prSet/>
      <dgm:spPr/>
      <dgm:t>
        <a:bodyPr/>
        <a:lstStyle/>
        <a:p>
          <a:endParaRPr lang="fr-FR">
            <a:solidFill>
              <a:srgbClr val="7030A0"/>
            </a:solidFill>
          </a:endParaRPr>
        </a:p>
      </dgm:t>
    </dgm:pt>
    <dgm:pt modelId="{D4A0EEA4-A336-4158-81B9-1980AFF4C80A}" type="sibTrans" cxnId="{A6C5E423-69E6-4907-96E3-6E601EB0977C}">
      <dgm:prSet/>
      <dgm:spPr/>
      <dgm:t>
        <a:bodyPr/>
        <a:lstStyle/>
        <a:p>
          <a:endParaRPr lang="fr-FR">
            <a:solidFill>
              <a:srgbClr val="7030A0"/>
            </a:solidFill>
          </a:endParaRPr>
        </a:p>
      </dgm:t>
    </dgm:pt>
    <dgm:pt modelId="{33122683-3D24-4494-8005-36C6DBEFAC59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II. Méthodologie</a:t>
          </a:r>
        </a:p>
      </dgm:t>
    </dgm:pt>
    <dgm:pt modelId="{C4D96AD9-3CC2-4351-A866-5085E41882E2}" type="parTrans" cxnId="{585D3BB3-8D26-4102-A7E0-172049309522}">
      <dgm:prSet/>
      <dgm:spPr/>
      <dgm:t>
        <a:bodyPr/>
        <a:lstStyle/>
        <a:p>
          <a:endParaRPr lang="fr-FR"/>
        </a:p>
      </dgm:t>
    </dgm:pt>
    <dgm:pt modelId="{87494C16-9688-4531-98E1-4676C75A6CE9}" type="sibTrans" cxnId="{585D3BB3-8D26-4102-A7E0-172049309522}">
      <dgm:prSet/>
      <dgm:spPr/>
      <dgm:t>
        <a:bodyPr/>
        <a:lstStyle/>
        <a:p>
          <a:endParaRPr lang="fr-FR"/>
        </a:p>
      </dgm:t>
    </dgm:pt>
    <dgm:pt modelId="{5FDD304F-7890-42D6-AA06-54ED38F7FBA3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III. Traitement des données</a:t>
          </a:r>
        </a:p>
      </dgm:t>
    </dgm:pt>
    <dgm:pt modelId="{6DAE1D75-1176-4354-B92D-2A8B56A4B85A}" type="parTrans" cxnId="{A083098A-A6CE-49E1-826B-E562BFA7AC97}">
      <dgm:prSet/>
      <dgm:spPr/>
      <dgm:t>
        <a:bodyPr/>
        <a:lstStyle/>
        <a:p>
          <a:endParaRPr lang="fr-FR"/>
        </a:p>
      </dgm:t>
    </dgm:pt>
    <dgm:pt modelId="{CBEE887E-4308-4558-8175-74C9DD4D0CBB}" type="sibTrans" cxnId="{A083098A-A6CE-49E1-826B-E562BFA7AC97}">
      <dgm:prSet/>
      <dgm:spPr/>
      <dgm:t>
        <a:bodyPr/>
        <a:lstStyle/>
        <a:p>
          <a:endParaRPr lang="fr-FR"/>
        </a:p>
      </dgm:t>
    </dgm:pt>
    <dgm:pt modelId="{D1E3A65D-AD26-4A13-8D50-C67E305280B1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IV. Modélisation</a:t>
          </a:r>
        </a:p>
      </dgm:t>
    </dgm:pt>
    <dgm:pt modelId="{75925F30-EC4D-42BE-AED6-342E3991D138}" type="parTrans" cxnId="{D6F940E9-3A33-4E0A-A272-DBF23CAEDA98}">
      <dgm:prSet/>
      <dgm:spPr/>
      <dgm:t>
        <a:bodyPr/>
        <a:lstStyle/>
        <a:p>
          <a:endParaRPr lang="fr-FR"/>
        </a:p>
      </dgm:t>
    </dgm:pt>
    <dgm:pt modelId="{40DA0A39-3D68-4DD3-80A0-2994EF8AF3FC}" type="sibTrans" cxnId="{D6F940E9-3A33-4E0A-A272-DBF23CAEDA98}">
      <dgm:prSet/>
      <dgm:spPr/>
      <dgm:t>
        <a:bodyPr/>
        <a:lstStyle/>
        <a:p>
          <a:endParaRPr lang="fr-FR"/>
        </a:p>
      </dgm:t>
    </dgm:pt>
    <dgm:pt modelId="{B5BC8287-F63F-4FAC-B29D-6E8D85BE32D7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V. Présentation des résultats</a:t>
          </a:r>
        </a:p>
      </dgm:t>
    </dgm:pt>
    <dgm:pt modelId="{25EF0AB2-65A1-4313-98B8-E0FC4AEA5C4A}" type="parTrans" cxnId="{10313218-4E30-47C2-971D-9787F53C0FF4}">
      <dgm:prSet/>
      <dgm:spPr/>
      <dgm:t>
        <a:bodyPr/>
        <a:lstStyle/>
        <a:p>
          <a:endParaRPr lang="fr-FR"/>
        </a:p>
      </dgm:t>
    </dgm:pt>
    <dgm:pt modelId="{07188355-F298-4B4E-B72F-5238D19F6C4F}" type="sibTrans" cxnId="{10313218-4E30-47C2-971D-9787F53C0FF4}">
      <dgm:prSet/>
      <dgm:spPr/>
      <dgm:t>
        <a:bodyPr/>
        <a:lstStyle/>
        <a:p>
          <a:endParaRPr lang="fr-FR"/>
        </a:p>
      </dgm:t>
    </dgm:pt>
    <dgm:pt modelId="{9C03B2FA-1919-475C-910F-F9CA028DE219}" type="pres">
      <dgm:prSet presAssocID="{CC4D26C5-810A-41A3-BCA0-BAF888074251}" presName="Name0" presStyleCnt="0">
        <dgm:presLayoutVars>
          <dgm:dir/>
          <dgm:animLvl val="lvl"/>
          <dgm:resizeHandles val="exact"/>
        </dgm:presLayoutVars>
      </dgm:prSet>
      <dgm:spPr/>
    </dgm:pt>
    <dgm:pt modelId="{369D9F40-A58A-4F65-81F4-C6ACEE579E27}" type="pres">
      <dgm:prSet presAssocID="{04A064A6-3B68-43A5-A020-94D165296425}" presName="parTxOnly" presStyleLbl="node1" presStyleIdx="0" presStyleCnt="5" custLinFactNeighborX="-624" custLinFactNeighborY="-1414">
        <dgm:presLayoutVars>
          <dgm:chMax val="0"/>
          <dgm:chPref val="0"/>
          <dgm:bulletEnabled val="1"/>
        </dgm:presLayoutVars>
      </dgm:prSet>
      <dgm:spPr/>
    </dgm:pt>
    <dgm:pt modelId="{38542514-5CD0-449C-8847-46EB8B5E54A4}" type="pres">
      <dgm:prSet presAssocID="{D4A0EEA4-A336-4158-81B9-1980AFF4C80A}" presName="parTxOnlySpace" presStyleCnt="0"/>
      <dgm:spPr/>
    </dgm:pt>
    <dgm:pt modelId="{36FBF07F-2E57-494A-A307-59F40A2D6A57}" type="pres">
      <dgm:prSet presAssocID="{33122683-3D24-4494-8005-36C6DBEFAC59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475114A-3686-479B-ACE3-3DB72E3A8FF4}" type="pres">
      <dgm:prSet presAssocID="{87494C16-9688-4531-98E1-4676C75A6CE9}" presName="parTxOnlySpace" presStyleCnt="0"/>
      <dgm:spPr/>
    </dgm:pt>
    <dgm:pt modelId="{04BA3892-3474-499B-8C8C-7036348EB223}" type="pres">
      <dgm:prSet presAssocID="{5FDD304F-7890-42D6-AA06-54ED38F7FB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FFF77B20-53F2-4BA7-A3C2-6307457B9EF0}" type="pres">
      <dgm:prSet presAssocID="{CBEE887E-4308-4558-8175-74C9DD4D0CBB}" presName="parTxOnlySpace" presStyleCnt="0"/>
      <dgm:spPr/>
    </dgm:pt>
    <dgm:pt modelId="{AAF3D7FA-86FE-4AFC-9618-80292DA463B7}" type="pres">
      <dgm:prSet presAssocID="{D1E3A65D-AD26-4A13-8D50-C67E305280B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B708DA4-255C-4E4F-972D-3C94BE231CFC}" type="pres">
      <dgm:prSet presAssocID="{40DA0A39-3D68-4DD3-80A0-2994EF8AF3FC}" presName="parTxOnlySpace" presStyleCnt="0"/>
      <dgm:spPr/>
    </dgm:pt>
    <dgm:pt modelId="{D2874418-61B6-46A5-9263-D79293379602}" type="pres">
      <dgm:prSet presAssocID="{B5BC8287-F63F-4FAC-B29D-6E8D85BE32D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0313218-4E30-47C2-971D-9787F53C0FF4}" srcId="{CC4D26C5-810A-41A3-BCA0-BAF888074251}" destId="{B5BC8287-F63F-4FAC-B29D-6E8D85BE32D7}" srcOrd="4" destOrd="0" parTransId="{25EF0AB2-65A1-4313-98B8-E0FC4AEA5C4A}" sibTransId="{07188355-F298-4B4E-B72F-5238D19F6C4F}"/>
    <dgm:cxn modelId="{A6C5E423-69E6-4907-96E3-6E601EB0977C}" srcId="{CC4D26C5-810A-41A3-BCA0-BAF888074251}" destId="{04A064A6-3B68-43A5-A020-94D165296425}" srcOrd="0" destOrd="0" parTransId="{7F7668E2-CFA8-4AA9-BFE6-0FA998762D27}" sibTransId="{D4A0EEA4-A336-4158-81B9-1980AFF4C80A}"/>
    <dgm:cxn modelId="{71FAC76C-6425-4256-83AD-BC098C8B057D}" type="presOf" srcId="{D1E3A65D-AD26-4A13-8D50-C67E305280B1}" destId="{AAF3D7FA-86FE-4AFC-9618-80292DA463B7}" srcOrd="0" destOrd="0" presId="urn:microsoft.com/office/officeart/2005/8/layout/chevron1"/>
    <dgm:cxn modelId="{14DA2386-F1AA-4FF9-8DCA-CD299DD23443}" type="presOf" srcId="{5FDD304F-7890-42D6-AA06-54ED38F7FBA3}" destId="{04BA3892-3474-499B-8C8C-7036348EB223}" srcOrd="0" destOrd="0" presId="urn:microsoft.com/office/officeart/2005/8/layout/chevron1"/>
    <dgm:cxn modelId="{40353C87-E720-4223-ADD5-2D8DCDE76D3F}" type="presOf" srcId="{CC4D26C5-810A-41A3-BCA0-BAF888074251}" destId="{9C03B2FA-1919-475C-910F-F9CA028DE219}" srcOrd="0" destOrd="0" presId="urn:microsoft.com/office/officeart/2005/8/layout/chevron1"/>
    <dgm:cxn modelId="{A083098A-A6CE-49E1-826B-E562BFA7AC97}" srcId="{CC4D26C5-810A-41A3-BCA0-BAF888074251}" destId="{5FDD304F-7890-42D6-AA06-54ED38F7FBA3}" srcOrd="2" destOrd="0" parTransId="{6DAE1D75-1176-4354-B92D-2A8B56A4B85A}" sibTransId="{CBEE887E-4308-4558-8175-74C9DD4D0CBB}"/>
    <dgm:cxn modelId="{585D3BB3-8D26-4102-A7E0-172049309522}" srcId="{CC4D26C5-810A-41A3-BCA0-BAF888074251}" destId="{33122683-3D24-4494-8005-36C6DBEFAC59}" srcOrd="1" destOrd="0" parTransId="{C4D96AD9-3CC2-4351-A866-5085E41882E2}" sibTransId="{87494C16-9688-4531-98E1-4676C75A6CE9}"/>
    <dgm:cxn modelId="{D6F940E9-3A33-4E0A-A272-DBF23CAEDA98}" srcId="{CC4D26C5-810A-41A3-BCA0-BAF888074251}" destId="{D1E3A65D-AD26-4A13-8D50-C67E305280B1}" srcOrd="3" destOrd="0" parTransId="{75925F30-EC4D-42BE-AED6-342E3991D138}" sibTransId="{40DA0A39-3D68-4DD3-80A0-2994EF8AF3FC}"/>
    <dgm:cxn modelId="{E4BD39ED-D6C1-4190-9146-22327D551526}" type="presOf" srcId="{33122683-3D24-4494-8005-36C6DBEFAC59}" destId="{36FBF07F-2E57-494A-A307-59F40A2D6A57}" srcOrd="0" destOrd="0" presId="urn:microsoft.com/office/officeart/2005/8/layout/chevron1"/>
    <dgm:cxn modelId="{467547FA-072D-44C0-8C20-C43CB617CA50}" type="presOf" srcId="{04A064A6-3B68-43A5-A020-94D165296425}" destId="{369D9F40-A58A-4F65-81F4-C6ACEE579E27}" srcOrd="0" destOrd="0" presId="urn:microsoft.com/office/officeart/2005/8/layout/chevron1"/>
    <dgm:cxn modelId="{A51748FE-ACCF-4364-8DDE-609D18323EC8}" type="presOf" srcId="{B5BC8287-F63F-4FAC-B29D-6E8D85BE32D7}" destId="{D2874418-61B6-46A5-9263-D79293379602}" srcOrd="0" destOrd="0" presId="urn:microsoft.com/office/officeart/2005/8/layout/chevron1"/>
    <dgm:cxn modelId="{CAB6F453-64E9-49BD-A8DC-EE236D951445}" type="presParOf" srcId="{9C03B2FA-1919-475C-910F-F9CA028DE219}" destId="{369D9F40-A58A-4F65-81F4-C6ACEE579E27}" srcOrd="0" destOrd="0" presId="urn:microsoft.com/office/officeart/2005/8/layout/chevron1"/>
    <dgm:cxn modelId="{A7B8FC4F-89B2-43FF-9290-918C794056C7}" type="presParOf" srcId="{9C03B2FA-1919-475C-910F-F9CA028DE219}" destId="{38542514-5CD0-449C-8847-46EB8B5E54A4}" srcOrd="1" destOrd="0" presId="urn:microsoft.com/office/officeart/2005/8/layout/chevron1"/>
    <dgm:cxn modelId="{C59E218D-E7EA-44DC-B3B9-3CE555791CBD}" type="presParOf" srcId="{9C03B2FA-1919-475C-910F-F9CA028DE219}" destId="{36FBF07F-2E57-494A-A307-59F40A2D6A57}" srcOrd="2" destOrd="0" presId="urn:microsoft.com/office/officeart/2005/8/layout/chevron1"/>
    <dgm:cxn modelId="{6413BFE7-CF6C-46DD-884E-C3D73450E100}" type="presParOf" srcId="{9C03B2FA-1919-475C-910F-F9CA028DE219}" destId="{1475114A-3686-479B-ACE3-3DB72E3A8FF4}" srcOrd="3" destOrd="0" presId="urn:microsoft.com/office/officeart/2005/8/layout/chevron1"/>
    <dgm:cxn modelId="{0CDD6E7D-8372-482C-B8D5-DE792C144D0A}" type="presParOf" srcId="{9C03B2FA-1919-475C-910F-F9CA028DE219}" destId="{04BA3892-3474-499B-8C8C-7036348EB223}" srcOrd="4" destOrd="0" presId="urn:microsoft.com/office/officeart/2005/8/layout/chevron1"/>
    <dgm:cxn modelId="{0B00E269-AC01-42C9-BC03-824917472E85}" type="presParOf" srcId="{9C03B2FA-1919-475C-910F-F9CA028DE219}" destId="{FFF77B20-53F2-4BA7-A3C2-6307457B9EF0}" srcOrd="5" destOrd="0" presId="urn:microsoft.com/office/officeart/2005/8/layout/chevron1"/>
    <dgm:cxn modelId="{3A27C89C-ADB5-47B1-A38A-17A81B7C82D4}" type="presParOf" srcId="{9C03B2FA-1919-475C-910F-F9CA028DE219}" destId="{AAF3D7FA-86FE-4AFC-9618-80292DA463B7}" srcOrd="6" destOrd="0" presId="urn:microsoft.com/office/officeart/2005/8/layout/chevron1"/>
    <dgm:cxn modelId="{D2B7989C-5526-46B8-B267-84FFDE04E6A5}" type="presParOf" srcId="{9C03B2FA-1919-475C-910F-F9CA028DE219}" destId="{BB708DA4-255C-4E4F-972D-3C94BE231CFC}" srcOrd="7" destOrd="0" presId="urn:microsoft.com/office/officeart/2005/8/layout/chevron1"/>
    <dgm:cxn modelId="{0A8EDB60-3E16-4FC7-BD0C-4265B26A66E1}" type="presParOf" srcId="{9C03B2FA-1919-475C-910F-F9CA028DE219}" destId="{D2874418-61B6-46A5-9263-D79293379602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A5710A-2B28-472F-978D-3FCAF1AEE34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A0512AD-36DE-4583-9D7B-E3FEFE89696C}">
      <dgm:prSet phldrT="[Texte]" custT="1"/>
      <dgm:spPr/>
      <dgm:t>
        <a:bodyPr/>
        <a:lstStyle/>
        <a:p>
          <a:pPr>
            <a:lnSpc>
              <a:spcPct val="100000"/>
            </a:lnSpc>
          </a:pPr>
          <a:r>
            <a:rPr lang="fr-FR" sz="1400" b="1" dirty="0">
              <a:latin typeface="Century Gothic" panose="020B0502020202020204" pitchFamily="34" charset="0"/>
            </a:rPr>
            <a:t>Il y a eu le constat qu’un grand nombre de données reçues possédaient des anomalies et incohérences lors de son chargement. (ex : Montants élevés, données manquantes…) </a:t>
          </a:r>
        </a:p>
      </dgm:t>
    </dgm:pt>
    <dgm:pt modelId="{239F1CD9-C24D-4630-9077-5C9CC92C8637}" type="parTrans" cxnId="{9C073986-B772-4376-B209-AB588DC16134}">
      <dgm:prSet/>
      <dgm:spPr/>
      <dgm:t>
        <a:bodyPr/>
        <a:lstStyle/>
        <a:p>
          <a:endParaRPr lang="fr-FR"/>
        </a:p>
      </dgm:t>
    </dgm:pt>
    <dgm:pt modelId="{6F5D76CF-8CD0-4C8B-8550-9A45227514D9}" type="sibTrans" cxnId="{9C073986-B772-4376-B209-AB588DC16134}">
      <dgm:prSet/>
      <dgm:spPr/>
      <dgm:t>
        <a:bodyPr/>
        <a:lstStyle/>
        <a:p>
          <a:pPr>
            <a:lnSpc>
              <a:spcPct val="100000"/>
            </a:lnSpc>
          </a:pPr>
          <a:endParaRPr lang="fr-FR"/>
        </a:p>
      </dgm:t>
    </dgm:pt>
    <dgm:pt modelId="{C83D7CBB-A2D7-4820-A750-60FCF20146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400" b="1" dirty="0">
              <a:latin typeface="Century Gothic" panose="020B0502020202020204" pitchFamily="34" charset="0"/>
            </a:rPr>
            <a:t>Une partie de la mission consistait à mettre en place un système de contrôle de qualité afin de détecter les lignes de données anormales.</a:t>
          </a:r>
        </a:p>
      </dgm:t>
    </dgm:pt>
    <dgm:pt modelId="{CE13FE71-1751-449C-9C2C-FF0E172F90AE}" type="parTrans" cxnId="{90B6968F-A159-48A9-8B3B-2070BA45F84A}">
      <dgm:prSet/>
      <dgm:spPr/>
      <dgm:t>
        <a:bodyPr/>
        <a:lstStyle/>
        <a:p>
          <a:endParaRPr lang="fr-FR"/>
        </a:p>
      </dgm:t>
    </dgm:pt>
    <dgm:pt modelId="{D5FBE6B4-784A-44EA-9E54-07116F6B3E30}" type="sibTrans" cxnId="{90B6968F-A159-48A9-8B3B-2070BA45F84A}">
      <dgm:prSet/>
      <dgm:spPr/>
      <dgm:t>
        <a:bodyPr/>
        <a:lstStyle/>
        <a:p>
          <a:pPr>
            <a:lnSpc>
              <a:spcPct val="100000"/>
            </a:lnSpc>
          </a:pPr>
          <a:endParaRPr lang="fr-FR"/>
        </a:p>
      </dgm:t>
    </dgm:pt>
    <dgm:pt modelId="{F86C3232-DB83-4015-A2CD-D08126B2A4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400" b="1" dirty="0">
              <a:latin typeface="Century Gothic" panose="020B0502020202020204" pitchFamily="34" charset="0"/>
            </a:rPr>
            <a:t>La décision de partir sur un système de machine pour détecter les anomalies a été prise. Pour anticiper les anomalies futures.</a:t>
          </a:r>
        </a:p>
      </dgm:t>
    </dgm:pt>
    <dgm:pt modelId="{E1134EFD-3B1A-49B0-90B3-78443F361EB9}" type="parTrans" cxnId="{74DF6D14-3E80-4727-B09D-29B7FC76937A}">
      <dgm:prSet/>
      <dgm:spPr/>
      <dgm:t>
        <a:bodyPr/>
        <a:lstStyle/>
        <a:p>
          <a:endParaRPr lang="fr-FR"/>
        </a:p>
      </dgm:t>
    </dgm:pt>
    <dgm:pt modelId="{1D2F5A65-2172-4660-95F0-500B25C6238C}" type="sibTrans" cxnId="{74DF6D14-3E80-4727-B09D-29B7FC76937A}">
      <dgm:prSet/>
      <dgm:spPr/>
      <dgm:t>
        <a:bodyPr/>
        <a:lstStyle/>
        <a:p>
          <a:pPr>
            <a:lnSpc>
              <a:spcPct val="100000"/>
            </a:lnSpc>
          </a:pPr>
          <a:endParaRPr lang="fr-FR"/>
        </a:p>
      </dgm:t>
    </dgm:pt>
    <dgm:pt modelId="{0288A61B-751C-44B6-BFBA-FCAA379EF0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400" b="1" dirty="0">
              <a:latin typeface="Century Gothic" panose="020B0502020202020204" pitchFamily="34" charset="0"/>
            </a:rPr>
            <a:t>Nous souhaitions faciliter la tâche des équipes métiers et améliorer l’efficacité des processus et de leurs qualités.</a:t>
          </a:r>
        </a:p>
      </dgm:t>
    </dgm:pt>
    <dgm:pt modelId="{66E59EC6-C862-4C45-B18A-026F0AED6C94}" type="parTrans" cxnId="{A8EAB6C1-A538-443A-BEEA-521080201745}">
      <dgm:prSet/>
      <dgm:spPr/>
      <dgm:t>
        <a:bodyPr/>
        <a:lstStyle/>
        <a:p>
          <a:endParaRPr lang="fr-FR"/>
        </a:p>
      </dgm:t>
    </dgm:pt>
    <dgm:pt modelId="{BA18EF48-C747-4C6E-BC31-89BD756C05AC}" type="sibTrans" cxnId="{A8EAB6C1-A538-443A-BEEA-521080201745}">
      <dgm:prSet/>
      <dgm:spPr/>
      <dgm:t>
        <a:bodyPr/>
        <a:lstStyle/>
        <a:p>
          <a:endParaRPr lang="fr-FR"/>
        </a:p>
      </dgm:t>
    </dgm:pt>
    <dgm:pt modelId="{340E8479-2376-4040-8B20-B330FAEC24D3}" type="pres">
      <dgm:prSet presAssocID="{6BA5710A-2B28-472F-978D-3FCAF1AEE34E}" presName="root" presStyleCnt="0">
        <dgm:presLayoutVars>
          <dgm:dir/>
          <dgm:resizeHandles val="exact"/>
        </dgm:presLayoutVars>
      </dgm:prSet>
      <dgm:spPr/>
    </dgm:pt>
    <dgm:pt modelId="{B567B2E9-F3DB-434B-ABE8-32BD317714A7}" type="pres">
      <dgm:prSet presAssocID="{6BA5710A-2B28-472F-978D-3FCAF1AEE34E}" presName="container" presStyleCnt="0">
        <dgm:presLayoutVars>
          <dgm:dir/>
          <dgm:resizeHandles val="exact"/>
        </dgm:presLayoutVars>
      </dgm:prSet>
      <dgm:spPr/>
    </dgm:pt>
    <dgm:pt modelId="{744A9EA1-7B03-49E2-B3B7-DDABA0B808DA}" type="pres">
      <dgm:prSet presAssocID="{9A0512AD-36DE-4583-9D7B-E3FEFE89696C}" presName="compNode" presStyleCnt="0"/>
      <dgm:spPr/>
    </dgm:pt>
    <dgm:pt modelId="{1287C14D-FD44-4FFB-B757-A1E34FB88ABC}" type="pres">
      <dgm:prSet presAssocID="{9A0512AD-36DE-4583-9D7B-E3FEFE89696C}" presName="iconBgRect" presStyleLbl="bgShp" presStyleIdx="0" presStyleCnt="4"/>
      <dgm:spPr/>
    </dgm:pt>
    <dgm:pt modelId="{7B7AD083-7D94-4F45-B876-4AC2DBB809C7}" type="pres">
      <dgm:prSet presAssocID="{9A0512AD-36DE-4583-9D7B-E3FEFE89696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F24A64D8-5A4B-4388-A907-030B250B5C4A}" type="pres">
      <dgm:prSet presAssocID="{9A0512AD-36DE-4583-9D7B-E3FEFE89696C}" presName="spaceRect" presStyleCnt="0"/>
      <dgm:spPr/>
    </dgm:pt>
    <dgm:pt modelId="{3EF2B9AE-1993-4CF7-A30A-C7EF8E9C5E8B}" type="pres">
      <dgm:prSet presAssocID="{9A0512AD-36DE-4583-9D7B-E3FEFE89696C}" presName="textRect" presStyleLbl="revTx" presStyleIdx="0" presStyleCnt="4">
        <dgm:presLayoutVars>
          <dgm:chMax val="1"/>
          <dgm:chPref val="1"/>
        </dgm:presLayoutVars>
      </dgm:prSet>
      <dgm:spPr/>
    </dgm:pt>
    <dgm:pt modelId="{3385AE74-ACCB-4D98-9AEB-27FFB0BDFDB5}" type="pres">
      <dgm:prSet presAssocID="{6F5D76CF-8CD0-4C8B-8550-9A45227514D9}" presName="sibTrans" presStyleLbl="sibTrans2D1" presStyleIdx="0" presStyleCnt="0"/>
      <dgm:spPr/>
    </dgm:pt>
    <dgm:pt modelId="{D7785973-FC16-4F49-9B21-FAC334C8E38D}" type="pres">
      <dgm:prSet presAssocID="{C83D7CBB-A2D7-4820-A750-60FCF20146C2}" presName="compNode" presStyleCnt="0"/>
      <dgm:spPr/>
    </dgm:pt>
    <dgm:pt modelId="{B8BB7B24-2E62-4277-B151-A625F1B8F6E8}" type="pres">
      <dgm:prSet presAssocID="{C83D7CBB-A2D7-4820-A750-60FCF20146C2}" presName="iconBgRect" presStyleLbl="bgShp" presStyleIdx="1" presStyleCnt="4"/>
      <dgm:spPr/>
    </dgm:pt>
    <dgm:pt modelId="{9DE64048-138D-4282-9E31-EC620C2ACB57}" type="pres">
      <dgm:prSet presAssocID="{C83D7CBB-A2D7-4820-A750-60FCF20146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7D223103-673A-43C9-A45F-BE8355D974FF}" type="pres">
      <dgm:prSet presAssocID="{C83D7CBB-A2D7-4820-A750-60FCF20146C2}" presName="spaceRect" presStyleCnt="0"/>
      <dgm:spPr/>
    </dgm:pt>
    <dgm:pt modelId="{891C78EC-3518-4D30-951D-53392FEDCA82}" type="pres">
      <dgm:prSet presAssocID="{C83D7CBB-A2D7-4820-A750-60FCF20146C2}" presName="textRect" presStyleLbl="revTx" presStyleIdx="1" presStyleCnt="4">
        <dgm:presLayoutVars>
          <dgm:chMax val="1"/>
          <dgm:chPref val="1"/>
        </dgm:presLayoutVars>
      </dgm:prSet>
      <dgm:spPr/>
    </dgm:pt>
    <dgm:pt modelId="{1D022178-B3C4-4081-AD19-7A56DFF5E8CD}" type="pres">
      <dgm:prSet presAssocID="{D5FBE6B4-784A-44EA-9E54-07116F6B3E30}" presName="sibTrans" presStyleLbl="sibTrans2D1" presStyleIdx="0" presStyleCnt="0"/>
      <dgm:spPr/>
    </dgm:pt>
    <dgm:pt modelId="{4E1C65A0-2F8F-4AC5-A4D8-A02ECF51B1DE}" type="pres">
      <dgm:prSet presAssocID="{F86C3232-DB83-4015-A2CD-D08126B2A4C6}" presName="compNode" presStyleCnt="0"/>
      <dgm:spPr/>
    </dgm:pt>
    <dgm:pt modelId="{D5603E75-5140-49FE-973F-250636844E1A}" type="pres">
      <dgm:prSet presAssocID="{F86C3232-DB83-4015-A2CD-D08126B2A4C6}" presName="iconBgRect" presStyleLbl="bgShp" presStyleIdx="2" presStyleCnt="4"/>
      <dgm:spPr/>
    </dgm:pt>
    <dgm:pt modelId="{3C1F4A10-DA8A-4078-870E-500CB997712B}" type="pres">
      <dgm:prSet presAssocID="{F86C3232-DB83-4015-A2CD-D08126B2A4C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eur"/>
        </a:ext>
      </dgm:extLst>
    </dgm:pt>
    <dgm:pt modelId="{E62AF6BF-5341-4C07-A847-93877986E415}" type="pres">
      <dgm:prSet presAssocID="{F86C3232-DB83-4015-A2CD-D08126B2A4C6}" presName="spaceRect" presStyleCnt="0"/>
      <dgm:spPr/>
    </dgm:pt>
    <dgm:pt modelId="{6474B75C-00AB-4EED-9A14-357BFF3D8AFE}" type="pres">
      <dgm:prSet presAssocID="{F86C3232-DB83-4015-A2CD-D08126B2A4C6}" presName="textRect" presStyleLbl="revTx" presStyleIdx="2" presStyleCnt="4">
        <dgm:presLayoutVars>
          <dgm:chMax val="1"/>
          <dgm:chPref val="1"/>
        </dgm:presLayoutVars>
      </dgm:prSet>
      <dgm:spPr/>
    </dgm:pt>
    <dgm:pt modelId="{D49610AC-D21D-4634-AEF5-A9A8FF943DCC}" type="pres">
      <dgm:prSet presAssocID="{1D2F5A65-2172-4660-95F0-500B25C6238C}" presName="sibTrans" presStyleLbl="sibTrans2D1" presStyleIdx="0" presStyleCnt="0"/>
      <dgm:spPr/>
    </dgm:pt>
    <dgm:pt modelId="{B6384C53-EF02-46A7-87A3-D0E3A0BA2FA5}" type="pres">
      <dgm:prSet presAssocID="{0288A61B-751C-44B6-BFBA-FCAA379EF0AF}" presName="compNode" presStyleCnt="0"/>
      <dgm:spPr/>
    </dgm:pt>
    <dgm:pt modelId="{35320EBA-0753-4C2F-9DB3-B0CD9D668859}" type="pres">
      <dgm:prSet presAssocID="{0288A61B-751C-44B6-BFBA-FCAA379EF0AF}" presName="iconBgRect" presStyleLbl="bgShp" presStyleIdx="3" presStyleCnt="4"/>
      <dgm:spPr/>
    </dgm:pt>
    <dgm:pt modelId="{4BE7F6F1-80E9-4698-AA8B-71F1A7419F5F}" type="pres">
      <dgm:prSet presAssocID="{0288A61B-751C-44B6-BFBA-FCAA379EF0A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EDF60DA-A7AE-4931-BDDE-FB9942E2E803}" type="pres">
      <dgm:prSet presAssocID="{0288A61B-751C-44B6-BFBA-FCAA379EF0AF}" presName="spaceRect" presStyleCnt="0"/>
      <dgm:spPr/>
    </dgm:pt>
    <dgm:pt modelId="{795506D0-87E5-4211-8C08-BE761D65E31B}" type="pres">
      <dgm:prSet presAssocID="{0288A61B-751C-44B6-BFBA-FCAA379EF0A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658390E-292B-4133-A4D7-3ABC1679EEE3}" type="presOf" srcId="{1D2F5A65-2172-4660-95F0-500B25C6238C}" destId="{D49610AC-D21D-4634-AEF5-A9A8FF943DCC}" srcOrd="0" destOrd="0" presId="urn:microsoft.com/office/officeart/2018/2/layout/IconCircleList"/>
    <dgm:cxn modelId="{74DF6D14-3E80-4727-B09D-29B7FC76937A}" srcId="{6BA5710A-2B28-472F-978D-3FCAF1AEE34E}" destId="{F86C3232-DB83-4015-A2CD-D08126B2A4C6}" srcOrd="2" destOrd="0" parTransId="{E1134EFD-3B1A-49B0-90B3-78443F361EB9}" sibTransId="{1D2F5A65-2172-4660-95F0-500B25C6238C}"/>
    <dgm:cxn modelId="{F8A0DE1F-AF6B-4B28-A318-D06B5F2392B2}" type="presOf" srcId="{6F5D76CF-8CD0-4C8B-8550-9A45227514D9}" destId="{3385AE74-ACCB-4D98-9AEB-27FFB0BDFDB5}" srcOrd="0" destOrd="0" presId="urn:microsoft.com/office/officeart/2018/2/layout/IconCircleList"/>
    <dgm:cxn modelId="{14C7F83B-25D6-4C12-AE77-2D2355B9DA38}" type="presOf" srcId="{6BA5710A-2B28-472F-978D-3FCAF1AEE34E}" destId="{340E8479-2376-4040-8B20-B330FAEC24D3}" srcOrd="0" destOrd="0" presId="urn:microsoft.com/office/officeart/2018/2/layout/IconCircleList"/>
    <dgm:cxn modelId="{07462C47-240D-4C5C-A7C5-95C7D571520C}" type="presOf" srcId="{F86C3232-DB83-4015-A2CD-D08126B2A4C6}" destId="{6474B75C-00AB-4EED-9A14-357BFF3D8AFE}" srcOrd="0" destOrd="0" presId="urn:microsoft.com/office/officeart/2018/2/layout/IconCircleList"/>
    <dgm:cxn modelId="{9C073986-B772-4376-B209-AB588DC16134}" srcId="{6BA5710A-2B28-472F-978D-3FCAF1AEE34E}" destId="{9A0512AD-36DE-4583-9D7B-E3FEFE89696C}" srcOrd="0" destOrd="0" parTransId="{239F1CD9-C24D-4630-9077-5C9CC92C8637}" sibTransId="{6F5D76CF-8CD0-4C8B-8550-9A45227514D9}"/>
    <dgm:cxn modelId="{90B6968F-A159-48A9-8B3B-2070BA45F84A}" srcId="{6BA5710A-2B28-472F-978D-3FCAF1AEE34E}" destId="{C83D7CBB-A2D7-4820-A750-60FCF20146C2}" srcOrd="1" destOrd="0" parTransId="{CE13FE71-1751-449C-9C2C-FF0E172F90AE}" sibTransId="{D5FBE6B4-784A-44EA-9E54-07116F6B3E30}"/>
    <dgm:cxn modelId="{655A8A9F-C1A0-4C86-9DB7-0C87DAA558D9}" type="presOf" srcId="{D5FBE6B4-784A-44EA-9E54-07116F6B3E30}" destId="{1D022178-B3C4-4081-AD19-7A56DFF5E8CD}" srcOrd="0" destOrd="0" presId="urn:microsoft.com/office/officeart/2018/2/layout/IconCircleList"/>
    <dgm:cxn modelId="{58B544B7-2374-4EDD-BFC0-0806A3FAB98F}" type="presOf" srcId="{0288A61B-751C-44B6-BFBA-FCAA379EF0AF}" destId="{795506D0-87E5-4211-8C08-BE761D65E31B}" srcOrd="0" destOrd="0" presId="urn:microsoft.com/office/officeart/2018/2/layout/IconCircleList"/>
    <dgm:cxn modelId="{C140D1B8-CD28-425A-A083-22D7861D083B}" type="presOf" srcId="{9A0512AD-36DE-4583-9D7B-E3FEFE89696C}" destId="{3EF2B9AE-1993-4CF7-A30A-C7EF8E9C5E8B}" srcOrd="0" destOrd="0" presId="urn:microsoft.com/office/officeart/2018/2/layout/IconCircleList"/>
    <dgm:cxn modelId="{A8EAB6C1-A538-443A-BEEA-521080201745}" srcId="{6BA5710A-2B28-472F-978D-3FCAF1AEE34E}" destId="{0288A61B-751C-44B6-BFBA-FCAA379EF0AF}" srcOrd="3" destOrd="0" parTransId="{66E59EC6-C862-4C45-B18A-026F0AED6C94}" sibTransId="{BA18EF48-C747-4C6E-BC31-89BD756C05AC}"/>
    <dgm:cxn modelId="{E1234AE9-30B6-44E9-AB66-68C27889C0C4}" type="presOf" srcId="{C83D7CBB-A2D7-4820-A750-60FCF20146C2}" destId="{891C78EC-3518-4D30-951D-53392FEDCA82}" srcOrd="0" destOrd="0" presId="urn:microsoft.com/office/officeart/2018/2/layout/IconCircleList"/>
    <dgm:cxn modelId="{8BAEDDD7-E663-4B10-AFB2-194F607CED5E}" type="presParOf" srcId="{340E8479-2376-4040-8B20-B330FAEC24D3}" destId="{B567B2E9-F3DB-434B-ABE8-32BD317714A7}" srcOrd="0" destOrd="0" presId="urn:microsoft.com/office/officeart/2018/2/layout/IconCircleList"/>
    <dgm:cxn modelId="{F0AF9844-4FC7-4EDE-8965-242DBFEB7B83}" type="presParOf" srcId="{B567B2E9-F3DB-434B-ABE8-32BD317714A7}" destId="{744A9EA1-7B03-49E2-B3B7-DDABA0B808DA}" srcOrd="0" destOrd="0" presId="urn:microsoft.com/office/officeart/2018/2/layout/IconCircleList"/>
    <dgm:cxn modelId="{63E878F4-571B-4B71-9B95-F4F4E2335AC5}" type="presParOf" srcId="{744A9EA1-7B03-49E2-B3B7-DDABA0B808DA}" destId="{1287C14D-FD44-4FFB-B757-A1E34FB88ABC}" srcOrd="0" destOrd="0" presId="urn:microsoft.com/office/officeart/2018/2/layout/IconCircleList"/>
    <dgm:cxn modelId="{C30FDBB9-4A01-4131-8EDB-4B8FC40F857F}" type="presParOf" srcId="{744A9EA1-7B03-49E2-B3B7-DDABA0B808DA}" destId="{7B7AD083-7D94-4F45-B876-4AC2DBB809C7}" srcOrd="1" destOrd="0" presId="urn:microsoft.com/office/officeart/2018/2/layout/IconCircleList"/>
    <dgm:cxn modelId="{7FF45A50-DAC9-42C8-A090-08E40449ECEA}" type="presParOf" srcId="{744A9EA1-7B03-49E2-B3B7-DDABA0B808DA}" destId="{F24A64D8-5A4B-4388-A907-030B250B5C4A}" srcOrd="2" destOrd="0" presId="urn:microsoft.com/office/officeart/2018/2/layout/IconCircleList"/>
    <dgm:cxn modelId="{2E85511D-C028-4D9A-9EE3-057061FE0A3C}" type="presParOf" srcId="{744A9EA1-7B03-49E2-B3B7-DDABA0B808DA}" destId="{3EF2B9AE-1993-4CF7-A30A-C7EF8E9C5E8B}" srcOrd="3" destOrd="0" presId="urn:microsoft.com/office/officeart/2018/2/layout/IconCircleList"/>
    <dgm:cxn modelId="{92608CFF-C4EB-4A5C-A33D-4F535771470B}" type="presParOf" srcId="{B567B2E9-F3DB-434B-ABE8-32BD317714A7}" destId="{3385AE74-ACCB-4D98-9AEB-27FFB0BDFDB5}" srcOrd="1" destOrd="0" presId="urn:microsoft.com/office/officeart/2018/2/layout/IconCircleList"/>
    <dgm:cxn modelId="{0D38D3CC-5F63-4DC7-9792-1842B8CA8B17}" type="presParOf" srcId="{B567B2E9-F3DB-434B-ABE8-32BD317714A7}" destId="{D7785973-FC16-4F49-9B21-FAC334C8E38D}" srcOrd="2" destOrd="0" presId="urn:microsoft.com/office/officeart/2018/2/layout/IconCircleList"/>
    <dgm:cxn modelId="{DF85DCD1-FA3E-486E-98BA-08572A48851A}" type="presParOf" srcId="{D7785973-FC16-4F49-9B21-FAC334C8E38D}" destId="{B8BB7B24-2E62-4277-B151-A625F1B8F6E8}" srcOrd="0" destOrd="0" presId="urn:microsoft.com/office/officeart/2018/2/layout/IconCircleList"/>
    <dgm:cxn modelId="{569109CB-7E56-4655-AD89-B830D92B3D5B}" type="presParOf" srcId="{D7785973-FC16-4F49-9B21-FAC334C8E38D}" destId="{9DE64048-138D-4282-9E31-EC620C2ACB57}" srcOrd="1" destOrd="0" presId="urn:microsoft.com/office/officeart/2018/2/layout/IconCircleList"/>
    <dgm:cxn modelId="{905A3648-5883-471D-9969-A252DC7F7D10}" type="presParOf" srcId="{D7785973-FC16-4F49-9B21-FAC334C8E38D}" destId="{7D223103-673A-43C9-A45F-BE8355D974FF}" srcOrd="2" destOrd="0" presId="urn:microsoft.com/office/officeart/2018/2/layout/IconCircleList"/>
    <dgm:cxn modelId="{54141054-5823-40BC-AF90-8DEF3E3F0700}" type="presParOf" srcId="{D7785973-FC16-4F49-9B21-FAC334C8E38D}" destId="{891C78EC-3518-4D30-951D-53392FEDCA82}" srcOrd="3" destOrd="0" presId="urn:microsoft.com/office/officeart/2018/2/layout/IconCircleList"/>
    <dgm:cxn modelId="{F7C201A6-BC31-40D0-B0D0-62F82478E2AD}" type="presParOf" srcId="{B567B2E9-F3DB-434B-ABE8-32BD317714A7}" destId="{1D022178-B3C4-4081-AD19-7A56DFF5E8CD}" srcOrd="3" destOrd="0" presId="urn:microsoft.com/office/officeart/2018/2/layout/IconCircleList"/>
    <dgm:cxn modelId="{4144EF22-E914-4190-9727-B20803A314F6}" type="presParOf" srcId="{B567B2E9-F3DB-434B-ABE8-32BD317714A7}" destId="{4E1C65A0-2F8F-4AC5-A4D8-A02ECF51B1DE}" srcOrd="4" destOrd="0" presId="urn:microsoft.com/office/officeart/2018/2/layout/IconCircleList"/>
    <dgm:cxn modelId="{A93DAAF4-A55F-46AE-B539-5ABF8BE451BA}" type="presParOf" srcId="{4E1C65A0-2F8F-4AC5-A4D8-A02ECF51B1DE}" destId="{D5603E75-5140-49FE-973F-250636844E1A}" srcOrd="0" destOrd="0" presId="urn:microsoft.com/office/officeart/2018/2/layout/IconCircleList"/>
    <dgm:cxn modelId="{0A482651-CD56-4FF3-8B09-04272BB21BBD}" type="presParOf" srcId="{4E1C65A0-2F8F-4AC5-A4D8-A02ECF51B1DE}" destId="{3C1F4A10-DA8A-4078-870E-500CB997712B}" srcOrd="1" destOrd="0" presId="urn:microsoft.com/office/officeart/2018/2/layout/IconCircleList"/>
    <dgm:cxn modelId="{35C7B446-176C-481E-8F67-ACFACD8DB6D6}" type="presParOf" srcId="{4E1C65A0-2F8F-4AC5-A4D8-A02ECF51B1DE}" destId="{E62AF6BF-5341-4C07-A847-93877986E415}" srcOrd="2" destOrd="0" presId="urn:microsoft.com/office/officeart/2018/2/layout/IconCircleList"/>
    <dgm:cxn modelId="{F69ED09C-4A98-45DD-8B00-C1B7487CD572}" type="presParOf" srcId="{4E1C65A0-2F8F-4AC5-A4D8-A02ECF51B1DE}" destId="{6474B75C-00AB-4EED-9A14-357BFF3D8AFE}" srcOrd="3" destOrd="0" presId="urn:microsoft.com/office/officeart/2018/2/layout/IconCircleList"/>
    <dgm:cxn modelId="{907481C3-917C-4AFE-B72A-56EFC1A51815}" type="presParOf" srcId="{B567B2E9-F3DB-434B-ABE8-32BD317714A7}" destId="{D49610AC-D21D-4634-AEF5-A9A8FF943DCC}" srcOrd="5" destOrd="0" presId="urn:microsoft.com/office/officeart/2018/2/layout/IconCircleList"/>
    <dgm:cxn modelId="{9B2F7EDA-21E9-40C0-A35C-D48638FE75BD}" type="presParOf" srcId="{B567B2E9-F3DB-434B-ABE8-32BD317714A7}" destId="{B6384C53-EF02-46A7-87A3-D0E3A0BA2FA5}" srcOrd="6" destOrd="0" presId="urn:microsoft.com/office/officeart/2018/2/layout/IconCircleList"/>
    <dgm:cxn modelId="{C4BAD410-7514-4A36-AA36-D5D8894EFB21}" type="presParOf" srcId="{B6384C53-EF02-46A7-87A3-D0E3A0BA2FA5}" destId="{35320EBA-0753-4C2F-9DB3-B0CD9D668859}" srcOrd="0" destOrd="0" presId="urn:microsoft.com/office/officeart/2018/2/layout/IconCircleList"/>
    <dgm:cxn modelId="{CDC43904-2992-446D-82D0-E96E1FD2C613}" type="presParOf" srcId="{B6384C53-EF02-46A7-87A3-D0E3A0BA2FA5}" destId="{4BE7F6F1-80E9-4698-AA8B-71F1A7419F5F}" srcOrd="1" destOrd="0" presId="urn:microsoft.com/office/officeart/2018/2/layout/IconCircleList"/>
    <dgm:cxn modelId="{2C34AC7C-0751-4A9E-BEB3-409BFDB5E54F}" type="presParOf" srcId="{B6384C53-EF02-46A7-87A3-D0E3A0BA2FA5}" destId="{AEDF60DA-A7AE-4931-BDDE-FB9942E2E803}" srcOrd="2" destOrd="0" presId="urn:microsoft.com/office/officeart/2018/2/layout/IconCircleList"/>
    <dgm:cxn modelId="{16857DD2-92E7-40AC-9F91-0CCE0886AFEC}" type="presParOf" srcId="{B6384C53-EF02-46A7-87A3-D0E3A0BA2FA5}" destId="{795506D0-87E5-4211-8C08-BE761D65E31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4D26C5-810A-41A3-BCA0-BAF888074251}" type="doc">
      <dgm:prSet loTypeId="urn:microsoft.com/office/officeart/2005/8/layout/chevron1" loCatId="process" qsTypeId="urn:microsoft.com/office/officeart/2005/8/quickstyle/simple2" qsCatId="simple" csTypeId="urn:microsoft.com/office/officeart/2005/8/colors/accent6_2" csCatId="accent6" phldr="1"/>
      <dgm:spPr/>
    </dgm:pt>
    <dgm:pt modelId="{04A064A6-3B68-43A5-A020-94D165296425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1">
            <a:lumMod val="60000"/>
            <a:lumOff val="4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I. Contexte</a:t>
          </a:r>
        </a:p>
      </dgm:t>
    </dgm:pt>
    <dgm:pt modelId="{7F7668E2-CFA8-4AA9-BFE6-0FA998762D27}" type="parTrans" cxnId="{A6C5E423-69E6-4907-96E3-6E601EB0977C}">
      <dgm:prSet/>
      <dgm:spPr/>
      <dgm:t>
        <a:bodyPr/>
        <a:lstStyle/>
        <a:p>
          <a:endParaRPr lang="fr-FR">
            <a:solidFill>
              <a:srgbClr val="7030A0"/>
            </a:solidFill>
          </a:endParaRPr>
        </a:p>
      </dgm:t>
    </dgm:pt>
    <dgm:pt modelId="{D4A0EEA4-A336-4158-81B9-1980AFF4C80A}" type="sibTrans" cxnId="{A6C5E423-69E6-4907-96E3-6E601EB0977C}">
      <dgm:prSet/>
      <dgm:spPr/>
      <dgm:t>
        <a:bodyPr/>
        <a:lstStyle/>
        <a:p>
          <a:endParaRPr lang="fr-FR">
            <a:solidFill>
              <a:srgbClr val="7030A0"/>
            </a:solidFill>
          </a:endParaRPr>
        </a:p>
      </dgm:t>
    </dgm:pt>
    <dgm:pt modelId="{33122683-3D24-4494-8005-36C6DBEFAC59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II. Méthodologie</a:t>
          </a:r>
        </a:p>
      </dgm:t>
    </dgm:pt>
    <dgm:pt modelId="{C4D96AD9-3CC2-4351-A866-5085E41882E2}" type="parTrans" cxnId="{585D3BB3-8D26-4102-A7E0-172049309522}">
      <dgm:prSet/>
      <dgm:spPr/>
      <dgm:t>
        <a:bodyPr/>
        <a:lstStyle/>
        <a:p>
          <a:endParaRPr lang="fr-FR"/>
        </a:p>
      </dgm:t>
    </dgm:pt>
    <dgm:pt modelId="{87494C16-9688-4531-98E1-4676C75A6CE9}" type="sibTrans" cxnId="{585D3BB3-8D26-4102-A7E0-172049309522}">
      <dgm:prSet/>
      <dgm:spPr/>
      <dgm:t>
        <a:bodyPr/>
        <a:lstStyle/>
        <a:p>
          <a:endParaRPr lang="fr-FR"/>
        </a:p>
      </dgm:t>
    </dgm:pt>
    <dgm:pt modelId="{5FDD304F-7890-42D6-AA06-54ED38F7FBA3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III. Traitement des données</a:t>
          </a:r>
        </a:p>
      </dgm:t>
    </dgm:pt>
    <dgm:pt modelId="{6DAE1D75-1176-4354-B92D-2A8B56A4B85A}" type="parTrans" cxnId="{A083098A-A6CE-49E1-826B-E562BFA7AC97}">
      <dgm:prSet/>
      <dgm:spPr/>
      <dgm:t>
        <a:bodyPr/>
        <a:lstStyle/>
        <a:p>
          <a:endParaRPr lang="fr-FR"/>
        </a:p>
      </dgm:t>
    </dgm:pt>
    <dgm:pt modelId="{CBEE887E-4308-4558-8175-74C9DD4D0CBB}" type="sibTrans" cxnId="{A083098A-A6CE-49E1-826B-E562BFA7AC97}">
      <dgm:prSet/>
      <dgm:spPr/>
      <dgm:t>
        <a:bodyPr/>
        <a:lstStyle/>
        <a:p>
          <a:endParaRPr lang="fr-FR"/>
        </a:p>
      </dgm:t>
    </dgm:pt>
    <dgm:pt modelId="{D1E3A65D-AD26-4A13-8D50-C67E305280B1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IV. Modélisation</a:t>
          </a:r>
        </a:p>
      </dgm:t>
    </dgm:pt>
    <dgm:pt modelId="{75925F30-EC4D-42BE-AED6-342E3991D138}" type="parTrans" cxnId="{D6F940E9-3A33-4E0A-A272-DBF23CAEDA98}">
      <dgm:prSet/>
      <dgm:spPr/>
      <dgm:t>
        <a:bodyPr/>
        <a:lstStyle/>
        <a:p>
          <a:endParaRPr lang="fr-FR"/>
        </a:p>
      </dgm:t>
    </dgm:pt>
    <dgm:pt modelId="{40DA0A39-3D68-4DD3-80A0-2994EF8AF3FC}" type="sibTrans" cxnId="{D6F940E9-3A33-4E0A-A272-DBF23CAEDA98}">
      <dgm:prSet/>
      <dgm:spPr/>
      <dgm:t>
        <a:bodyPr/>
        <a:lstStyle/>
        <a:p>
          <a:endParaRPr lang="fr-FR"/>
        </a:p>
      </dgm:t>
    </dgm:pt>
    <dgm:pt modelId="{B5BC8287-F63F-4FAC-B29D-6E8D85BE32D7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V. Présentation des résultats</a:t>
          </a:r>
        </a:p>
      </dgm:t>
    </dgm:pt>
    <dgm:pt modelId="{25EF0AB2-65A1-4313-98B8-E0FC4AEA5C4A}" type="parTrans" cxnId="{10313218-4E30-47C2-971D-9787F53C0FF4}">
      <dgm:prSet/>
      <dgm:spPr/>
      <dgm:t>
        <a:bodyPr/>
        <a:lstStyle/>
        <a:p>
          <a:endParaRPr lang="fr-FR"/>
        </a:p>
      </dgm:t>
    </dgm:pt>
    <dgm:pt modelId="{07188355-F298-4B4E-B72F-5238D19F6C4F}" type="sibTrans" cxnId="{10313218-4E30-47C2-971D-9787F53C0FF4}">
      <dgm:prSet/>
      <dgm:spPr/>
      <dgm:t>
        <a:bodyPr/>
        <a:lstStyle/>
        <a:p>
          <a:endParaRPr lang="fr-FR"/>
        </a:p>
      </dgm:t>
    </dgm:pt>
    <dgm:pt modelId="{9C03B2FA-1919-475C-910F-F9CA028DE219}" type="pres">
      <dgm:prSet presAssocID="{CC4D26C5-810A-41A3-BCA0-BAF888074251}" presName="Name0" presStyleCnt="0">
        <dgm:presLayoutVars>
          <dgm:dir/>
          <dgm:animLvl val="lvl"/>
          <dgm:resizeHandles val="exact"/>
        </dgm:presLayoutVars>
      </dgm:prSet>
      <dgm:spPr/>
    </dgm:pt>
    <dgm:pt modelId="{369D9F40-A58A-4F65-81F4-C6ACEE579E27}" type="pres">
      <dgm:prSet presAssocID="{04A064A6-3B68-43A5-A020-94D165296425}" presName="parTxOnly" presStyleLbl="node1" presStyleIdx="0" presStyleCnt="5" custLinFactNeighborX="-624" custLinFactNeighborY="-1414">
        <dgm:presLayoutVars>
          <dgm:chMax val="0"/>
          <dgm:chPref val="0"/>
          <dgm:bulletEnabled val="1"/>
        </dgm:presLayoutVars>
      </dgm:prSet>
      <dgm:spPr/>
    </dgm:pt>
    <dgm:pt modelId="{38542514-5CD0-449C-8847-46EB8B5E54A4}" type="pres">
      <dgm:prSet presAssocID="{D4A0EEA4-A336-4158-81B9-1980AFF4C80A}" presName="parTxOnlySpace" presStyleCnt="0"/>
      <dgm:spPr/>
    </dgm:pt>
    <dgm:pt modelId="{36FBF07F-2E57-494A-A307-59F40A2D6A57}" type="pres">
      <dgm:prSet presAssocID="{33122683-3D24-4494-8005-36C6DBEFAC59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475114A-3686-479B-ACE3-3DB72E3A8FF4}" type="pres">
      <dgm:prSet presAssocID="{87494C16-9688-4531-98E1-4676C75A6CE9}" presName="parTxOnlySpace" presStyleCnt="0"/>
      <dgm:spPr/>
    </dgm:pt>
    <dgm:pt modelId="{04BA3892-3474-499B-8C8C-7036348EB223}" type="pres">
      <dgm:prSet presAssocID="{5FDD304F-7890-42D6-AA06-54ED38F7FB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FFF77B20-53F2-4BA7-A3C2-6307457B9EF0}" type="pres">
      <dgm:prSet presAssocID="{CBEE887E-4308-4558-8175-74C9DD4D0CBB}" presName="parTxOnlySpace" presStyleCnt="0"/>
      <dgm:spPr/>
    </dgm:pt>
    <dgm:pt modelId="{AAF3D7FA-86FE-4AFC-9618-80292DA463B7}" type="pres">
      <dgm:prSet presAssocID="{D1E3A65D-AD26-4A13-8D50-C67E305280B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B708DA4-255C-4E4F-972D-3C94BE231CFC}" type="pres">
      <dgm:prSet presAssocID="{40DA0A39-3D68-4DD3-80A0-2994EF8AF3FC}" presName="parTxOnlySpace" presStyleCnt="0"/>
      <dgm:spPr/>
    </dgm:pt>
    <dgm:pt modelId="{D2874418-61B6-46A5-9263-D79293379602}" type="pres">
      <dgm:prSet presAssocID="{B5BC8287-F63F-4FAC-B29D-6E8D85BE32D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0313218-4E30-47C2-971D-9787F53C0FF4}" srcId="{CC4D26C5-810A-41A3-BCA0-BAF888074251}" destId="{B5BC8287-F63F-4FAC-B29D-6E8D85BE32D7}" srcOrd="4" destOrd="0" parTransId="{25EF0AB2-65A1-4313-98B8-E0FC4AEA5C4A}" sibTransId="{07188355-F298-4B4E-B72F-5238D19F6C4F}"/>
    <dgm:cxn modelId="{A6C5E423-69E6-4907-96E3-6E601EB0977C}" srcId="{CC4D26C5-810A-41A3-BCA0-BAF888074251}" destId="{04A064A6-3B68-43A5-A020-94D165296425}" srcOrd="0" destOrd="0" parTransId="{7F7668E2-CFA8-4AA9-BFE6-0FA998762D27}" sibTransId="{D4A0EEA4-A336-4158-81B9-1980AFF4C80A}"/>
    <dgm:cxn modelId="{71FAC76C-6425-4256-83AD-BC098C8B057D}" type="presOf" srcId="{D1E3A65D-AD26-4A13-8D50-C67E305280B1}" destId="{AAF3D7FA-86FE-4AFC-9618-80292DA463B7}" srcOrd="0" destOrd="0" presId="urn:microsoft.com/office/officeart/2005/8/layout/chevron1"/>
    <dgm:cxn modelId="{14DA2386-F1AA-4FF9-8DCA-CD299DD23443}" type="presOf" srcId="{5FDD304F-7890-42D6-AA06-54ED38F7FBA3}" destId="{04BA3892-3474-499B-8C8C-7036348EB223}" srcOrd="0" destOrd="0" presId="urn:microsoft.com/office/officeart/2005/8/layout/chevron1"/>
    <dgm:cxn modelId="{40353C87-E720-4223-ADD5-2D8DCDE76D3F}" type="presOf" srcId="{CC4D26C5-810A-41A3-BCA0-BAF888074251}" destId="{9C03B2FA-1919-475C-910F-F9CA028DE219}" srcOrd="0" destOrd="0" presId="urn:microsoft.com/office/officeart/2005/8/layout/chevron1"/>
    <dgm:cxn modelId="{A083098A-A6CE-49E1-826B-E562BFA7AC97}" srcId="{CC4D26C5-810A-41A3-BCA0-BAF888074251}" destId="{5FDD304F-7890-42D6-AA06-54ED38F7FBA3}" srcOrd="2" destOrd="0" parTransId="{6DAE1D75-1176-4354-B92D-2A8B56A4B85A}" sibTransId="{CBEE887E-4308-4558-8175-74C9DD4D0CBB}"/>
    <dgm:cxn modelId="{585D3BB3-8D26-4102-A7E0-172049309522}" srcId="{CC4D26C5-810A-41A3-BCA0-BAF888074251}" destId="{33122683-3D24-4494-8005-36C6DBEFAC59}" srcOrd="1" destOrd="0" parTransId="{C4D96AD9-3CC2-4351-A866-5085E41882E2}" sibTransId="{87494C16-9688-4531-98E1-4676C75A6CE9}"/>
    <dgm:cxn modelId="{D6F940E9-3A33-4E0A-A272-DBF23CAEDA98}" srcId="{CC4D26C5-810A-41A3-BCA0-BAF888074251}" destId="{D1E3A65D-AD26-4A13-8D50-C67E305280B1}" srcOrd="3" destOrd="0" parTransId="{75925F30-EC4D-42BE-AED6-342E3991D138}" sibTransId="{40DA0A39-3D68-4DD3-80A0-2994EF8AF3FC}"/>
    <dgm:cxn modelId="{E4BD39ED-D6C1-4190-9146-22327D551526}" type="presOf" srcId="{33122683-3D24-4494-8005-36C6DBEFAC59}" destId="{36FBF07F-2E57-494A-A307-59F40A2D6A57}" srcOrd="0" destOrd="0" presId="urn:microsoft.com/office/officeart/2005/8/layout/chevron1"/>
    <dgm:cxn modelId="{467547FA-072D-44C0-8C20-C43CB617CA50}" type="presOf" srcId="{04A064A6-3B68-43A5-A020-94D165296425}" destId="{369D9F40-A58A-4F65-81F4-C6ACEE579E27}" srcOrd="0" destOrd="0" presId="urn:microsoft.com/office/officeart/2005/8/layout/chevron1"/>
    <dgm:cxn modelId="{A51748FE-ACCF-4364-8DDE-609D18323EC8}" type="presOf" srcId="{B5BC8287-F63F-4FAC-B29D-6E8D85BE32D7}" destId="{D2874418-61B6-46A5-9263-D79293379602}" srcOrd="0" destOrd="0" presId="urn:microsoft.com/office/officeart/2005/8/layout/chevron1"/>
    <dgm:cxn modelId="{CAB6F453-64E9-49BD-A8DC-EE236D951445}" type="presParOf" srcId="{9C03B2FA-1919-475C-910F-F9CA028DE219}" destId="{369D9F40-A58A-4F65-81F4-C6ACEE579E27}" srcOrd="0" destOrd="0" presId="urn:microsoft.com/office/officeart/2005/8/layout/chevron1"/>
    <dgm:cxn modelId="{A7B8FC4F-89B2-43FF-9290-918C794056C7}" type="presParOf" srcId="{9C03B2FA-1919-475C-910F-F9CA028DE219}" destId="{38542514-5CD0-449C-8847-46EB8B5E54A4}" srcOrd="1" destOrd="0" presId="urn:microsoft.com/office/officeart/2005/8/layout/chevron1"/>
    <dgm:cxn modelId="{C59E218D-E7EA-44DC-B3B9-3CE555791CBD}" type="presParOf" srcId="{9C03B2FA-1919-475C-910F-F9CA028DE219}" destId="{36FBF07F-2E57-494A-A307-59F40A2D6A57}" srcOrd="2" destOrd="0" presId="urn:microsoft.com/office/officeart/2005/8/layout/chevron1"/>
    <dgm:cxn modelId="{6413BFE7-CF6C-46DD-884E-C3D73450E100}" type="presParOf" srcId="{9C03B2FA-1919-475C-910F-F9CA028DE219}" destId="{1475114A-3686-479B-ACE3-3DB72E3A8FF4}" srcOrd="3" destOrd="0" presId="urn:microsoft.com/office/officeart/2005/8/layout/chevron1"/>
    <dgm:cxn modelId="{0CDD6E7D-8372-482C-B8D5-DE792C144D0A}" type="presParOf" srcId="{9C03B2FA-1919-475C-910F-F9CA028DE219}" destId="{04BA3892-3474-499B-8C8C-7036348EB223}" srcOrd="4" destOrd="0" presId="urn:microsoft.com/office/officeart/2005/8/layout/chevron1"/>
    <dgm:cxn modelId="{0B00E269-AC01-42C9-BC03-824917472E85}" type="presParOf" srcId="{9C03B2FA-1919-475C-910F-F9CA028DE219}" destId="{FFF77B20-53F2-4BA7-A3C2-6307457B9EF0}" srcOrd="5" destOrd="0" presId="urn:microsoft.com/office/officeart/2005/8/layout/chevron1"/>
    <dgm:cxn modelId="{3A27C89C-ADB5-47B1-A38A-17A81B7C82D4}" type="presParOf" srcId="{9C03B2FA-1919-475C-910F-F9CA028DE219}" destId="{AAF3D7FA-86FE-4AFC-9618-80292DA463B7}" srcOrd="6" destOrd="0" presId="urn:microsoft.com/office/officeart/2005/8/layout/chevron1"/>
    <dgm:cxn modelId="{D2B7989C-5526-46B8-B267-84FFDE04E6A5}" type="presParOf" srcId="{9C03B2FA-1919-475C-910F-F9CA028DE219}" destId="{BB708DA4-255C-4E4F-972D-3C94BE231CFC}" srcOrd="7" destOrd="0" presId="urn:microsoft.com/office/officeart/2005/8/layout/chevron1"/>
    <dgm:cxn modelId="{0A8EDB60-3E16-4FC7-BD0C-4265B26A66E1}" type="presParOf" srcId="{9C03B2FA-1919-475C-910F-F9CA028DE219}" destId="{D2874418-61B6-46A5-9263-D79293379602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BA5710A-2B28-472F-978D-3FCAF1AEE34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A0512AD-36DE-4583-9D7B-E3FEFE89696C}">
      <dgm:prSet phldrT="[Texte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sz="1100" dirty="0">
              <a:latin typeface="Century Gothic" panose="020B0502020202020204" pitchFamily="34" charset="0"/>
            </a:rPr>
            <a:t>D’augmenter la qualité et la fiabilité des données</a:t>
          </a:r>
          <a:endParaRPr lang="fr-FR" sz="1100" b="1" dirty="0">
            <a:latin typeface="Century Gothic" panose="020B0502020202020204" pitchFamily="34" charset="0"/>
          </a:endParaRPr>
        </a:p>
      </dgm:t>
    </dgm:pt>
    <dgm:pt modelId="{239F1CD9-C24D-4630-9077-5C9CC92C8637}" type="parTrans" cxnId="{9C073986-B772-4376-B209-AB588DC16134}">
      <dgm:prSet/>
      <dgm:spPr/>
      <dgm:t>
        <a:bodyPr/>
        <a:lstStyle/>
        <a:p>
          <a:endParaRPr lang="fr-FR"/>
        </a:p>
      </dgm:t>
    </dgm:pt>
    <dgm:pt modelId="{6F5D76CF-8CD0-4C8B-8550-9A45227514D9}" type="sibTrans" cxnId="{9C073986-B772-4376-B209-AB588DC16134}">
      <dgm:prSet/>
      <dgm:spPr/>
      <dgm:t>
        <a:bodyPr/>
        <a:lstStyle/>
        <a:p>
          <a:pPr>
            <a:lnSpc>
              <a:spcPct val="100000"/>
            </a:lnSpc>
          </a:pPr>
          <a:endParaRPr lang="fr-FR"/>
        </a:p>
      </dgm:t>
    </dgm:pt>
    <dgm:pt modelId="{F3594869-DAA3-4F3A-B20F-9250A1456FD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sz="1100" dirty="0">
              <a:latin typeface="Century Gothic" panose="020B0502020202020204" pitchFamily="34" charset="0"/>
            </a:rPr>
            <a:t>De rendre la tâche de vérification des données automatique et moins chronophage</a:t>
          </a:r>
        </a:p>
      </dgm:t>
    </dgm:pt>
    <dgm:pt modelId="{209EC83E-1901-444B-BDE4-59C09D959EB5}" type="parTrans" cxnId="{F7E5C4B9-6912-48E1-96BA-9B015962C1D5}">
      <dgm:prSet/>
      <dgm:spPr/>
      <dgm:t>
        <a:bodyPr/>
        <a:lstStyle/>
        <a:p>
          <a:endParaRPr lang="fr-FR"/>
        </a:p>
      </dgm:t>
    </dgm:pt>
    <dgm:pt modelId="{019EAA5C-8BEF-4612-9CF0-EC62E3524D0F}" type="sibTrans" cxnId="{F7E5C4B9-6912-48E1-96BA-9B015962C1D5}">
      <dgm:prSet/>
      <dgm:spPr/>
      <dgm:t>
        <a:bodyPr/>
        <a:lstStyle/>
        <a:p>
          <a:pPr>
            <a:lnSpc>
              <a:spcPct val="100000"/>
            </a:lnSpc>
          </a:pPr>
          <a:endParaRPr lang="fr-FR"/>
        </a:p>
      </dgm:t>
    </dgm:pt>
    <dgm:pt modelId="{FAA03541-8497-46F7-B42B-8DA41FFDB08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sz="1100" dirty="0">
              <a:latin typeface="Century Gothic" panose="020B0502020202020204" pitchFamily="34" charset="0"/>
            </a:rPr>
            <a:t>Livrer un outil de détection d’anomalies par machine </a:t>
          </a:r>
          <a:r>
            <a:rPr lang="fr-FR" sz="1100" dirty="0" err="1">
              <a:latin typeface="Century Gothic" panose="020B0502020202020204" pitchFamily="34" charset="0"/>
            </a:rPr>
            <a:t>learning</a:t>
          </a:r>
          <a:r>
            <a:rPr lang="fr-FR" sz="1100" dirty="0">
              <a:latin typeface="Century Gothic" panose="020B0502020202020204" pitchFamily="34" charset="0"/>
            </a:rPr>
            <a:t>.</a:t>
          </a:r>
        </a:p>
      </dgm:t>
    </dgm:pt>
    <dgm:pt modelId="{D9A633E3-6C4C-4F12-94C1-0F20B3D90167}" type="parTrans" cxnId="{7B27F11A-5ED7-409A-BA0B-E01630E07577}">
      <dgm:prSet/>
      <dgm:spPr/>
      <dgm:t>
        <a:bodyPr/>
        <a:lstStyle/>
        <a:p>
          <a:endParaRPr lang="fr-FR"/>
        </a:p>
      </dgm:t>
    </dgm:pt>
    <dgm:pt modelId="{ACA16C5A-F846-4D53-8565-797FDD9C217A}" type="sibTrans" cxnId="{7B27F11A-5ED7-409A-BA0B-E01630E07577}">
      <dgm:prSet/>
      <dgm:spPr/>
      <dgm:t>
        <a:bodyPr/>
        <a:lstStyle/>
        <a:p>
          <a:pPr>
            <a:lnSpc>
              <a:spcPct val="100000"/>
            </a:lnSpc>
          </a:pPr>
          <a:endParaRPr lang="fr-FR"/>
        </a:p>
      </dgm:t>
    </dgm:pt>
    <dgm:pt modelId="{E666A451-67C6-458C-BCD8-4CAD5162E44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sz="1100" dirty="0">
              <a:latin typeface="Century Gothic" panose="020B0502020202020204" pitchFamily="34" charset="0"/>
            </a:rPr>
            <a:t>Faire monter en compétence les équipes métiers sur l’outil</a:t>
          </a:r>
        </a:p>
      </dgm:t>
    </dgm:pt>
    <dgm:pt modelId="{9AA09BCC-573B-4B48-A347-31C879DCB568}" type="parTrans" cxnId="{5C361D28-B111-4862-937A-239E097AACA3}">
      <dgm:prSet/>
      <dgm:spPr/>
      <dgm:t>
        <a:bodyPr/>
        <a:lstStyle/>
        <a:p>
          <a:endParaRPr lang="fr-FR"/>
        </a:p>
      </dgm:t>
    </dgm:pt>
    <dgm:pt modelId="{795E93CE-9685-4A85-810C-5C2AEEE82835}" type="sibTrans" cxnId="{5C361D28-B111-4862-937A-239E097AACA3}">
      <dgm:prSet/>
      <dgm:spPr/>
      <dgm:t>
        <a:bodyPr/>
        <a:lstStyle/>
        <a:p>
          <a:endParaRPr lang="fr-FR"/>
        </a:p>
      </dgm:t>
    </dgm:pt>
    <dgm:pt modelId="{DED017FC-00D2-41C4-97FD-24D112EFB199}" type="pres">
      <dgm:prSet presAssocID="{6BA5710A-2B28-472F-978D-3FCAF1AEE34E}" presName="root" presStyleCnt="0">
        <dgm:presLayoutVars>
          <dgm:dir/>
          <dgm:resizeHandles val="exact"/>
        </dgm:presLayoutVars>
      </dgm:prSet>
      <dgm:spPr/>
    </dgm:pt>
    <dgm:pt modelId="{B4C2E7A2-1BED-4ADC-A347-63CB887110DA}" type="pres">
      <dgm:prSet presAssocID="{9A0512AD-36DE-4583-9D7B-E3FEFE89696C}" presName="compNode" presStyleCnt="0"/>
      <dgm:spPr/>
    </dgm:pt>
    <dgm:pt modelId="{2EE10CE8-5FE5-4D01-9B48-8727360DC404}" type="pres">
      <dgm:prSet presAssocID="{9A0512AD-36DE-4583-9D7B-E3FEFE89696C}" presName="iconBgRect" presStyleLbl="bgShp" presStyleIdx="0" presStyleCnt="4"/>
      <dgm:spPr/>
    </dgm:pt>
    <dgm:pt modelId="{D80A84AA-0B07-44A7-B168-C6903E7D33A5}" type="pres">
      <dgm:prSet presAssocID="{9A0512AD-36DE-4583-9D7B-E3FEFE89696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B0D8A08-7B77-409A-A4CF-18A685CB803D}" type="pres">
      <dgm:prSet presAssocID="{9A0512AD-36DE-4583-9D7B-E3FEFE89696C}" presName="spaceRect" presStyleCnt="0"/>
      <dgm:spPr/>
    </dgm:pt>
    <dgm:pt modelId="{C32419F9-9362-4332-9FB1-2F3D16D4386A}" type="pres">
      <dgm:prSet presAssocID="{9A0512AD-36DE-4583-9D7B-E3FEFE89696C}" presName="textRect" presStyleLbl="revTx" presStyleIdx="0" presStyleCnt="4">
        <dgm:presLayoutVars>
          <dgm:chMax val="1"/>
          <dgm:chPref val="1"/>
        </dgm:presLayoutVars>
      </dgm:prSet>
      <dgm:spPr/>
    </dgm:pt>
    <dgm:pt modelId="{C3ABE981-EB74-4D9A-9214-414A901B614B}" type="pres">
      <dgm:prSet presAssocID="{6F5D76CF-8CD0-4C8B-8550-9A45227514D9}" presName="sibTrans" presStyleCnt="0"/>
      <dgm:spPr/>
    </dgm:pt>
    <dgm:pt modelId="{42FAFE46-14AB-445A-B99C-99ECEFBBADB7}" type="pres">
      <dgm:prSet presAssocID="{F3594869-DAA3-4F3A-B20F-9250A1456FD3}" presName="compNode" presStyleCnt="0"/>
      <dgm:spPr/>
    </dgm:pt>
    <dgm:pt modelId="{4DE53733-787A-45F7-AA67-A1B2AF35E8BC}" type="pres">
      <dgm:prSet presAssocID="{F3594869-DAA3-4F3A-B20F-9250A1456FD3}" presName="iconBgRect" presStyleLbl="bgShp" presStyleIdx="1" presStyleCnt="4"/>
      <dgm:spPr/>
    </dgm:pt>
    <dgm:pt modelId="{F91B51D3-9012-4561-84EC-889DF8E9C439}" type="pres">
      <dgm:prSet presAssocID="{F3594869-DAA3-4F3A-B20F-9250A1456FD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me de flux"/>
        </a:ext>
      </dgm:extLst>
    </dgm:pt>
    <dgm:pt modelId="{98634E0F-5669-4572-9C83-168B2C24A9BE}" type="pres">
      <dgm:prSet presAssocID="{F3594869-DAA3-4F3A-B20F-9250A1456FD3}" presName="spaceRect" presStyleCnt="0"/>
      <dgm:spPr/>
    </dgm:pt>
    <dgm:pt modelId="{CA593727-1AAC-4090-A641-D2C06358EFF0}" type="pres">
      <dgm:prSet presAssocID="{F3594869-DAA3-4F3A-B20F-9250A1456FD3}" presName="textRect" presStyleLbl="revTx" presStyleIdx="1" presStyleCnt="4">
        <dgm:presLayoutVars>
          <dgm:chMax val="1"/>
          <dgm:chPref val="1"/>
        </dgm:presLayoutVars>
      </dgm:prSet>
      <dgm:spPr/>
    </dgm:pt>
    <dgm:pt modelId="{4636EFB6-0F86-47DB-89FA-08B716FCD656}" type="pres">
      <dgm:prSet presAssocID="{019EAA5C-8BEF-4612-9CF0-EC62E3524D0F}" presName="sibTrans" presStyleCnt="0"/>
      <dgm:spPr/>
    </dgm:pt>
    <dgm:pt modelId="{42E72802-17DA-4C14-A2A2-EDE3AD1FB466}" type="pres">
      <dgm:prSet presAssocID="{FAA03541-8497-46F7-B42B-8DA41FFDB08C}" presName="compNode" presStyleCnt="0"/>
      <dgm:spPr/>
    </dgm:pt>
    <dgm:pt modelId="{9062FF2E-3705-4CFA-8761-F32D6780AAC1}" type="pres">
      <dgm:prSet presAssocID="{FAA03541-8497-46F7-B42B-8DA41FFDB08C}" presName="iconBgRect" presStyleLbl="bgShp" presStyleIdx="2" presStyleCnt="4"/>
      <dgm:spPr/>
    </dgm:pt>
    <dgm:pt modelId="{8D9BC8BA-D092-4AEA-A94F-805D8154DBD8}" type="pres">
      <dgm:prSet presAssocID="{FAA03541-8497-46F7-B42B-8DA41FFDB0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9F443525-13D1-428B-8BAF-D97BE57DEFA9}" type="pres">
      <dgm:prSet presAssocID="{FAA03541-8497-46F7-B42B-8DA41FFDB08C}" presName="spaceRect" presStyleCnt="0"/>
      <dgm:spPr/>
    </dgm:pt>
    <dgm:pt modelId="{EDB4F518-BB9C-44C6-B1BD-E52D508B1271}" type="pres">
      <dgm:prSet presAssocID="{FAA03541-8497-46F7-B42B-8DA41FFDB08C}" presName="textRect" presStyleLbl="revTx" presStyleIdx="2" presStyleCnt="4">
        <dgm:presLayoutVars>
          <dgm:chMax val="1"/>
          <dgm:chPref val="1"/>
        </dgm:presLayoutVars>
      </dgm:prSet>
      <dgm:spPr/>
    </dgm:pt>
    <dgm:pt modelId="{31267BB2-EC95-438B-81F6-D919E1BAFA14}" type="pres">
      <dgm:prSet presAssocID="{ACA16C5A-F846-4D53-8565-797FDD9C217A}" presName="sibTrans" presStyleCnt="0"/>
      <dgm:spPr/>
    </dgm:pt>
    <dgm:pt modelId="{89E8FB2E-8348-4EE9-9E5C-65970AFA5732}" type="pres">
      <dgm:prSet presAssocID="{E666A451-67C6-458C-BCD8-4CAD5162E442}" presName="compNode" presStyleCnt="0"/>
      <dgm:spPr/>
    </dgm:pt>
    <dgm:pt modelId="{7978B888-7588-4143-AF94-2CD22A6EC68B}" type="pres">
      <dgm:prSet presAssocID="{E666A451-67C6-458C-BCD8-4CAD5162E442}" presName="iconBgRect" presStyleLbl="bgShp" presStyleIdx="3" presStyleCnt="4"/>
      <dgm:spPr/>
    </dgm:pt>
    <dgm:pt modelId="{DE03C376-9CD3-4777-8322-C300AFC222E0}" type="pres">
      <dgm:prSet presAssocID="{E666A451-67C6-458C-BCD8-4CAD5162E44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9D8740B2-E770-4666-A8A9-04964A82B6AB}" type="pres">
      <dgm:prSet presAssocID="{E666A451-67C6-458C-BCD8-4CAD5162E442}" presName="spaceRect" presStyleCnt="0"/>
      <dgm:spPr/>
    </dgm:pt>
    <dgm:pt modelId="{C9E34057-DB80-4F76-9A23-8AE1FF26FA84}" type="pres">
      <dgm:prSet presAssocID="{E666A451-67C6-458C-BCD8-4CAD5162E44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B27F11A-5ED7-409A-BA0B-E01630E07577}" srcId="{6BA5710A-2B28-472F-978D-3FCAF1AEE34E}" destId="{FAA03541-8497-46F7-B42B-8DA41FFDB08C}" srcOrd="2" destOrd="0" parTransId="{D9A633E3-6C4C-4F12-94C1-0F20B3D90167}" sibTransId="{ACA16C5A-F846-4D53-8565-797FDD9C217A}"/>
    <dgm:cxn modelId="{1561081E-22B6-4F16-8B59-AB4CB03B7EFA}" type="presOf" srcId="{9A0512AD-36DE-4583-9D7B-E3FEFE89696C}" destId="{C32419F9-9362-4332-9FB1-2F3D16D4386A}" srcOrd="0" destOrd="0" presId="urn:microsoft.com/office/officeart/2018/5/layout/IconCircleLabelList"/>
    <dgm:cxn modelId="{0C32EC22-A7B3-4A83-80B0-C4190B5B9360}" type="presOf" srcId="{FAA03541-8497-46F7-B42B-8DA41FFDB08C}" destId="{EDB4F518-BB9C-44C6-B1BD-E52D508B1271}" srcOrd="0" destOrd="0" presId="urn:microsoft.com/office/officeart/2018/5/layout/IconCircleLabelList"/>
    <dgm:cxn modelId="{5C361D28-B111-4862-937A-239E097AACA3}" srcId="{6BA5710A-2B28-472F-978D-3FCAF1AEE34E}" destId="{E666A451-67C6-458C-BCD8-4CAD5162E442}" srcOrd="3" destOrd="0" parTransId="{9AA09BCC-573B-4B48-A347-31C879DCB568}" sibTransId="{795E93CE-9685-4A85-810C-5C2AEEE82835}"/>
    <dgm:cxn modelId="{48051148-44DA-48D5-879F-ACD022C29323}" type="presOf" srcId="{F3594869-DAA3-4F3A-B20F-9250A1456FD3}" destId="{CA593727-1AAC-4090-A641-D2C06358EFF0}" srcOrd="0" destOrd="0" presId="urn:microsoft.com/office/officeart/2018/5/layout/IconCircleLabelList"/>
    <dgm:cxn modelId="{9C073986-B772-4376-B209-AB588DC16134}" srcId="{6BA5710A-2B28-472F-978D-3FCAF1AEE34E}" destId="{9A0512AD-36DE-4583-9D7B-E3FEFE89696C}" srcOrd="0" destOrd="0" parTransId="{239F1CD9-C24D-4630-9077-5C9CC92C8637}" sibTransId="{6F5D76CF-8CD0-4C8B-8550-9A45227514D9}"/>
    <dgm:cxn modelId="{F7E5C4B9-6912-48E1-96BA-9B015962C1D5}" srcId="{6BA5710A-2B28-472F-978D-3FCAF1AEE34E}" destId="{F3594869-DAA3-4F3A-B20F-9250A1456FD3}" srcOrd="1" destOrd="0" parTransId="{209EC83E-1901-444B-BDE4-59C09D959EB5}" sibTransId="{019EAA5C-8BEF-4612-9CF0-EC62E3524D0F}"/>
    <dgm:cxn modelId="{823E83CE-112E-4D11-AB16-4EC2A7FB0666}" type="presOf" srcId="{E666A451-67C6-458C-BCD8-4CAD5162E442}" destId="{C9E34057-DB80-4F76-9A23-8AE1FF26FA84}" srcOrd="0" destOrd="0" presId="urn:microsoft.com/office/officeart/2018/5/layout/IconCircleLabelList"/>
    <dgm:cxn modelId="{FDEAABD3-7D33-44E6-8DD6-AE55B8758CC1}" type="presOf" srcId="{6BA5710A-2B28-472F-978D-3FCAF1AEE34E}" destId="{DED017FC-00D2-41C4-97FD-24D112EFB199}" srcOrd="0" destOrd="0" presId="urn:microsoft.com/office/officeart/2018/5/layout/IconCircleLabelList"/>
    <dgm:cxn modelId="{2623B7B0-DEE0-425B-8D31-3154C263E4DE}" type="presParOf" srcId="{DED017FC-00D2-41C4-97FD-24D112EFB199}" destId="{B4C2E7A2-1BED-4ADC-A347-63CB887110DA}" srcOrd="0" destOrd="0" presId="urn:microsoft.com/office/officeart/2018/5/layout/IconCircleLabelList"/>
    <dgm:cxn modelId="{47A9953D-B5E9-4EF2-9737-E4D141812CF8}" type="presParOf" srcId="{B4C2E7A2-1BED-4ADC-A347-63CB887110DA}" destId="{2EE10CE8-5FE5-4D01-9B48-8727360DC404}" srcOrd="0" destOrd="0" presId="urn:microsoft.com/office/officeart/2018/5/layout/IconCircleLabelList"/>
    <dgm:cxn modelId="{B8E36BB6-15F3-4813-9CA9-A944E04AD07F}" type="presParOf" srcId="{B4C2E7A2-1BED-4ADC-A347-63CB887110DA}" destId="{D80A84AA-0B07-44A7-B168-C6903E7D33A5}" srcOrd="1" destOrd="0" presId="urn:microsoft.com/office/officeart/2018/5/layout/IconCircleLabelList"/>
    <dgm:cxn modelId="{F5D75B0E-B93B-40C5-8FE6-9C08F45A152F}" type="presParOf" srcId="{B4C2E7A2-1BED-4ADC-A347-63CB887110DA}" destId="{4B0D8A08-7B77-409A-A4CF-18A685CB803D}" srcOrd="2" destOrd="0" presId="urn:microsoft.com/office/officeart/2018/5/layout/IconCircleLabelList"/>
    <dgm:cxn modelId="{AE443414-5AB2-4FC3-8EA6-E6F7F631CA0E}" type="presParOf" srcId="{B4C2E7A2-1BED-4ADC-A347-63CB887110DA}" destId="{C32419F9-9362-4332-9FB1-2F3D16D4386A}" srcOrd="3" destOrd="0" presId="urn:microsoft.com/office/officeart/2018/5/layout/IconCircleLabelList"/>
    <dgm:cxn modelId="{0A37BF9F-776F-4939-8D8C-C824FAFDD1EF}" type="presParOf" srcId="{DED017FC-00D2-41C4-97FD-24D112EFB199}" destId="{C3ABE981-EB74-4D9A-9214-414A901B614B}" srcOrd="1" destOrd="0" presId="urn:microsoft.com/office/officeart/2018/5/layout/IconCircleLabelList"/>
    <dgm:cxn modelId="{548F8BE3-AD21-4FB6-A83B-3D2568D55567}" type="presParOf" srcId="{DED017FC-00D2-41C4-97FD-24D112EFB199}" destId="{42FAFE46-14AB-445A-B99C-99ECEFBBADB7}" srcOrd="2" destOrd="0" presId="urn:microsoft.com/office/officeart/2018/5/layout/IconCircleLabelList"/>
    <dgm:cxn modelId="{01BB83EB-81A5-4C3F-9576-563B7A5EC590}" type="presParOf" srcId="{42FAFE46-14AB-445A-B99C-99ECEFBBADB7}" destId="{4DE53733-787A-45F7-AA67-A1B2AF35E8BC}" srcOrd="0" destOrd="0" presId="urn:microsoft.com/office/officeart/2018/5/layout/IconCircleLabelList"/>
    <dgm:cxn modelId="{B284323B-00F0-4CD7-92F3-061AB5031166}" type="presParOf" srcId="{42FAFE46-14AB-445A-B99C-99ECEFBBADB7}" destId="{F91B51D3-9012-4561-84EC-889DF8E9C439}" srcOrd="1" destOrd="0" presId="urn:microsoft.com/office/officeart/2018/5/layout/IconCircleLabelList"/>
    <dgm:cxn modelId="{5486FB22-4596-4CA7-BB77-9900D3124B8A}" type="presParOf" srcId="{42FAFE46-14AB-445A-B99C-99ECEFBBADB7}" destId="{98634E0F-5669-4572-9C83-168B2C24A9BE}" srcOrd="2" destOrd="0" presId="urn:microsoft.com/office/officeart/2018/5/layout/IconCircleLabelList"/>
    <dgm:cxn modelId="{048381CE-E0F9-4F60-A6B7-2CB5DB8C0D4C}" type="presParOf" srcId="{42FAFE46-14AB-445A-B99C-99ECEFBBADB7}" destId="{CA593727-1AAC-4090-A641-D2C06358EFF0}" srcOrd="3" destOrd="0" presId="urn:microsoft.com/office/officeart/2018/5/layout/IconCircleLabelList"/>
    <dgm:cxn modelId="{A7106B8D-0723-44AE-B007-1FA73086B0E6}" type="presParOf" srcId="{DED017FC-00D2-41C4-97FD-24D112EFB199}" destId="{4636EFB6-0F86-47DB-89FA-08B716FCD656}" srcOrd="3" destOrd="0" presId="urn:microsoft.com/office/officeart/2018/5/layout/IconCircleLabelList"/>
    <dgm:cxn modelId="{8E2EEF20-3550-412E-BA5D-A068A7FE02A2}" type="presParOf" srcId="{DED017FC-00D2-41C4-97FD-24D112EFB199}" destId="{42E72802-17DA-4C14-A2A2-EDE3AD1FB466}" srcOrd="4" destOrd="0" presId="urn:microsoft.com/office/officeart/2018/5/layout/IconCircleLabelList"/>
    <dgm:cxn modelId="{B74FEEB7-62B1-4FDE-86CF-7F36B8A0A505}" type="presParOf" srcId="{42E72802-17DA-4C14-A2A2-EDE3AD1FB466}" destId="{9062FF2E-3705-4CFA-8761-F32D6780AAC1}" srcOrd="0" destOrd="0" presId="urn:microsoft.com/office/officeart/2018/5/layout/IconCircleLabelList"/>
    <dgm:cxn modelId="{C94B383F-F116-421F-8846-0F9483DB08A6}" type="presParOf" srcId="{42E72802-17DA-4C14-A2A2-EDE3AD1FB466}" destId="{8D9BC8BA-D092-4AEA-A94F-805D8154DBD8}" srcOrd="1" destOrd="0" presId="urn:microsoft.com/office/officeart/2018/5/layout/IconCircleLabelList"/>
    <dgm:cxn modelId="{BA665D97-06FF-476F-BDDF-5C0126B9B121}" type="presParOf" srcId="{42E72802-17DA-4C14-A2A2-EDE3AD1FB466}" destId="{9F443525-13D1-428B-8BAF-D97BE57DEFA9}" srcOrd="2" destOrd="0" presId="urn:microsoft.com/office/officeart/2018/5/layout/IconCircleLabelList"/>
    <dgm:cxn modelId="{6768B269-D4BA-4C60-B36B-69EAD32F5D38}" type="presParOf" srcId="{42E72802-17DA-4C14-A2A2-EDE3AD1FB466}" destId="{EDB4F518-BB9C-44C6-B1BD-E52D508B1271}" srcOrd="3" destOrd="0" presId="urn:microsoft.com/office/officeart/2018/5/layout/IconCircleLabelList"/>
    <dgm:cxn modelId="{CF827357-A0CE-43DD-9A6B-1DDA821E1480}" type="presParOf" srcId="{DED017FC-00D2-41C4-97FD-24D112EFB199}" destId="{31267BB2-EC95-438B-81F6-D919E1BAFA14}" srcOrd="5" destOrd="0" presId="urn:microsoft.com/office/officeart/2018/5/layout/IconCircleLabelList"/>
    <dgm:cxn modelId="{855C30F7-8EE0-4896-8E4D-0CB280795FF4}" type="presParOf" srcId="{DED017FC-00D2-41C4-97FD-24D112EFB199}" destId="{89E8FB2E-8348-4EE9-9E5C-65970AFA5732}" srcOrd="6" destOrd="0" presId="urn:microsoft.com/office/officeart/2018/5/layout/IconCircleLabelList"/>
    <dgm:cxn modelId="{98F2627D-C5D5-47EC-913C-466C270F2FBC}" type="presParOf" srcId="{89E8FB2E-8348-4EE9-9E5C-65970AFA5732}" destId="{7978B888-7588-4143-AF94-2CD22A6EC68B}" srcOrd="0" destOrd="0" presId="urn:microsoft.com/office/officeart/2018/5/layout/IconCircleLabelList"/>
    <dgm:cxn modelId="{83934E98-391D-41FC-9B33-8B0FB377662C}" type="presParOf" srcId="{89E8FB2E-8348-4EE9-9E5C-65970AFA5732}" destId="{DE03C376-9CD3-4777-8322-C300AFC222E0}" srcOrd="1" destOrd="0" presId="urn:microsoft.com/office/officeart/2018/5/layout/IconCircleLabelList"/>
    <dgm:cxn modelId="{37B0A4FF-93A9-48C7-8D74-6A268673212A}" type="presParOf" srcId="{89E8FB2E-8348-4EE9-9E5C-65970AFA5732}" destId="{9D8740B2-E770-4666-A8A9-04964A82B6AB}" srcOrd="2" destOrd="0" presId="urn:microsoft.com/office/officeart/2018/5/layout/IconCircleLabelList"/>
    <dgm:cxn modelId="{0DA353F2-9ECA-4388-9B6B-8998E45D462D}" type="presParOf" srcId="{89E8FB2E-8348-4EE9-9E5C-65970AFA5732}" destId="{C9E34057-DB80-4F76-9A23-8AE1FF26FA8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C4D26C5-810A-41A3-BCA0-BAF888074251}" type="doc">
      <dgm:prSet loTypeId="urn:microsoft.com/office/officeart/2005/8/layout/chevron1" loCatId="process" qsTypeId="urn:microsoft.com/office/officeart/2005/8/quickstyle/simple2" qsCatId="simple" csTypeId="urn:microsoft.com/office/officeart/2005/8/colors/accent6_2" csCatId="accent6" phldr="1"/>
      <dgm:spPr/>
    </dgm:pt>
    <dgm:pt modelId="{04A064A6-3B68-43A5-A020-94D165296425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I. Contexte</a:t>
          </a:r>
        </a:p>
      </dgm:t>
    </dgm:pt>
    <dgm:pt modelId="{7F7668E2-CFA8-4AA9-BFE6-0FA998762D27}" type="parTrans" cxnId="{A6C5E423-69E6-4907-96E3-6E601EB0977C}">
      <dgm:prSet/>
      <dgm:spPr/>
      <dgm:t>
        <a:bodyPr/>
        <a:lstStyle/>
        <a:p>
          <a:endParaRPr lang="fr-FR">
            <a:solidFill>
              <a:srgbClr val="7030A0"/>
            </a:solidFill>
          </a:endParaRPr>
        </a:p>
      </dgm:t>
    </dgm:pt>
    <dgm:pt modelId="{D4A0EEA4-A336-4158-81B9-1980AFF4C80A}" type="sibTrans" cxnId="{A6C5E423-69E6-4907-96E3-6E601EB0977C}">
      <dgm:prSet/>
      <dgm:spPr/>
      <dgm:t>
        <a:bodyPr/>
        <a:lstStyle/>
        <a:p>
          <a:endParaRPr lang="fr-FR">
            <a:solidFill>
              <a:srgbClr val="7030A0"/>
            </a:solidFill>
          </a:endParaRPr>
        </a:p>
      </dgm:t>
    </dgm:pt>
    <dgm:pt modelId="{33122683-3D24-4494-8005-36C6DBEFAC59}">
      <dgm:prSet/>
      <dgm:spPr>
        <a:solidFill>
          <a:schemeClr val="accent1">
            <a:lumMod val="60000"/>
            <a:lumOff val="4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II. Méthodologie</a:t>
          </a:r>
        </a:p>
      </dgm:t>
    </dgm:pt>
    <dgm:pt modelId="{C4D96AD9-3CC2-4351-A866-5085E41882E2}" type="parTrans" cxnId="{585D3BB3-8D26-4102-A7E0-172049309522}">
      <dgm:prSet/>
      <dgm:spPr/>
      <dgm:t>
        <a:bodyPr/>
        <a:lstStyle/>
        <a:p>
          <a:endParaRPr lang="fr-FR"/>
        </a:p>
      </dgm:t>
    </dgm:pt>
    <dgm:pt modelId="{87494C16-9688-4531-98E1-4676C75A6CE9}" type="sibTrans" cxnId="{585D3BB3-8D26-4102-A7E0-172049309522}">
      <dgm:prSet/>
      <dgm:spPr/>
      <dgm:t>
        <a:bodyPr/>
        <a:lstStyle/>
        <a:p>
          <a:endParaRPr lang="fr-FR"/>
        </a:p>
      </dgm:t>
    </dgm:pt>
    <dgm:pt modelId="{5FDD304F-7890-42D6-AA06-54ED38F7FBA3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III. Traitement des données</a:t>
          </a:r>
        </a:p>
      </dgm:t>
    </dgm:pt>
    <dgm:pt modelId="{6DAE1D75-1176-4354-B92D-2A8B56A4B85A}" type="parTrans" cxnId="{A083098A-A6CE-49E1-826B-E562BFA7AC97}">
      <dgm:prSet/>
      <dgm:spPr/>
      <dgm:t>
        <a:bodyPr/>
        <a:lstStyle/>
        <a:p>
          <a:endParaRPr lang="fr-FR"/>
        </a:p>
      </dgm:t>
    </dgm:pt>
    <dgm:pt modelId="{CBEE887E-4308-4558-8175-74C9DD4D0CBB}" type="sibTrans" cxnId="{A083098A-A6CE-49E1-826B-E562BFA7AC97}">
      <dgm:prSet/>
      <dgm:spPr/>
      <dgm:t>
        <a:bodyPr/>
        <a:lstStyle/>
        <a:p>
          <a:endParaRPr lang="fr-FR"/>
        </a:p>
      </dgm:t>
    </dgm:pt>
    <dgm:pt modelId="{D1E3A65D-AD26-4A13-8D50-C67E305280B1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IV. Modélisation</a:t>
          </a:r>
        </a:p>
      </dgm:t>
    </dgm:pt>
    <dgm:pt modelId="{75925F30-EC4D-42BE-AED6-342E3991D138}" type="parTrans" cxnId="{D6F940E9-3A33-4E0A-A272-DBF23CAEDA98}">
      <dgm:prSet/>
      <dgm:spPr/>
      <dgm:t>
        <a:bodyPr/>
        <a:lstStyle/>
        <a:p>
          <a:endParaRPr lang="fr-FR"/>
        </a:p>
      </dgm:t>
    </dgm:pt>
    <dgm:pt modelId="{40DA0A39-3D68-4DD3-80A0-2994EF8AF3FC}" type="sibTrans" cxnId="{D6F940E9-3A33-4E0A-A272-DBF23CAEDA98}">
      <dgm:prSet/>
      <dgm:spPr/>
      <dgm:t>
        <a:bodyPr/>
        <a:lstStyle/>
        <a:p>
          <a:endParaRPr lang="fr-FR"/>
        </a:p>
      </dgm:t>
    </dgm:pt>
    <dgm:pt modelId="{B5BC8287-F63F-4FAC-B29D-6E8D85BE32D7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V. Présentation des résultats</a:t>
          </a:r>
        </a:p>
      </dgm:t>
    </dgm:pt>
    <dgm:pt modelId="{25EF0AB2-65A1-4313-98B8-E0FC4AEA5C4A}" type="parTrans" cxnId="{10313218-4E30-47C2-971D-9787F53C0FF4}">
      <dgm:prSet/>
      <dgm:spPr/>
      <dgm:t>
        <a:bodyPr/>
        <a:lstStyle/>
        <a:p>
          <a:endParaRPr lang="fr-FR"/>
        </a:p>
      </dgm:t>
    </dgm:pt>
    <dgm:pt modelId="{07188355-F298-4B4E-B72F-5238D19F6C4F}" type="sibTrans" cxnId="{10313218-4E30-47C2-971D-9787F53C0FF4}">
      <dgm:prSet/>
      <dgm:spPr/>
      <dgm:t>
        <a:bodyPr/>
        <a:lstStyle/>
        <a:p>
          <a:endParaRPr lang="fr-FR"/>
        </a:p>
      </dgm:t>
    </dgm:pt>
    <dgm:pt modelId="{9C03B2FA-1919-475C-910F-F9CA028DE219}" type="pres">
      <dgm:prSet presAssocID="{CC4D26C5-810A-41A3-BCA0-BAF888074251}" presName="Name0" presStyleCnt="0">
        <dgm:presLayoutVars>
          <dgm:dir/>
          <dgm:animLvl val="lvl"/>
          <dgm:resizeHandles val="exact"/>
        </dgm:presLayoutVars>
      </dgm:prSet>
      <dgm:spPr/>
    </dgm:pt>
    <dgm:pt modelId="{369D9F40-A58A-4F65-81F4-C6ACEE579E27}" type="pres">
      <dgm:prSet presAssocID="{04A064A6-3B68-43A5-A020-94D165296425}" presName="parTxOnly" presStyleLbl="node1" presStyleIdx="0" presStyleCnt="5" custLinFactNeighborX="-624" custLinFactNeighborY="-1414">
        <dgm:presLayoutVars>
          <dgm:chMax val="0"/>
          <dgm:chPref val="0"/>
          <dgm:bulletEnabled val="1"/>
        </dgm:presLayoutVars>
      </dgm:prSet>
      <dgm:spPr/>
    </dgm:pt>
    <dgm:pt modelId="{38542514-5CD0-449C-8847-46EB8B5E54A4}" type="pres">
      <dgm:prSet presAssocID="{D4A0EEA4-A336-4158-81B9-1980AFF4C80A}" presName="parTxOnlySpace" presStyleCnt="0"/>
      <dgm:spPr/>
    </dgm:pt>
    <dgm:pt modelId="{36FBF07F-2E57-494A-A307-59F40A2D6A57}" type="pres">
      <dgm:prSet presAssocID="{33122683-3D24-4494-8005-36C6DBEFAC59}" presName="parTxOnly" presStyleLbl="node1" presStyleIdx="1" presStyleCnt="5" custLinFactNeighborX="11837" custLinFactNeighborY="-1414">
        <dgm:presLayoutVars>
          <dgm:chMax val="0"/>
          <dgm:chPref val="0"/>
          <dgm:bulletEnabled val="1"/>
        </dgm:presLayoutVars>
      </dgm:prSet>
      <dgm:spPr/>
    </dgm:pt>
    <dgm:pt modelId="{1475114A-3686-479B-ACE3-3DB72E3A8FF4}" type="pres">
      <dgm:prSet presAssocID="{87494C16-9688-4531-98E1-4676C75A6CE9}" presName="parTxOnlySpace" presStyleCnt="0"/>
      <dgm:spPr/>
    </dgm:pt>
    <dgm:pt modelId="{04BA3892-3474-499B-8C8C-7036348EB223}" type="pres">
      <dgm:prSet presAssocID="{5FDD304F-7890-42D6-AA06-54ED38F7FB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FFF77B20-53F2-4BA7-A3C2-6307457B9EF0}" type="pres">
      <dgm:prSet presAssocID="{CBEE887E-4308-4558-8175-74C9DD4D0CBB}" presName="parTxOnlySpace" presStyleCnt="0"/>
      <dgm:spPr/>
    </dgm:pt>
    <dgm:pt modelId="{AAF3D7FA-86FE-4AFC-9618-80292DA463B7}" type="pres">
      <dgm:prSet presAssocID="{D1E3A65D-AD26-4A13-8D50-C67E305280B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B708DA4-255C-4E4F-972D-3C94BE231CFC}" type="pres">
      <dgm:prSet presAssocID="{40DA0A39-3D68-4DD3-80A0-2994EF8AF3FC}" presName="parTxOnlySpace" presStyleCnt="0"/>
      <dgm:spPr/>
    </dgm:pt>
    <dgm:pt modelId="{D2874418-61B6-46A5-9263-D79293379602}" type="pres">
      <dgm:prSet presAssocID="{B5BC8287-F63F-4FAC-B29D-6E8D85BE32D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0313218-4E30-47C2-971D-9787F53C0FF4}" srcId="{CC4D26C5-810A-41A3-BCA0-BAF888074251}" destId="{B5BC8287-F63F-4FAC-B29D-6E8D85BE32D7}" srcOrd="4" destOrd="0" parTransId="{25EF0AB2-65A1-4313-98B8-E0FC4AEA5C4A}" sibTransId="{07188355-F298-4B4E-B72F-5238D19F6C4F}"/>
    <dgm:cxn modelId="{A6C5E423-69E6-4907-96E3-6E601EB0977C}" srcId="{CC4D26C5-810A-41A3-BCA0-BAF888074251}" destId="{04A064A6-3B68-43A5-A020-94D165296425}" srcOrd="0" destOrd="0" parTransId="{7F7668E2-CFA8-4AA9-BFE6-0FA998762D27}" sibTransId="{D4A0EEA4-A336-4158-81B9-1980AFF4C80A}"/>
    <dgm:cxn modelId="{71FAC76C-6425-4256-83AD-BC098C8B057D}" type="presOf" srcId="{D1E3A65D-AD26-4A13-8D50-C67E305280B1}" destId="{AAF3D7FA-86FE-4AFC-9618-80292DA463B7}" srcOrd="0" destOrd="0" presId="urn:microsoft.com/office/officeart/2005/8/layout/chevron1"/>
    <dgm:cxn modelId="{14DA2386-F1AA-4FF9-8DCA-CD299DD23443}" type="presOf" srcId="{5FDD304F-7890-42D6-AA06-54ED38F7FBA3}" destId="{04BA3892-3474-499B-8C8C-7036348EB223}" srcOrd="0" destOrd="0" presId="urn:microsoft.com/office/officeart/2005/8/layout/chevron1"/>
    <dgm:cxn modelId="{40353C87-E720-4223-ADD5-2D8DCDE76D3F}" type="presOf" srcId="{CC4D26C5-810A-41A3-BCA0-BAF888074251}" destId="{9C03B2FA-1919-475C-910F-F9CA028DE219}" srcOrd="0" destOrd="0" presId="urn:microsoft.com/office/officeart/2005/8/layout/chevron1"/>
    <dgm:cxn modelId="{A083098A-A6CE-49E1-826B-E562BFA7AC97}" srcId="{CC4D26C5-810A-41A3-BCA0-BAF888074251}" destId="{5FDD304F-7890-42D6-AA06-54ED38F7FBA3}" srcOrd="2" destOrd="0" parTransId="{6DAE1D75-1176-4354-B92D-2A8B56A4B85A}" sibTransId="{CBEE887E-4308-4558-8175-74C9DD4D0CBB}"/>
    <dgm:cxn modelId="{585D3BB3-8D26-4102-A7E0-172049309522}" srcId="{CC4D26C5-810A-41A3-BCA0-BAF888074251}" destId="{33122683-3D24-4494-8005-36C6DBEFAC59}" srcOrd="1" destOrd="0" parTransId="{C4D96AD9-3CC2-4351-A866-5085E41882E2}" sibTransId="{87494C16-9688-4531-98E1-4676C75A6CE9}"/>
    <dgm:cxn modelId="{D6F940E9-3A33-4E0A-A272-DBF23CAEDA98}" srcId="{CC4D26C5-810A-41A3-BCA0-BAF888074251}" destId="{D1E3A65D-AD26-4A13-8D50-C67E305280B1}" srcOrd="3" destOrd="0" parTransId="{75925F30-EC4D-42BE-AED6-342E3991D138}" sibTransId="{40DA0A39-3D68-4DD3-80A0-2994EF8AF3FC}"/>
    <dgm:cxn modelId="{E4BD39ED-D6C1-4190-9146-22327D551526}" type="presOf" srcId="{33122683-3D24-4494-8005-36C6DBEFAC59}" destId="{36FBF07F-2E57-494A-A307-59F40A2D6A57}" srcOrd="0" destOrd="0" presId="urn:microsoft.com/office/officeart/2005/8/layout/chevron1"/>
    <dgm:cxn modelId="{467547FA-072D-44C0-8C20-C43CB617CA50}" type="presOf" srcId="{04A064A6-3B68-43A5-A020-94D165296425}" destId="{369D9F40-A58A-4F65-81F4-C6ACEE579E27}" srcOrd="0" destOrd="0" presId="urn:microsoft.com/office/officeart/2005/8/layout/chevron1"/>
    <dgm:cxn modelId="{A51748FE-ACCF-4364-8DDE-609D18323EC8}" type="presOf" srcId="{B5BC8287-F63F-4FAC-B29D-6E8D85BE32D7}" destId="{D2874418-61B6-46A5-9263-D79293379602}" srcOrd="0" destOrd="0" presId="urn:microsoft.com/office/officeart/2005/8/layout/chevron1"/>
    <dgm:cxn modelId="{CAB6F453-64E9-49BD-A8DC-EE236D951445}" type="presParOf" srcId="{9C03B2FA-1919-475C-910F-F9CA028DE219}" destId="{369D9F40-A58A-4F65-81F4-C6ACEE579E27}" srcOrd="0" destOrd="0" presId="urn:microsoft.com/office/officeart/2005/8/layout/chevron1"/>
    <dgm:cxn modelId="{A7B8FC4F-89B2-43FF-9290-918C794056C7}" type="presParOf" srcId="{9C03B2FA-1919-475C-910F-F9CA028DE219}" destId="{38542514-5CD0-449C-8847-46EB8B5E54A4}" srcOrd="1" destOrd="0" presId="urn:microsoft.com/office/officeart/2005/8/layout/chevron1"/>
    <dgm:cxn modelId="{C59E218D-E7EA-44DC-B3B9-3CE555791CBD}" type="presParOf" srcId="{9C03B2FA-1919-475C-910F-F9CA028DE219}" destId="{36FBF07F-2E57-494A-A307-59F40A2D6A57}" srcOrd="2" destOrd="0" presId="urn:microsoft.com/office/officeart/2005/8/layout/chevron1"/>
    <dgm:cxn modelId="{6413BFE7-CF6C-46DD-884E-C3D73450E100}" type="presParOf" srcId="{9C03B2FA-1919-475C-910F-F9CA028DE219}" destId="{1475114A-3686-479B-ACE3-3DB72E3A8FF4}" srcOrd="3" destOrd="0" presId="urn:microsoft.com/office/officeart/2005/8/layout/chevron1"/>
    <dgm:cxn modelId="{0CDD6E7D-8372-482C-B8D5-DE792C144D0A}" type="presParOf" srcId="{9C03B2FA-1919-475C-910F-F9CA028DE219}" destId="{04BA3892-3474-499B-8C8C-7036348EB223}" srcOrd="4" destOrd="0" presId="urn:microsoft.com/office/officeart/2005/8/layout/chevron1"/>
    <dgm:cxn modelId="{0B00E269-AC01-42C9-BC03-824917472E85}" type="presParOf" srcId="{9C03B2FA-1919-475C-910F-F9CA028DE219}" destId="{FFF77B20-53F2-4BA7-A3C2-6307457B9EF0}" srcOrd="5" destOrd="0" presId="urn:microsoft.com/office/officeart/2005/8/layout/chevron1"/>
    <dgm:cxn modelId="{3A27C89C-ADB5-47B1-A38A-17A81B7C82D4}" type="presParOf" srcId="{9C03B2FA-1919-475C-910F-F9CA028DE219}" destId="{AAF3D7FA-86FE-4AFC-9618-80292DA463B7}" srcOrd="6" destOrd="0" presId="urn:microsoft.com/office/officeart/2005/8/layout/chevron1"/>
    <dgm:cxn modelId="{D2B7989C-5526-46B8-B267-84FFDE04E6A5}" type="presParOf" srcId="{9C03B2FA-1919-475C-910F-F9CA028DE219}" destId="{BB708DA4-255C-4E4F-972D-3C94BE231CFC}" srcOrd="7" destOrd="0" presId="urn:microsoft.com/office/officeart/2005/8/layout/chevron1"/>
    <dgm:cxn modelId="{0A8EDB60-3E16-4FC7-BD0C-4265B26A66E1}" type="presParOf" srcId="{9C03B2FA-1919-475C-910F-F9CA028DE219}" destId="{D2874418-61B6-46A5-9263-D79293379602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C4D26C5-810A-41A3-BCA0-BAF888074251}" type="doc">
      <dgm:prSet loTypeId="urn:microsoft.com/office/officeart/2005/8/layout/chevron1" loCatId="process" qsTypeId="urn:microsoft.com/office/officeart/2005/8/quickstyle/simple2" qsCatId="simple" csTypeId="urn:microsoft.com/office/officeart/2005/8/colors/accent6_2" csCatId="accent6" phldr="1"/>
      <dgm:spPr/>
    </dgm:pt>
    <dgm:pt modelId="{04A064A6-3B68-43A5-A020-94D165296425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I. Contexte</a:t>
          </a:r>
        </a:p>
      </dgm:t>
    </dgm:pt>
    <dgm:pt modelId="{7F7668E2-CFA8-4AA9-BFE6-0FA998762D27}" type="parTrans" cxnId="{A6C5E423-69E6-4907-96E3-6E601EB0977C}">
      <dgm:prSet/>
      <dgm:spPr/>
      <dgm:t>
        <a:bodyPr/>
        <a:lstStyle/>
        <a:p>
          <a:endParaRPr lang="fr-FR">
            <a:solidFill>
              <a:srgbClr val="7030A0"/>
            </a:solidFill>
          </a:endParaRPr>
        </a:p>
      </dgm:t>
    </dgm:pt>
    <dgm:pt modelId="{D4A0EEA4-A336-4158-81B9-1980AFF4C80A}" type="sibTrans" cxnId="{A6C5E423-69E6-4907-96E3-6E601EB0977C}">
      <dgm:prSet/>
      <dgm:spPr/>
      <dgm:t>
        <a:bodyPr/>
        <a:lstStyle/>
        <a:p>
          <a:endParaRPr lang="fr-FR">
            <a:solidFill>
              <a:srgbClr val="7030A0"/>
            </a:solidFill>
          </a:endParaRPr>
        </a:p>
      </dgm:t>
    </dgm:pt>
    <dgm:pt modelId="{33122683-3D24-4494-8005-36C6DBEFAC59}">
      <dgm:prSet/>
      <dgm:spPr>
        <a:solidFill>
          <a:schemeClr val="accent1">
            <a:lumMod val="60000"/>
            <a:lumOff val="4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II. Méthodologie</a:t>
          </a:r>
        </a:p>
      </dgm:t>
    </dgm:pt>
    <dgm:pt modelId="{C4D96AD9-3CC2-4351-A866-5085E41882E2}" type="parTrans" cxnId="{585D3BB3-8D26-4102-A7E0-172049309522}">
      <dgm:prSet/>
      <dgm:spPr/>
      <dgm:t>
        <a:bodyPr/>
        <a:lstStyle/>
        <a:p>
          <a:endParaRPr lang="fr-FR"/>
        </a:p>
      </dgm:t>
    </dgm:pt>
    <dgm:pt modelId="{87494C16-9688-4531-98E1-4676C75A6CE9}" type="sibTrans" cxnId="{585D3BB3-8D26-4102-A7E0-172049309522}">
      <dgm:prSet/>
      <dgm:spPr/>
      <dgm:t>
        <a:bodyPr/>
        <a:lstStyle/>
        <a:p>
          <a:endParaRPr lang="fr-FR"/>
        </a:p>
      </dgm:t>
    </dgm:pt>
    <dgm:pt modelId="{5FDD304F-7890-42D6-AA06-54ED38F7FBA3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III. Traitement des données</a:t>
          </a:r>
        </a:p>
      </dgm:t>
    </dgm:pt>
    <dgm:pt modelId="{6DAE1D75-1176-4354-B92D-2A8B56A4B85A}" type="parTrans" cxnId="{A083098A-A6CE-49E1-826B-E562BFA7AC97}">
      <dgm:prSet/>
      <dgm:spPr/>
      <dgm:t>
        <a:bodyPr/>
        <a:lstStyle/>
        <a:p>
          <a:endParaRPr lang="fr-FR"/>
        </a:p>
      </dgm:t>
    </dgm:pt>
    <dgm:pt modelId="{CBEE887E-4308-4558-8175-74C9DD4D0CBB}" type="sibTrans" cxnId="{A083098A-A6CE-49E1-826B-E562BFA7AC97}">
      <dgm:prSet/>
      <dgm:spPr/>
      <dgm:t>
        <a:bodyPr/>
        <a:lstStyle/>
        <a:p>
          <a:endParaRPr lang="fr-FR"/>
        </a:p>
      </dgm:t>
    </dgm:pt>
    <dgm:pt modelId="{D1E3A65D-AD26-4A13-8D50-C67E305280B1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IV. Modélisation</a:t>
          </a:r>
        </a:p>
      </dgm:t>
    </dgm:pt>
    <dgm:pt modelId="{75925F30-EC4D-42BE-AED6-342E3991D138}" type="parTrans" cxnId="{D6F940E9-3A33-4E0A-A272-DBF23CAEDA98}">
      <dgm:prSet/>
      <dgm:spPr/>
      <dgm:t>
        <a:bodyPr/>
        <a:lstStyle/>
        <a:p>
          <a:endParaRPr lang="fr-FR"/>
        </a:p>
      </dgm:t>
    </dgm:pt>
    <dgm:pt modelId="{40DA0A39-3D68-4DD3-80A0-2994EF8AF3FC}" type="sibTrans" cxnId="{D6F940E9-3A33-4E0A-A272-DBF23CAEDA98}">
      <dgm:prSet/>
      <dgm:spPr/>
      <dgm:t>
        <a:bodyPr/>
        <a:lstStyle/>
        <a:p>
          <a:endParaRPr lang="fr-FR"/>
        </a:p>
      </dgm:t>
    </dgm:pt>
    <dgm:pt modelId="{B5BC8287-F63F-4FAC-B29D-6E8D85BE32D7}">
      <dgm:prSet/>
      <dgm:spPr>
        <a:solidFill>
          <a:schemeClr val="accent5">
            <a:lumMod val="5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  <a:latin typeface="Century Gothic" panose="020B0502020202020204" pitchFamily="34" charset="0"/>
            </a:rPr>
            <a:t>V. Présentation des résultats</a:t>
          </a:r>
        </a:p>
      </dgm:t>
    </dgm:pt>
    <dgm:pt modelId="{25EF0AB2-65A1-4313-98B8-E0FC4AEA5C4A}" type="parTrans" cxnId="{10313218-4E30-47C2-971D-9787F53C0FF4}">
      <dgm:prSet/>
      <dgm:spPr/>
      <dgm:t>
        <a:bodyPr/>
        <a:lstStyle/>
        <a:p>
          <a:endParaRPr lang="fr-FR"/>
        </a:p>
      </dgm:t>
    </dgm:pt>
    <dgm:pt modelId="{07188355-F298-4B4E-B72F-5238D19F6C4F}" type="sibTrans" cxnId="{10313218-4E30-47C2-971D-9787F53C0FF4}">
      <dgm:prSet/>
      <dgm:spPr/>
      <dgm:t>
        <a:bodyPr/>
        <a:lstStyle/>
        <a:p>
          <a:endParaRPr lang="fr-FR"/>
        </a:p>
      </dgm:t>
    </dgm:pt>
    <dgm:pt modelId="{9C03B2FA-1919-475C-910F-F9CA028DE219}" type="pres">
      <dgm:prSet presAssocID="{CC4D26C5-810A-41A3-BCA0-BAF888074251}" presName="Name0" presStyleCnt="0">
        <dgm:presLayoutVars>
          <dgm:dir/>
          <dgm:animLvl val="lvl"/>
          <dgm:resizeHandles val="exact"/>
        </dgm:presLayoutVars>
      </dgm:prSet>
      <dgm:spPr/>
    </dgm:pt>
    <dgm:pt modelId="{369D9F40-A58A-4F65-81F4-C6ACEE579E27}" type="pres">
      <dgm:prSet presAssocID="{04A064A6-3B68-43A5-A020-94D165296425}" presName="parTxOnly" presStyleLbl="node1" presStyleIdx="0" presStyleCnt="5" custLinFactNeighborX="-624" custLinFactNeighborY="-1414">
        <dgm:presLayoutVars>
          <dgm:chMax val="0"/>
          <dgm:chPref val="0"/>
          <dgm:bulletEnabled val="1"/>
        </dgm:presLayoutVars>
      </dgm:prSet>
      <dgm:spPr/>
    </dgm:pt>
    <dgm:pt modelId="{38542514-5CD0-449C-8847-46EB8B5E54A4}" type="pres">
      <dgm:prSet presAssocID="{D4A0EEA4-A336-4158-81B9-1980AFF4C80A}" presName="parTxOnlySpace" presStyleCnt="0"/>
      <dgm:spPr/>
    </dgm:pt>
    <dgm:pt modelId="{36FBF07F-2E57-494A-A307-59F40A2D6A57}" type="pres">
      <dgm:prSet presAssocID="{33122683-3D24-4494-8005-36C6DBEFAC59}" presName="parTxOnly" presStyleLbl="node1" presStyleIdx="1" presStyleCnt="5" custLinFactNeighborX="11837" custLinFactNeighborY="-1414">
        <dgm:presLayoutVars>
          <dgm:chMax val="0"/>
          <dgm:chPref val="0"/>
          <dgm:bulletEnabled val="1"/>
        </dgm:presLayoutVars>
      </dgm:prSet>
      <dgm:spPr/>
    </dgm:pt>
    <dgm:pt modelId="{1475114A-3686-479B-ACE3-3DB72E3A8FF4}" type="pres">
      <dgm:prSet presAssocID="{87494C16-9688-4531-98E1-4676C75A6CE9}" presName="parTxOnlySpace" presStyleCnt="0"/>
      <dgm:spPr/>
    </dgm:pt>
    <dgm:pt modelId="{04BA3892-3474-499B-8C8C-7036348EB223}" type="pres">
      <dgm:prSet presAssocID="{5FDD304F-7890-42D6-AA06-54ED38F7FB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FFF77B20-53F2-4BA7-A3C2-6307457B9EF0}" type="pres">
      <dgm:prSet presAssocID="{CBEE887E-4308-4558-8175-74C9DD4D0CBB}" presName="parTxOnlySpace" presStyleCnt="0"/>
      <dgm:spPr/>
    </dgm:pt>
    <dgm:pt modelId="{AAF3D7FA-86FE-4AFC-9618-80292DA463B7}" type="pres">
      <dgm:prSet presAssocID="{D1E3A65D-AD26-4A13-8D50-C67E305280B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B708DA4-255C-4E4F-972D-3C94BE231CFC}" type="pres">
      <dgm:prSet presAssocID="{40DA0A39-3D68-4DD3-80A0-2994EF8AF3FC}" presName="parTxOnlySpace" presStyleCnt="0"/>
      <dgm:spPr/>
    </dgm:pt>
    <dgm:pt modelId="{D2874418-61B6-46A5-9263-D79293379602}" type="pres">
      <dgm:prSet presAssocID="{B5BC8287-F63F-4FAC-B29D-6E8D85BE32D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0313218-4E30-47C2-971D-9787F53C0FF4}" srcId="{CC4D26C5-810A-41A3-BCA0-BAF888074251}" destId="{B5BC8287-F63F-4FAC-B29D-6E8D85BE32D7}" srcOrd="4" destOrd="0" parTransId="{25EF0AB2-65A1-4313-98B8-E0FC4AEA5C4A}" sibTransId="{07188355-F298-4B4E-B72F-5238D19F6C4F}"/>
    <dgm:cxn modelId="{A6C5E423-69E6-4907-96E3-6E601EB0977C}" srcId="{CC4D26C5-810A-41A3-BCA0-BAF888074251}" destId="{04A064A6-3B68-43A5-A020-94D165296425}" srcOrd="0" destOrd="0" parTransId="{7F7668E2-CFA8-4AA9-BFE6-0FA998762D27}" sibTransId="{D4A0EEA4-A336-4158-81B9-1980AFF4C80A}"/>
    <dgm:cxn modelId="{71FAC76C-6425-4256-83AD-BC098C8B057D}" type="presOf" srcId="{D1E3A65D-AD26-4A13-8D50-C67E305280B1}" destId="{AAF3D7FA-86FE-4AFC-9618-80292DA463B7}" srcOrd="0" destOrd="0" presId="urn:microsoft.com/office/officeart/2005/8/layout/chevron1"/>
    <dgm:cxn modelId="{14DA2386-F1AA-4FF9-8DCA-CD299DD23443}" type="presOf" srcId="{5FDD304F-7890-42D6-AA06-54ED38F7FBA3}" destId="{04BA3892-3474-499B-8C8C-7036348EB223}" srcOrd="0" destOrd="0" presId="urn:microsoft.com/office/officeart/2005/8/layout/chevron1"/>
    <dgm:cxn modelId="{40353C87-E720-4223-ADD5-2D8DCDE76D3F}" type="presOf" srcId="{CC4D26C5-810A-41A3-BCA0-BAF888074251}" destId="{9C03B2FA-1919-475C-910F-F9CA028DE219}" srcOrd="0" destOrd="0" presId="urn:microsoft.com/office/officeart/2005/8/layout/chevron1"/>
    <dgm:cxn modelId="{A083098A-A6CE-49E1-826B-E562BFA7AC97}" srcId="{CC4D26C5-810A-41A3-BCA0-BAF888074251}" destId="{5FDD304F-7890-42D6-AA06-54ED38F7FBA3}" srcOrd="2" destOrd="0" parTransId="{6DAE1D75-1176-4354-B92D-2A8B56A4B85A}" sibTransId="{CBEE887E-4308-4558-8175-74C9DD4D0CBB}"/>
    <dgm:cxn modelId="{585D3BB3-8D26-4102-A7E0-172049309522}" srcId="{CC4D26C5-810A-41A3-BCA0-BAF888074251}" destId="{33122683-3D24-4494-8005-36C6DBEFAC59}" srcOrd="1" destOrd="0" parTransId="{C4D96AD9-3CC2-4351-A866-5085E41882E2}" sibTransId="{87494C16-9688-4531-98E1-4676C75A6CE9}"/>
    <dgm:cxn modelId="{D6F940E9-3A33-4E0A-A272-DBF23CAEDA98}" srcId="{CC4D26C5-810A-41A3-BCA0-BAF888074251}" destId="{D1E3A65D-AD26-4A13-8D50-C67E305280B1}" srcOrd="3" destOrd="0" parTransId="{75925F30-EC4D-42BE-AED6-342E3991D138}" sibTransId="{40DA0A39-3D68-4DD3-80A0-2994EF8AF3FC}"/>
    <dgm:cxn modelId="{E4BD39ED-D6C1-4190-9146-22327D551526}" type="presOf" srcId="{33122683-3D24-4494-8005-36C6DBEFAC59}" destId="{36FBF07F-2E57-494A-A307-59F40A2D6A57}" srcOrd="0" destOrd="0" presId="urn:microsoft.com/office/officeart/2005/8/layout/chevron1"/>
    <dgm:cxn modelId="{467547FA-072D-44C0-8C20-C43CB617CA50}" type="presOf" srcId="{04A064A6-3B68-43A5-A020-94D165296425}" destId="{369D9F40-A58A-4F65-81F4-C6ACEE579E27}" srcOrd="0" destOrd="0" presId="urn:microsoft.com/office/officeart/2005/8/layout/chevron1"/>
    <dgm:cxn modelId="{A51748FE-ACCF-4364-8DDE-609D18323EC8}" type="presOf" srcId="{B5BC8287-F63F-4FAC-B29D-6E8D85BE32D7}" destId="{D2874418-61B6-46A5-9263-D79293379602}" srcOrd="0" destOrd="0" presId="urn:microsoft.com/office/officeart/2005/8/layout/chevron1"/>
    <dgm:cxn modelId="{CAB6F453-64E9-49BD-A8DC-EE236D951445}" type="presParOf" srcId="{9C03B2FA-1919-475C-910F-F9CA028DE219}" destId="{369D9F40-A58A-4F65-81F4-C6ACEE579E27}" srcOrd="0" destOrd="0" presId="urn:microsoft.com/office/officeart/2005/8/layout/chevron1"/>
    <dgm:cxn modelId="{A7B8FC4F-89B2-43FF-9290-918C794056C7}" type="presParOf" srcId="{9C03B2FA-1919-475C-910F-F9CA028DE219}" destId="{38542514-5CD0-449C-8847-46EB8B5E54A4}" srcOrd="1" destOrd="0" presId="urn:microsoft.com/office/officeart/2005/8/layout/chevron1"/>
    <dgm:cxn modelId="{C59E218D-E7EA-44DC-B3B9-3CE555791CBD}" type="presParOf" srcId="{9C03B2FA-1919-475C-910F-F9CA028DE219}" destId="{36FBF07F-2E57-494A-A307-59F40A2D6A57}" srcOrd="2" destOrd="0" presId="urn:microsoft.com/office/officeart/2005/8/layout/chevron1"/>
    <dgm:cxn modelId="{6413BFE7-CF6C-46DD-884E-C3D73450E100}" type="presParOf" srcId="{9C03B2FA-1919-475C-910F-F9CA028DE219}" destId="{1475114A-3686-479B-ACE3-3DB72E3A8FF4}" srcOrd="3" destOrd="0" presId="urn:microsoft.com/office/officeart/2005/8/layout/chevron1"/>
    <dgm:cxn modelId="{0CDD6E7D-8372-482C-B8D5-DE792C144D0A}" type="presParOf" srcId="{9C03B2FA-1919-475C-910F-F9CA028DE219}" destId="{04BA3892-3474-499B-8C8C-7036348EB223}" srcOrd="4" destOrd="0" presId="urn:microsoft.com/office/officeart/2005/8/layout/chevron1"/>
    <dgm:cxn modelId="{0B00E269-AC01-42C9-BC03-824917472E85}" type="presParOf" srcId="{9C03B2FA-1919-475C-910F-F9CA028DE219}" destId="{FFF77B20-53F2-4BA7-A3C2-6307457B9EF0}" srcOrd="5" destOrd="0" presId="urn:microsoft.com/office/officeart/2005/8/layout/chevron1"/>
    <dgm:cxn modelId="{3A27C89C-ADB5-47B1-A38A-17A81B7C82D4}" type="presParOf" srcId="{9C03B2FA-1919-475C-910F-F9CA028DE219}" destId="{AAF3D7FA-86FE-4AFC-9618-80292DA463B7}" srcOrd="6" destOrd="0" presId="urn:microsoft.com/office/officeart/2005/8/layout/chevron1"/>
    <dgm:cxn modelId="{D2B7989C-5526-46B8-B267-84FFDE04E6A5}" type="presParOf" srcId="{9C03B2FA-1919-475C-910F-F9CA028DE219}" destId="{BB708DA4-255C-4E4F-972D-3C94BE231CFC}" srcOrd="7" destOrd="0" presId="urn:microsoft.com/office/officeart/2005/8/layout/chevron1"/>
    <dgm:cxn modelId="{0A8EDB60-3E16-4FC7-BD0C-4265B26A66E1}" type="presParOf" srcId="{9C03B2FA-1919-475C-910F-F9CA028DE219}" destId="{D2874418-61B6-46A5-9263-D79293379602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437769-83FB-442B-965C-7A786793DD9F}">
      <dsp:nvSpPr>
        <dsp:cNvPr id="0" name=""/>
        <dsp:cNvSpPr/>
      </dsp:nvSpPr>
      <dsp:spPr>
        <a:xfrm>
          <a:off x="0" y="661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19F1A-9428-412E-A9C7-A734E42E1295}">
      <dsp:nvSpPr>
        <dsp:cNvPr id="0" name=""/>
        <dsp:cNvSpPr/>
      </dsp:nvSpPr>
      <dsp:spPr>
        <a:xfrm>
          <a:off x="0" y="661"/>
          <a:ext cx="8128000" cy="1083468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>
              <a:latin typeface="Century Gothic" panose="020B0502020202020204" pitchFamily="34" charset="0"/>
            </a:rPr>
            <a:t>I. Contexte</a:t>
          </a:r>
        </a:p>
      </dsp:txBody>
      <dsp:txXfrm>
        <a:off x="0" y="661"/>
        <a:ext cx="8128000" cy="1083468"/>
      </dsp:txXfrm>
    </dsp:sp>
    <dsp:sp modelId="{C1D93A3D-8CEE-4331-8E8D-234BCB13723B}">
      <dsp:nvSpPr>
        <dsp:cNvPr id="0" name=""/>
        <dsp:cNvSpPr/>
      </dsp:nvSpPr>
      <dsp:spPr>
        <a:xfrm>
          <a:off x="0" y="108413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00442-43F7-46ED-BEB1-98526C8AF3F6}">
      <dsp:nvSpPr>
        <dsp:cNvPr id="0" name=""/>
        <dsp:cNvSpPr/>
      </dsp:nvSpPr>
      <dsp:spPr>
        <a:xfrm>
          <a:off x="0" y="1084130"/>
          <a:ext cx="8128000" cy="1083468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>
              <a:latin typeface="Century Gothic" panose="020B0502020202020204" pitchFamily="34" charset="0"/>
            </a:rPr>
            <a:t>II. Méthodologie</a:t>
          </a:r>
          <a:endParaRPr lang="fr-FR" sz="3600" b="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0" y="1084130"/>
        <a:ext cx="8128000" cy="1083468"/>
      </dsp:txXfrm>
    </dsp:sp>
    <dsp:sp modelId="{576C15C2-D4E7-4FAF-9596-63023A6DBCDD}">
      <dsp:nvSpPr>
        <dsp:cNvPr id="0" name=""/>
        <dsp:cNvSpPr/>
      </dsp:nvSpPr>
      <dsp:spPr>
        <a:xfrm>
          <a:off x="0" y="2167599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159A4-7061-4423-BE8E-EFB041B2AEF6}">
      <dsp:nvSpPr>
        <dsp:cNvPr id="0" name=""/>
        <dsp:cNvSpPr/>
      </dsp:nvSpPr>
      <dsp:spPr>
        <a:xfrm>
          <a:off x="0" y="2167599"/>
          <a:ext cx="8128000" cy="1083468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>
              <a:latin typeface="Century Gothic" panose="020B0502020202020204" pitchFamily="34" charset="0"/>
            </a:rPr>
            <a:t>III. Traitement des données</a:t>
          </a:r>
          <a:endParaRPr lang="fr-FR" sz="3600" b="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0" y="2167599"/>
        <a:ext cx="8128000" cy="1083468"/>
      </dsp:txXfrm>
    </dsp:sp>
    <dsp:sp modelId="{02DDF3C0-0813-4E0E-8365-6C77457C40CD}">
      <dsp:nvSpPr>
        <dsp:cNvPr id="0" name=""/>
        <dsp:cNvSpPr/>
      </dsp:nvSpPr>
      <dsp:spPr>
        <a:xfrm>
          <a:off x="0" y="3251067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96E26-DAE0-4CCB-9F6D-A8E2A3F984AF}">
      <dsp:nvSpPr>
        <dsp:cNvPr id="0" name=""/>
        <dsp:cNvSpPr/>
      </dsp:nvSpPr>
      <dsp:spPr>
        <a:xfrm>
          <a:off x="0" y="3251067"/>
          <a:ext cx="8128000" cy="1083468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>
              <a:latin typeface="Century Gothic" panose="020B0502020202020204" pitchFamily="34" charset="0"/>
            </a:rPr>
            <a:t>IV. Modélisation</a:t>
          </a:r>
        </a:p>
      </dsp:txBody>
      <dsp:txXfrm>
        <a:off x="0" y="3251067"/>
        <a:ext cx="8128000" cy="1083468"/>
      </dsp:txXfrm>
    </dsp:sp>
    <dsp:sp modelId="{63CFCE95-F0AA-42E1-92D2-8D85EBE003DD}">
      <dsp:nvSpPr>
        <dsp:cNvPr id="0" name=""/>
        <dsp:cNvSpPr/>
      </dsp:nvSpPr>
      <dsp:spPr>
        <a:xfrm>
          <a:off x="0" y="4334536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C4A98-0203-45B4-9B33-424C0B57E9FE}">
      <dsp:nvSpPr>
        <dsp:cNvPr id="0" name=""/>
        <dsp:cNvSpPr/>
      </dsp:nvSpPr>
      <dsp:spPr>
        <a:xfrm>
          <a:off x="0" y="4334536"/>
          <a:ext cx="8128000" cy="1083468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>
              <a:latin typeface="Century Gothic" panose="020B0502020202020204" pitchFamily="34" charset="0"/>
            </a:rPr>
            <a:t>V. Présentation des résultats</a:t>
          </a:r>
        </a:p>
      </dsp:txBody>
      <dsp:txXfrm>
        <a:off x="0" y="4334536"/>
        <a:ext cx="8128000" cy="10834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D9F40-A58A-4F65-81F4-C6ACEE579E27}">
      <dsp:nvSpPr>
        <dsp:cNvPr id="0" name=""/>
        <dsp:cNvSpPr/>
      </dsp:nvSpPr>
      <dsp:spPr>
        <a:xfrm>
          <a:off x="1315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I. Contexte</a:t>
          </a:r>
        </a:p>
      </dsp:txBody>
      <dsp:txXfrm>
        <a:off x="227738" y="0"/>
        <a:ext cx="2180526" cy="452846"/>
      </dsp:txXfrm>
    </dsp:sp>
    <dsp:sp modelId="{36FBF07F-2E57-494A-A307-59F40A2D6A57}">
      <dsp:nvSpPr>
        <dsp:cNvPr id="0" name=""/>
        <dsp:cNvSpPr/>
      </dsp:nvSpPr>
      <dsp:spPr>
        <a:xfrm>
          <a:off x="2404165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II. Méthodologie</a:t>
          </a:r>
        </a:p>
      </dsp:txBody>
      <dsp:txXfrm>
        <a:off x="2630588" y="0"/>
        <a:ext cx="2180526" cy="452846"/>
      </dsp:txXfrm>
    </dsp:sp>
    <dsp:sp modelId="{04BA3892-3474-499B-8C8C-7036348EB223}">
      <dsp:nvSpPr>
        <dsp:cNvPr id="0" name=""/>
        <dsp:cNvSpPr/>
      </dsp:nvSpPr>
      <dsp:spPr>
        <a:xfrm>
          <a:off x="4743028" y="0"/>
          <a:ext cx="2633372" cy="452846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III. Traitement des données</a:t>
          </a:r>
        </a:p>
      </dsp:txBody>
      <dsp:txXfrm>
        <a:off x="4969451" y="0"/>
        <a:ext cx="2180526" cy="452846"/>
      </dsp:txXfrm>
    </dsp:sp>
    <dsp:sp modelId="{AAF3D7FA-86FE-4AFC-9618-80292DA463B7}">
      <dsp:nvSpPr>
        <dsp:cNvPr id="0" name=""/>
        <dsp:cNvSpPr/>
      </dsp:nvSpPr>
      <dsp:spPr>
        <a:xfrm>
          <a:off x="7113063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IV. Modélisation</a:t>
          </a:r>
        </a:p>
      </dsp:txBody>
      <dsp:txXfrm>
        <a:off x="7339486" y="0"/>
        <a:ext cx="2180526" cy="452846"/>
      </dsp:txXfrm>
    </dsp:sp>
    <dsp:sp modelId="{D2874418-61B6-46A5-9263-D79293379602}">
      <dsp:nvSpPr>
        <dsp:cNvPr id="0" name=""/>
        <dsp:cNvSpPr/>
      </dsp:nvSpPr>
      <dsp:spPr>
        <a:xfrm>
          <a:off x="9483098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V. Présentation des résultats</a:t>
          </a:r>
        </a:p>
      </dsp:txBody>
      <dsp:txXfrm>
        <a:off x="9709521" y="0"/>
        <a:ext cx="2180526" cy="45284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D9F40-A58A-4F65-81F4-C6ACEE579E27}">
      <dsp:nvSpPr>
        <dsp:cNvPr id="0" name=""/>
        <dsp:cNvSpPr/>
      </dsp:nvSpPr>
      <dsp:spPr>
        <a:xfrm>
          <a:off x="1315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I. Contexte</a:t>
          </a:r>
        </a:p>
      </dsp:txBody>
      <dsp:txXfrm>
        <a:off x="227738" y="0"/>
        <a:ext cx="2180526" cy="452846"/>
      </dsp:txXfrm>
    </dsp:sp>
    <dsp:sp modelId="{36FBF07F-2E57-494A-A307-59F40A2D6A57}">
      <dsp:nvSpPr>
        <dsp:cNvPr id="0" name=""/>
        <dsp:cNvSpPr/>
      </dsp:nvSpPr>
      <dsp:spPr>
        <a:xfrm>
          <a:off x="2404165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II. Méthodologie</a:t>
          </a:r>
        </a:p>
      </dsp:txBody>
      <dsp:txXfrm>
        <a:off x="2630588" y="0"/>
        <a:ext cx="2180526" cy="452846"/>
      </dsp:txXfrm>
    </dsp:sp>
    <dsp:sp modelId="{04BA3892-3474-499B-8C8C-7036348EB223}">
      <dsp:nvSpPr>
        <dsp:cNvPr id="0" name=""/>
        <dsp:cNvSpPr/>
      </dsp:nvSpPr>
      <dsp:spPr>
        <a:xfrm>
          <a:off x="4743028" y="0"/>
          <a:ext cx="2633372" cy="452846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III. Traitement des données</a:t>
          </a:r>
        </a:p>
      </dsp:txBody>
      <dsp:txXfrm>
        <a:off x="4969451" y="0"/>
        <a:ext cx="2180526" cy="452846"/>
      </dsp:txXfrm>
    </dsp:sp>
    <dsp:sp modelId="{AAF3D7FA-86FE-4AFC-9618-80292DA463B7}">
      <dsp:nvSpPr>
        <dsp:cNvPr id="0" name=""/>
        <dsp:cNvSpPr/>
      </dsp:nvSpPr>
      <dsp:spPr>
        <a:xfrm>
          <a:off x="7113063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IV. Modélisation</a:t>
          </a:r>
        </a:p>
      </dsp:txBody>
      <dsp:txXfrm>
        <a:off x="7339486" y="0"/>
        <a:ext cx="2180526" cy="452846"/>
      </dsp:txXfrm>
    </dsp:sp>
    <dsp:sp modelId="{D2874418-61B6-46A5-9263-D79293379602}">
      <dsp:nvSpPr>
        <dsp:cNvPr id="0" name=""/>
        <dsp:cNvSpPr/>
      </dsp:nvSpPr>
      <dsp:spPr>
        <a:xfrm>
          <a:off x="9483098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V. Présentation des résultats</a:t>
          </a:r>
        </a:p>
      </dsp:txBody>
      <dsp:txXfrm>
        <a:off x="9709521" y="0"/>
        <a:ext cx="2180526" cy="45284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D9F40-A58A-4F65-81F4-C6ACEE579E27}">
      <dsp:nvSpPr>
        <dsp:cNvPr id="0" name=""/>
        <dsp:cNvSpPr/>
      </dsp:nvSpPr>
      <dsp:spPr>
        <a:xfrm>
          <a:off x="1315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I. Contexte</a:t>
          </a:r>
        </a:p>
      </dsp:txBody>
      <dsp:txXfrm>
        <a:off x="227738" y="0"/>
        <a:ext cx="2180526" cy="452846"/>
      </dsp:txXfrm>
    </dsp:sp>
    <dsp:sp modelId="{36FBF07F-2E57-494A-A307-59F40A2D6A57}">
      <dsp:nvSpPr>
        <dsp:cNvPr id="0" name=""/>
        <dsp:cNvSpPr/>
      </dsp:nvSpPr>
      <dsp:spPr>
        <a:xfrm>
          <a:off x="2404165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II. Méthodologie</a:t>
          </a:r>
        </a:p>
      </dsp:txBody>
      <dsp:txXfrm>
        <a:off x="2630588" y="0"/>
        <a:ext cx="2180526" cy="452846"/>
      </dsp:txXfrm>
    </dsp:sp>
    <dsp:sp modelId="{04BA3892-3474-499B-8C8C-7036348EB223}">
      <dsp:nvSpPr>
        <dsp:cNvPr id="0" name=""/>
        <dsp:cNvSpPr/>
      </dsp:nvSpPr>
      <dsp:spPr>
        <a:xfrm>
          <a:off x="4743028" y="0"/>
          <a:ext cx="2633372" cy="452846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III. Traitement des données</a:t>
          </a:r>
        </a:p>
      </dsp:txBody>
      <dsp:txXfrm>
        <a:off x="4969451" y="0"/>
        <a:ext cx="2180526" cy="452846"/>
      </dsp:txXfrm>
    </dsp:sp>
    <dsp:sp modelId="{AAF3D7FA-86FE-4AFC-9618-80292DA463B7}">
      <dsp:nvSpPr>
        <dsp:cNvPr id="0" name=""/>
        <dsp:cNvSpPr/>
      </dsp:nvSpPr>
      <dsp:spPr>
        <a:xfrm>
          <a:off x="7113063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IV. Modélisation</a:t>
          </a:r>
        </a:p>
      </dsp:txBody>
      <dsp:txXfrm>
        <a:off x="7339486" y="0"/>
        <a:ext cx="2180526" cy="452846"/>
      </dsp:txXfrm>
    </dsp:sp>
    <dsp:sp modelId="{D2874418-61B6-46A5-9263-D79293379602}">
      <dsp:nvSpPr>
        <dsp:cNvPr id="0" name=""/>
        <dsp:cNvSpPr/>
      </dsp:nvSpPr>
      <dsp:spPr>
        <a:xfrm>
          <a:off x="9483098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V. Présentation des résultats</a:t>
          </a:r>
        </a:p>
      </dsp:txBody>
      <dsp:txXfrm>
        <a:off x="9709521" y="0"/>
        <a:ext cx="2180526" cy="45284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C43B6-5B76-4AC5-892E-BAAEA18795AA}">
      <dsp:nvSpPr>
        <dsp:cNvPr id="0" name=""/>
        <dsp:cNvSpPr/>
      </dsp:nvSpPr>
      <dsp:spPr>
        <a:xfrm>
          <a:off x="0" y="1045"/>
          <a:ext cx="90867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A8A06-145B-4D0D-A405-158BEED70DCF}">
      <dsp:nvSpPr>
        <dsp:cNvPr id="0" name=""/>
        <dsp:cNvSpPr/>
      </dsp:nvSpPr>
      <dsp:spPr>
        <a:xfrm>
          <a:off x="0" y="1045"/>
          <a:ext cx="1817350" cy="713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b="1" kern="1200" dirty="0">
              <a:latin typeface="Century Gothic" panose="020B0502020202020204" pitchFamily="34" charset="0"/>
            </a:rPr>
            <a:t>Data exploration :</a:t>
          </a:r>
        </a:p>
      </dsp:txBody>
      <dsp:txXfrm>
        <a:off x="0" y="1045"/>
        <a:ext cx="1817350" cy="713044"/>
      </dsp:txXfrm>
    </dsp:sp>
    <dsp:sp modelId="{72AA99C1-1E27-4C99-964D-AD91C8946B9D}">
      <dsp:nvSpPr>
        <dsp:cNvPr id="0" name=""/>
        <dsp:cNvSpPr/>
      </dsp:nvSpPr>
      <dsp:spPr>
        <a:xfrm>
          <a:off x="1953652" y="33424"/>
          <a:ext cx="7133101" cy="647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  <a:defRPr cap="all"/>
          </a:pPr>
          <a:r>
            <a:rPr lang="fr-FR" sz="1200" b="1" kern="1200" dirty="0">
              <a:latin typeface="Century Gothic" panose="020B0502020202020204" pitchFamily="34" charset="0"/>
            </a:rPr>
            <a:t>Analyse des distributions des variables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  <a:defRPr cap="all"/>
          </a:pPr>
          <a:r>
            <a:rPr lang="fr-FR" sz="1200" b="1" kern="1200" dirty="0">
              <a:latin typeface="Century Gothic" panose="020B0502020202020204" pitchFamily="34" charset="0"/>
            </a:rPr>
            <a:t>Détermination des variables pertinentes (Avis Métiers et des </a:t>
          </a:r>
          <a:r>
            <a:rPr lang="fr-FR" sz="1200" b="1" kern="1200" dirty="0" err="1">
              <a:latin typeface="Century Gothic" panose="020B0502020202020204" pitchFamily="34" charset="0"/>
            </a:rPr>
            <a:t>expertS</a:t>
          </a:r>
          <a:r>
            <a:rPr lang="fr-FR" sz="1200" b="1" kern="1200" dirty="0">
              <a:latin typeface="Century Gothic" panose="020B0502020202020204" pitchFamily="34" charset="0"/>
            </a:rPr>
            <a:t>)</a:t>
          </a:r>
        </a:p>
      </dsp:txBody>
      <dsp:txXfrm>
        <a:off x="1953652" y="33424"/>
        <a:ext cx="7133101" cy="647589"/>
      </dsp:txXfrm>
    </dsp:sp>
    <dsp:sp modelId="{242D4FA6-A483-4B66-BA99-4321A5EFC790}">
      <dsp:nvSpPr>
        <dsp:cNvPr id="0" name=""/>
        <dsp:cNvSpPr/>
      </dsp:nvSpPr>
      <dsp:spPr>
        <a:xfrm>
          <a:off x="1817350" y="681014"/>
          <a:ext cx="72694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1BAEB-B64A-40AD-A455-3F0BFAD66D98}">
      <dsp:nvSpPr>
        <dsp:cNvPr id="0" name=""/>
        <dsp:cNvSpPr/>
      </dsp:nvSpPr>
      <dsp:spPr>
        <a:xfrm>
          <a:off x="0" y="714090"/>
          <a:ext cx="90867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943D4-0499-4DDE-8035-C35D4EA1CA1F}">
      <dsp:nvSpPr>
        <dsp:cNvPr id="0" name=""/>
        <dsp:cNvSpPr/>
      </dsp:nvSpPr>
      <dsp:spPr>
        <a:xfrm>
          <a:off x="0" y="714090"/>
          <a:ext cx="1817350" cy="713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b="1" kern="1200" dirty="0">
              <a:latin typeface="Century Gothic" panose="020B0502020202020204" pitchFamily="34" charset="0"/>
            </a:rPr>
            <a:t>Analyse en composantes principales (ACP) : </a:t>
          </a:r>
        </a:p>
      </dsp:txBody>
      <dsp:txXfrm>
        <a:off x="0" y="714090"/>
        <a:ext cx="1817350" cy="713044"/>
      </dsp:txXfrm>
    </dsp:sp>
    <dsp:sp modelId="{77E194C2-797A-4F91-8BDF-CBD0E96ADD18}">
      <dsp:nvSpPr>
        <dsp:cNvPr id="0" name=""/>
        <dsp:cNvSpPr/>
      </dsp:nvSpPr>
      <dsp:spPr>
        <a:xfrm>
          <a:off x="1953652" y="746469"/>
          <a:ext cx="7133101" cy="647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b="1" kern="1200" dirty="0">
              <a:latin typeface="Century Gothic" panose="020B0502020202020204" pitchFamily="34" charset="0"/>
            </a:rPr>
            <a:t>Déterminer le nombre de </a:t>
          </a:r>
          <a:r>
            <a:rPr lang="fr-FR" sz="1200" b="1" kern="1200" dirty="0" err="1">
              <a:latin typeface="Century Gothic" panose="020B0502020202020204" pitchFamily="34" charset="0"/>
            </a:rPr>
            <a:t>features</a:t>
          </a:r>
          <a:r>
            <a:rPr lang="fr-FR" sz="1200" b="1" kern="1200" dirty="0">
              <a:latin typeface="Century Gothic" panose="020B0502020202020204" pitchFamily="34" charset="0"/>
            </a:rPr>
            <a:t> </a:t>
          </a:r>
          <a:r>
            <a:rPr lang="fr-FR" sz="1200" b="1" kern="1200" dirty="0" err="1">
              <a:latin typeface="Century Gothic" panose="020B0502020202020204" pitchFamily="34" charset="0"/>
            </a:rPr>
            <a:t>signicatives</a:t>
          </a:r>
          <a:r>
            <a:rPr lang="fr-FR" sz="1200" b="1" kern="1200" dirty="0">
              <a:latin typeface="Century Gothic" panose="020B0502020202020204" pitchFamily="34" charset="0"/>
            </a:rPr>
            <a:t> dans notre jeu de données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b="1" kern="1200" dirty="0">
              <a:latin typeface="Century Gothic" panose="020B0502020202020204" pitchFamily="34" charset="0"/>
            </a:rPr>
            <a:t>85% de l’explication du jeu de données avec 16 </a:t>
          </a:r>
          <a:r>
            <a:rPr lang="fr-FR" sz="1200" b="1" kern="1200" dirty="0" err="1">
              <a:latin typeface="Century Gothic" panose="020B0502020202020204" pitchFamily="34" charset="0"/>
            </a:rPr>
            <a:t>features</a:t>
          </a:r>
          <a:endParaRPr lang="fr-FR" sz="1200" b="1" kern="1200" dirty="0">
            <a:latin typeface="Century Gothic" panose="020B0502020202020204" pitchFamily="34" charset="0"/>
          </a:endParaRPr>
        </a:p>
      </dsp:txBody>
      <dsp:txXfrm>
        <a:off x="1953652" y="746469"/>
        <a:ext cx="7133101" cy="647589"/>
      </dsp:txXfrm>
    </dsp:sp>
    <dsp:sp modelId="{5B00E5EE-B8B6-47DC-84CB-F6FA573DFA19}">
      <dsp:nvSpPr>
        <dsp:cNvPr id="0" name=""/>
        <dsp:cNvSpPr/>
      </dsp:nvSpPr>
      <dsp:spPr>
        <a:xfrm>
          <a:off x="1817350" y="1394059"/>
          <a:ext cx="72694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1934A-A524-4F91-9F4A-E7D625A633D2}">
      <dsp:nvSpPr>
        <dsp:cNvPr id="0" name=""/>
        <dsp:cNvSpPr/>
      </dsp:nvSpPr>
      <dsp:spPr>
        <a:xfrm>
          <a:off x="0" y="1427134"/>
          <a:ext cx="90867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5FC94-EFC0-471B-8670-0A68E259E211}">
      <dsp:nvSpPr>
        <dsp:cNvPr id="0" name=""/>
        <dsp:cNvSpPr/>
      </dsp:nvSpPr>
      <dsp:spPr>
        <a:xfrm>
          <a:off x="0" y="1427134"/>
          <a:ext cx="1817350" cy="713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b="1" kern="1200" dirty="0">
              <a:latin typeface="Century Gothic" panose="020B0502020202020204" pitchFamily="34" charset="0"/>
            </a:rPr>
            <a:t>Matrice de corrélation :</a:t>
          </a:r>
        </a:p>
      </dsp:txBody>
      <dsp:txXfrm>
        <a:off x="0" y="1427134"/>
        <a:ext cx="1817350" cy="713044"/>
      </dsp:txXfrm>
    </dsp:sp>
    <dsp:sp modelId="{DF8C2758-491A-404E-B958-E43D8CCB47F8}">
      <dsp:nvSpPr>
        <dsp:cNvPr id="0" name=""/>
        <dsp:cNvSpPr/>
      </dsp:nvSpPr>
      <dsp:spPr>
        <a:xfrm>
          <a:off x="1953652" y="1459514"/>
          <a:ext cx="7133101" cy="647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b="1" kern="1200" dirty="0">
              <a:latin typeface="Century Gothic" panose="020B0502020202020204" pitchFamily="34" charset="0"/>
            </a:rPr>
            <a:t>Détermination des </a:t>
          </a:r>
          <a:r>
            <a:rPr lang="fr-FR" sz="1200" b="1" kern="1200" dirty="0" err="1">
              <a:latin typeface="Century Gothic" panose="020B0502020202020204" pitchFamily="34" charset="0"/>
            </a:rPr>
            <a:t>features</a:t>
          </a:r>
          <a:r>
            <a:rPr lang="fr-FR" sz="1200" b="1" kern="1200" dirty="0">
              <a:latin typeface="Century Gothic" panose="020B0502020202020204" pitchFamily="34" charset="0"/>
            </a:rPr>
            <a:t> corrélées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b="1" kern="1200" dirty="0">
              <a:latin typeface="Century Gothic" panose="020B0502020202020204" pitchFamily="34" charset="0"/>
            </a:rPr>
            <a:t>Elimination de la redondance et réduire le nombre de </a:t>
          </a:r>
          <a:r>
            <a:rPr lang="fr-FR" sz="1200" b="1" kern="1200" dirty="0" err="1">
              <a:latin typeface="Century Gothic" panose="020B0502020202020204" pitchFamily="34" charset="0"/>
            </a:rPr>
            <a:t>features</a:t>
          </a:r>
          <a:r>
            <a:rPr lang="fr-FR" sz="1200" b="1" kern="1200" dirty="0">
              <a:latin typeface="Century Gothic" panose="020B0502020202020204" pitchFamily="34" charset="0"/>
            </a:rPr>
            <a:t>.</a:t>
          </a:r>
        </a:p>
      </dsp:txBody>
      <dsp:txXfrm>
        <a:off x="1953652" y="1459514"/>
        <a:ext cx="7133101" cy="647589"/>
      </dsp:txXfrm>
    </dsp:sp>
    <dsp:sp modelId="{55C556D3-896C-441B-BD53-A78228C0B070}">
      <dsp:nvSpPr>
        <dsp:cNvPr id="0" name=""/>
        <dsp:cNvSpPr/>
      </dsp:nvSpPr>
      <dsp:spPr>
        <a:xfrm>
          <a:off x="1817350" y="2107103"/>
          <a:ext cx="72694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3A9A5-F6A8-4203-AB58-417868D8A247}">
      <dsp:nvSpPr>
        <dsp:cNvPr id="0" name=""/>
        <dsp:cNvSpPr/>
      </dsp:nvSpPr>
      <dsp:spPr>
        <a:xfrm>
          <a:off x="116857" y="0"/>
          <a:ext cx="2476005" cy="24760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Century Gothic" panose="020B0502020202020204" pitchFamily="34" charset="0"/>
            </a:rPr>
            <a:t>À la fin de cette étape, nous avons réussi à réduire le nombre de </a:t>
          </a:r>
          <a:r>
            <a:rPr lang="fr-FR" sz="1700" kern="1200" dirty="0" err="1">
              <a:latin typeface="Century Gothic" panose="020B0502020202020204" pitchFamily="34" charset="0"/>
            </a:rPr>
            <a:t>features</a:t>
          </a:r>
          <a:r>
            <a:rPr lang="fr-FR" sz="1700" kern="1200" dirty="0">
              <a:latin typeface="Century Gothic" panose="020B0502020202020204" pitchFamily="34" charset="0"/>
            </a:rPr>
            <a:t> de 43 à 16.</a:t>
          </a:r>
          <a:endParaRPr lang="fr-FR" sz="1700" kern="1200" dirty="0"/>
        </a:p>
      </dsp:txBody>
      <dsp:txXfrm>
        <a:off x="479460" y="362603"/>
        <a:ext cx="1750799" cy="175079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D9F40-A58A-4F65-81F4-C6ACEE579E27}">
      <dsp:nvSpPr>
        <dsp:cNvPr id="0" name=""/>
        <dsp:cNvSpPr/>
      </dsp:nvSpPr>
      <dsp:spPr>
        <a:xfrm>
          <a:off x="1315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I. Contexte</a:t>
          </a:r>
        </a:p>
      </dsp:txBody>
      <dsp:txXfrm>
        <a:off x="227738" y="0"/>
        <a:ext cx="2180526" cy="452846"/>
      </dsp:txXfrm>
    </dsp:sp>
    <dsp:sp modelId="{36FBF07F-2E57-494A-A307-59F40A2D6A57}">
      <dsp:nvSpPr>
        <dsp:cNvPr id="0" name=""/>
        <dsp:cNvSpPr/>
      </dsp:nvSpPr>
      <dsp:spPr>
        <a:xfrm>
          <a:off x="2404165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II. Méthodologie</a:t>
          </a:r>
        </a:p>
      </dsp:txBody>
      <dsp:txXfrm>
        <a:off x="2630588" y="0"/>
        <a:ext cx="2180526" cy="452846"/>
      </dsp:txXfrm>
    </dsp:sp>
    <dsp:sp modelId="{04BA3892-3474-499B-8C8C-7036348EB223}">
      <dsp:nvSpPr>
        <dsp:cNvPr id="0" name=""/>
        <dsp:cNvSpPr/>
      </dsp:nvSpPr>
      <dsp:spPr>
        <a:xfrm>
          <a:off x="4743028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III. Traitement des données</a:t>
          </a:r>
        </a:p>
      </dsp:txBody>
      <dsp:txXfrm>
        <a:off x="4969451" y="0"/>
        <a:ext cx="2180526" cy="452846"/>
      </dsp:txXfrm>
    </dsp:sp>
    <dsp:sp modelId="{AAF3D7FA-86FE-4AFC-9618-80292DA463B7}">
      <dsp:nvSpPr>
        <dsp:cNvPr id="0" name=""/>
        <dsp:cNvSpPr/>
      </dsp:nvSpPr>
      <dsp:spPr>
        <a:xfrm>
          <a:off x="7113063" y="0"/>
          <a:ext cx="2633372" cy="452846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IV. Modélisation</a:t>
          </a:r>
        </a:p>
      </dsp:txBody>
      <dsp:txXfrm>
        <a:off x="7339486" y="0"/>
        <a:ext cx="2180526" cy="452846"/>
      </dsp:txXfrm>
    </dsp:sp>
    <dsp:sp modelId="{D2874418-61B6-46A5-9263-D79293379602}">
      <dsp:nvSpPr>
        <dsp:cNvPr id="0" name=""/>
        <dsp:cNvSpPr/>
      </dsp:nvSpPr>
      <dsp:spPr>
        <a:xfrm>
          <a:off x="9483098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V. Présentation des résultats</a:t>
          </a:r>
        </a:p>
      </dsp:txBody>
      <dsp:txXfrm>
        <a:off x="9709521" y="0"/>
        <a:ext cx="2180526" cy="45284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D0923-7B7A-4433-B4FE-960F1BFB9C33}">
      <dsp:nvSpPr>
        <dsp:cNvPr id="0" name=""/>
        <dsp:cNvSpPr/>
      </dsp:nvSpPr>
      <dsp:spPr>
        <a:xfrm>
          <a:off x="0" y="0"/>
          <a:ext cx="2329242" cy="232924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2C9C9-FEA0-4F1C-BCA3-7C84E3F82C4E}">
      <dsp:nvSpPr>
        <dsp:cNvPr id="0" name=""/>
        <dsp:cNvSpPr/>
      </dsp:nvSpPr>
      <dsp:spPr>
        <a:xfrm>
          <a:off x="1164621" y="0"/>
          <a:ext cx="4469280" cy="23292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FR" sz="1400" b="1" kern="1200" dirty="0"/>
            <a:t>Annotation des données :</a:t>
          </a:r>
          <a:r>
            <a:rPr lang="fr-FR" sz="1400" kern="1200" dirty="0"/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FR" sz="1400" kern="1200" dirty="0"/>
            <a:t>Avec Utilisation de Power BI pour identifier les points considérés comme des anomalies en termes de points. En passant par des méthodes d’identification statistiques.</a:t>
          </a:r>
        </a:p>
      </dsp:txBody>
      <dsp:txXfrm>
        <a:off x="1164621" y="0"/>
        <a:ext cx="4469280" cy="1106390"/>
      </dsp:txXfrm>
    </dsp:sp>
    <dsp:sp modelId="{F7E8CDEC-2B39-4032-B4F7-D086E5497ADE}">
      <dsp:nvSpPr>
        <dsp:cNvPr id="0" name=""/>
        <dsp:cNvSpPr/>
      </dsp:nvSpPr>
      <dsp:spPr>
        <a:xfrm>
          <a:off x="611426" y="1106390"/>
          <a:ext cx="1106390" cy="110639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CC012-56D3-4036-AC6C-5AB10BD236B4}">
      <dsp:nvSpPr>
        <dsp:cNvPr id="0" name=""/>
        <dsp:cNvSpPr/>
      </dsp:nvSpPr>
      <dsp:spPr>
        <a:xfrm>
          <a:off x="1164621" y="1106390"/>
          <a:ext cx="4469280" cy="11063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FR" sz="1400" b="1" kern="1200" dirty="0"/>
            <a:t>Règle de gestion :</a:t>
          </a:r>
          <a:r>
            <a:rPr lang="fr-FR" sz="1400" kern="1200" dirty="0"/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FR" sz="1400" kern="1200" dirty="0"/>
            <a:t>Mise en évidence des cas où les PGEN (paramètres généraux) sont manquants. Mise en évidence du RISK manquant dans la ligne. </a:t>
          </a:r>
        </a:p>
      </dsp:txBody>
      <dsp:txXfrm>
        <a:off x="1164621" y="1106390"/>
        <a:ext cx="4469280" cy="110639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D9F40-A58A-4F65-81F4-C6ACEE579E27}">
      <dsp:nvSpPr>
        <dsp:cNvPr id="0" name=""/>
        <dsp:cNvSpPr/>
      </dsp:nvSpPr>
      <dsp:spPr>
        <a:xfrm>
          <a:off x="1315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I. Contexte</a:t>
          </a:r>
        </a:p>
      </dsp:txBody>
      <dsp:txXfrm>
        <a:off x="227738" y="0"/>
        <a:ext cx="2180526" cy="452846"/>
      </dsp:txXfrm>
    </dsp:sp>
    <dsp:sp modelId="{36FBF07F-2E57-494A-A307-59F40A2D6A57}">
      <dsp:nvSpPr>
        <dsp:cNvPr id="0" name=""/>
        <dsp:cNvSpPr/>
      </dsp:nvSpPr>
      <dsp:spPr>
        <a:xfrm>
          <a:off x="2404165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II. Méthodologie</a:t>
          </a:r>
        </a:p>
      </dsp:txBody>
      <dsp:txXfrm>
        <a:off x="2630588" y="0"/>
        <a:ext cx="2180526" cy="452846"/>
      </dsp:txXfrm>
    </dsp:sp>
    <dsp:sp modelId="{04BA3892-3474-499B-8C8C-7036348EB223}">
      <dsp:nvSpPr>
        <dsp:cNvPr id="0" name=""/>
        <dsp:cNvSpPr/>
      </dsp:nvSpPr>
      <dsp:spPr>
        <a:xfrm>
          <a:off x="4743028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III. Traitement des données</a:t>
          </a:r>
        </a:p>
      </dsp:txBody>
      <dsp:txXfrm>
        <a:off x="4969451" y="0"/>
        <a:ext cx="2180526" cy="452846"/>
      </dsp:txXfrm>
    </dsp:sp>
    <dsp:sp modelId="{AAF3D7FA-86FE-4AFC-9618-80292DA463B7}">
      <dsp:nvSpPr>
        <dsp:cNvPr id="0" name=""/>
        <dsp:cNvSpPr/>
      </dsp:nvSpPr>
      <dsp:spPr>
        <a:xfrm>
          <a:off x="7113063" y="0"/>
          <a:ext cx="2633372" cy="452846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IV. Modélisation</a:t>
          </a:r>
        </a:p>
      </dsp:txBody>
      <dsp:txXfrm>
        <a:off x="7339486" y="0"/>
        <a:ext cx="2180526" cy="452846"/>
      </dsp:txXfrm>
    </dsp:sp>
    <dsp:sp modelId="{D2874418-61B6-46A5-9263-D79293379602}">
      <dsp:nvSpPr>
        <dsp:cNvPr id="0" name=""/>
        <dsp:cNvSpPr/>
      </dsp:nvSpPr>
      <dsp:spPr>
        <a:xfrm>
          <a:off x="9483098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V. Présentation des résultats</a:t>
          </a:r>
        </a:p>
      </dsp:txBody>
      <dsp:txXfrm>
        <a:off x="9709521" y="0"/>
        <a:ext cx="2180526" cy="45284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7C14D-FD44-4FFB-B757-A1E34FB88ABC}">
      <dsp:nvSpPr>
        <dsp:cNvPr id="0" name=""/>
        <dsp:cNvSpPr/>
      </dsp:nvSpPr>
      <dsp:spPr>
        <a:xfrm>
          <a:off x="147456" y="689518"/>
          <a:ext cx="1130241" cy="11302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AD083-7D94-4F45-B876-4AC2DBB809C7}">
      <dsp:nvSpPr>
        <dsp:cNvPr id="0" name=""/>
        <dsp:cNvSpPr/>
      </dsp:nvSpPr>
      <dsp:spPr>
        <a:xfrm>
          <a:off x="384807" y="926869"/>
          <a:ext cx="655540" cy="6555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2B9AE-1993-4CF7-A30A-C7EF8E9C5E8B}">
      <dsp:nvSpPr>
        <dsp:cNvPr id="0" name=""/>
        <dsp:cNvSpPr/>
      </dsp:nvSpPr>
      <dsp:spPr>
        <a:xfrm>
          <a:off x="1519892" y="689518"/>
          <a:ext cx="2664140" cy="113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>
              <a:latin typeface="Century Gothic" panose="020B0502020202020204" pitchFamily="34" charset="0"/>
            </a:rPr>
            <a:t>Mise en place des algorithmes supervisés et non supervisés sur les jeux de données</a:t>
          </a:r>
        </a:p>
      </dsp:txBody>
      <dsp:txXfrm>
        <a:off x="1519892" y="689518"/>
        <a:ext cx="2664140" cy="1130241"/>
      </dsp:txXfrm>
    </dsp:sp>
    <dsp:sp modelId="{B8BB7B24-2E62-4277-B151-A625F1B8F6E8}">
      <dsp:nvSpPr>
        <dsp:cNvPr id="0" name=""/>
        <dsp:cNvSpPr/>
      </dsp:nvSpPr>
      <dsp:spPr>
        <a:xfrm>
          <a:off x="4648239" y="689518"/>
          <a:ext cx="1130241" cy="11302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E64048-138D-4282-9E31-EC620C2ACB57}">
      <dsp:nvSpPr>
        <dsp:cNvPr id="0" name=""/>
        <dsp:cNvSpPr/>
      </dsp:nvSpPr>
      <dsp:spPr>
        <a:xfrm>
          <a:off x="4885590" y="926869"/>
          <a:ext cx="655540" cy="6555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C78EC-3518-4D30-951D-53392FEDCA82}">
      <dsp:nvSpPr>
        <dsp:cNvPr id="0" name=""/>
        <dsp:cNvSpPr/>
      </dsp:nvSpPr>
      <dsp:spPr>
        <a:xfrm>
          <a:off x="6020675" y="689518"/>
          <a:ext cx="2664140" cy="113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>
              <a:latin typeface="Century Gothic" panose="020B0502020202020204" pitchFamily="34" charset="0"/>
            </a:rPr>
            <a:t>Un modèle Non supervisé (K-</a:t>
          </a:r>
          <a:r>
            <a:rPr lang="fr-FR" sz="1200" b="1" kern="1200" dirty="0" err="1">
              <a:latin typeface="Century Gothic" panose="020B0502020202020204" pitchFamily="34" charset="0"/>
            </a:rPr>
            <a:t>means</a:t>
          </a:r>
          <a:r>
            <a:rPr lang="fr-FR" sz="1200" b="1" kern="1200" dirty="0">
              <a:latin typeface="Century Gothic" panose="020B0502020202020204" pitchFamily="34" charset="0"/>
            </a:rPr>
            <a:t> et Isolation Forest) non performant. (Isolation des gros montants…)</a:t>
          </a:r>
        </a:p>
      </dsp:txBody>
      <dsp:txXfrm>
        <a:off x="6020675" y="689518"/>
        <a:ext cx="2664140" cy="1130241"/>
      </dsp:txXfrm>
    </dsp:sp>
    <dsp:sp modelId="{D5603E75-5140-49FE-973F-250636844E1A}">
      <dsp:nvSpPr>
        <dsp:cNvPr id="0" name=""/>
        <dsp:cNvSpPr/>
      </dsp:nvSpPr>
      <dsp:spPr>
        <a:xfrm>
          <a:off x="147456" y="2565203"/>
          <a:ext cx="1130241" cy="11302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F4A10-DA8A-4078-870E-500CB997712B}">
      <dsp:nvSpPr>
        <dsp:cNvPr id="0" name=""/>
        <dsp:cNvSpPr/>
      </dsp:nvSpPr>
      <dsp:spPr>
        <a:xfrm>
          <a:off x="384807" y="2802554"/>
          <a:ext cx="655540" cy="6555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4B75C-00AB-4EED-9A14-357BFF3D8AFE}">
      <dsp:nvSpPr>
        <dsp:cNvPr id="0" name=""/>
        <dsp:cNvSpPr/>
      </dsp:nvSpPr>
      <dsp:spPr>
        <a:xfrm>
          <a:off x="1519892" y="2565203"/>
          <a:ext cx="2664140" cy="113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>
              <a:latin typeface="Century Gothic" panose="020B0502020202020204" pitchFamily="34" charset="0"/>
            </a:rPr>
            <a:t>Décision de se concentrer sur les modèles supervisés</a:t>
          </a:r>
        </a:p>
      </dsp:txBody>
      <dsp:txXfrm>
        <a:off x="1519892" y="2565203"/>
        <a:ext cx="2664140" cy="1130241"/>
      </dsp:txXfrm>
    </dsp:sp>
    <dsp:sp modelId="{35320EBA-0753-4C2F-9DB3-B0CD9D668859}">
      <dsp:nvSpPr>
        <dsp:cNvPr id="0" name=""/>
        <dsp:cNvSpPr/>
      </dsp:nvSpPr>
      <dsp:spPr>
        <a:xfrm>
          <a:off x="4648239" y="2565203"/>
          <a:ext cx="1130241" cy="11302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7F6F1-80E9-4698-AA8B-71F1A7419F5F}">
      <dsp:nvSpPr>
        <dsp:cNvPr id="0" name=""/>
        <dsp:cNvSpPr/>
      </dsp:nvSpPr>
      <dsp:spPr>
        <a:xfrm>
          <a:off x="4885590" y="2802554"/>
          <a:ext cx="655540" cy="6555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506D0-87E5-4211-8C08-BE761D65E31B}">
      <dsp:nvSpPr>
        <dsp:cNvPr id="0" name=""/>
        <dsp:cNvSpPr/>
      </dsp:nvSpPr>
      <dsp:spPr>
        <a:xfrm>
          <a:off x="6020675" y="2565203"/>
          <a:ext cx="2664140" cy="113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>
              <a:latin typeface="Century Gothic" panose="020B0502020202020204" pitchFamily="34" charset="0"/>
            </a:rPr>
            <a:t>Modèle SVM et Linéaire non prometteurs</a:t>
          </a:r>
        </a:p>
      </dsp:txBody>
      <dsp:txXfrm>
        <a:off x="6020675" y="2565203"/>
        <a:ext cx="2664140" cy="1130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D9F40-A58A-4F65-81F4-C6ACEE579E27}">
      <dsp:nvSpPr>
        <dsp:cNvPr id="0" name=""/>
        <dsp:cNvSpPr/>
      </dsp:nvSpPr>
      <dsp:spPr>
        <a:xfrm>
          <a:off x="1315" y="0"/>
          <a:ext cx="2633372" cy="452846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I. Contexte</a:t>
          </a:r>
        </a:p>
      </dsp:txBody>
      <dsp:txXfrm>
        <a:off x="227738" y="0"/>
        <a:ext cx="2180526" cy="452846"/>
      </dsp:txXfrm>
    </dsp:sp>
    <dsp:sp modelId="{36FBF07F-2E57-494A-A307-59F40A2D6A57}">
      <dsp:nvSpPr>
        <dsp:cNvPr id="0" name=""/>
        <dsp:cNvSpPr/>
      </dsp:nvSpPr>
      <dsp:spPr>
        <a:xfrm>
          <a:off x="2372993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II. Méthodologie</a:t>
          </a:r>
        </a:p>
      </dsp:txBody>
      <dsp:txXfrm>
        <a:off x="2599416" y="0"/>
        <a:ext cx="2180526" cy="452846"/>
      </dsp:txXfrm>
    </dsp:sp>
    <dsp:sp modelId="{04BA3892-3474-499B-8C8C-7036348EB223}">
      <dsp:nvSpPr>
        <dsp:cNvPr id="0" name=""/>
        <dsp:cNvSpPr/>
      </dsp:nvSpPr>
      <dsp:spPr>
        <a:xfrm>
          <a:off x="4743028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III. Traitement des données</a:t>
          </a:r>
        </a:p>
      </dsp:txBody>
      <dsp:txXfrm>
        <a:off x="4969451" y="0"/>
        <a:ext cx="2180526" cy="452846"/>
      </dsp:txXfrm>
    </dsp:sp>
    <dsp:sp modelId="{AAF3D7FA-86FE-4AFC-9618-80292DA463B7}">
      <dsp:nvSpPr>
        <dsp:cNvPr id="0" name=""/>
        <dsp:cNvSpPr/>
      </dsp:nvSpPr>
      <dsp:spPr>
        <a:xfrm>
          <a:off x="7113063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IV. Modélisation</a:t>
          </a:r>
        </a:p>
      </dsp:txBody>
      <dsp:txXfrm>
        <a:off x="7339486" y="0"/>
        <a:ext cx="2180526" cy="452846"/>
      </dsp:txXfrm>
    </dsp:sp>
    <dsp:sp modelId="{D2874418-61B6-46A5-9263-D79293379602}">
      <dsp:nvSpPr>
        <dsp:cNvPr id="0" name=""/>
        <dsp:cNvSpPr/>
      </dsp:nvSpPr>
      <dsp:spPr>
        <a:xfrm>
          <a:off x="9483098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V. Présentation des résultats</a:t>
          </a:r>
        </a:p>
      </dsp:txBody>
      <dsp:txXfrm>
        <a:off x="9709521" y="0"/>
        <a:ext cx="2180526" cy="45284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D9F40-A58A-4F65-81F4-C6ACEE579E27}">
      <dsp:nvSpPr>
        <dsp:cNvPr id="0" name=""/>
        <dsp:cNvSpPr/>
      </dsp:nvSpPr>
      <dsp:spPr>
        <a:xfrm>
          <a:off x="1315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I. Contexte</a:t>
          </a:r>
        </a:p>
      </dsp:txBody>
      <dsp:txXfrm>
        <a:off x="227738" y="0"/>
        <a:ext cx="2180526" cy="452846"/>
      </dsp:txXfrm>
    </dsp:sp>
    <dsp:sp modelId="{36FBF07F-2E57-494A-A307-59F40A2D6A57}">
      <dsp:nvSpPr>
        <dsp:cNvPr id="0" name=""/>
        <dsp:cNvSpPr/>
      </dsp:nvSpPr>
      <dsp:spPr>
        <a:xfrm>
          <a:off x="2404165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II. Méthodologie</a:t>
          </a:r>
        </a:p>
      </dsp:txBody>
      <dsp:txXfrm>
        <a:off x="2630588" y="0"/>
        <a:ext cx="2180526" cy="452846"/>
      </dsp:txXfrm>
    </dsp:sp>
    <dsp:sp modelId="{04BA3892-3474-499B-8C8C-7036348EB223}">
      <dsp:nvSpPr>
        <dsp:cNvPr id="0" name=""/>
        <dsp:cNvSpPr/>
      </dsp:nvSpPr>
      <dsp:spPr>
        <a:xfrm>
          <a:off x="4743028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III. Traitement des données</a:t>
          </a:r>
        </a:p>
      </dsp:txBody>
      <dsp:txXfrm>
        <a:off x="4969451" y="0"/>
        <a:ext cx="2180526" cy="452846"/>
      </dsp:txXfrm>
    </dsp:sp>
    <dsp:sp modelId="{AAF3D7FA-86FE-4AFC-9618-80292DA463B7}">
      <dsp:nvSpPr>
        <dsp:cNvPr id="0" name=""/>
        <dsp:cNvSpPr/>
      </dsp:nvSpPr>
      <dsp:spPr>
        <a:xfrm>
          <a:off x="7113063" y="0"/>
          <a:ext cx="2633372" cy="452846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IV. Modélisation</a:t>
          </a:r>
        </a:p>
      </dsp:txBody>
      <dsp:txXfrm>
        <a:off x="7339486" y="0"/>
        <a:ext cx="2180526" cy="452846"/>
      </dsp:txXfrm>
    </dsp:sp>
    <dsp:sp modelId="{D2874418-61B6-46A5-9263-D79293379602}">
      <dsp:nvSpPr>
        <dsp:cNvPr id="0" name=""/>
        <dsp:cNvSpPr/>
      </dsp:nvSpPr>
      <dsp:spPr>
        <a:xfrm>
          <a:off x="9483098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V. Présentation des résultats</a:t>
          </a:r>
        </a:p>
      </dsp:txBody>
      <dsp:txXfrm>
        <a:off x="9709521" y="0"/>
        <a:ext cx="2180526" cy="45284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9D749-EEAB-43F7-A8B3-B63ADFB17543}">
      <dsp:nvSpPr>
        <dsp:cNvPr id="0" name=""/>
        <dsp:cNvSpPr/>
      </dsp:nvSpPr>
      <dsp:spPr>
        <a:xfrm>
          <a:off x="0" y="376"/>
          <a:ext cx="78763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8BF21-FBDB-4858-AD0B-795F598CA8CC}">
      <dsp:nvSpPr>
        <dsp:cNvPr id="0" name=""/>
        <dsp:cNvSpPr/>
      </dsp:nvSpPr>
      <dsp:spPr>
        <a:xfrm>
          <a:off x="0" y="376"/>
          <a:ext cx="7876309" cy="616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latin typeface="Century Gothic" panose="020B0502020202020204" pitchFamily="34" charset="0"/>
            </a:rPr>
            <a:t>Modèle MLP est intéressant mais son exécution et l’optimisation des paramètres est trop long</a:t>
          </a:r>
        </a:p>
      </dsp:txBody>
      <dsp:txXfrm>
        <a:off x="0" y="376"/>
        <a:ext cx="7876309" cy="616939"/>
      </dsp:txXfrm>
    </dsp:sp>
    <dsp:sp modelId="{5C1A27DF-5EDF-4DF5-A3BB-44012FBACC35}">
      <dsp:nvSpPr>
        <dsp:cNvPr id="0" name=""/>
        <dsp:cNvSpPr/>
      </dsp:nvSpPr>
      <dsp:spPr>
        <a:xfrm>
          <a:off x="0" y="617316"/>
          <a:ext cx="78763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9ED1E-591C-4B53-B020-BAEA2A6C2485}">
      <dsp:nvSpPr>
        <dsp:cNvPr id="0" name=""/>
        <dsp:cNvSpPr/>
      </dsp:nvSpPr>
      <dsp:spPr>
        <a:xfrm>
          <a:off x="0" y="617316"/>
          <a:ext cx="7876309" cy="616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latin typeface="Century Gothic" panose="020B0502020202020204" pitchFamily="34" charset="0"/>
            </a:rPr>
            <a:t>Modèle de Gradient </a:t>
          </a:r>
          <a:r>
            <a:rPr lang="fr-FR" sz="1800" b="1" kern="1200" dirty="0" err="1">
              <a:latin typeface="Century Gothic" panose="020B0502020202020204" pitchFamily="34" charset="0"/>
            </a:rPr>
            <a:t>Boosting</a:t>
          </a:r>
          <a:r>
            <a:rPr lang="fr-FR" sz="1800" b="1" kern="1200" dirty="0">
              <a:latin typeface="Century Gothic" panose="020B0502020202020204" pitchFamily="34" charset="0"/>
            </a:rPr>
            <a:t> et </a:t>
          </a:r>
          <a:r>
            <a:rPr lang="fr-FR" sz="1800" b="1" kern="1200" dirty="0" err="1">
              <a:latin typeface="Century Gothic" panose="020B0502020202020204" pitchFamily="34" charset="0"/>
            </a:rPr>
            <a:t>Random</a:t>
          </a:r>
          <a:r>
            <a:rPr lang="fr-FR" sz="1800" b="1" kern="1200" dirty="0">
              <a:latin typeface="Century Gothic" panose="020B0502020202020204" pitchFamily="34" charset="0"/>
            </a:rPr>
            <a:t> Forest Très pertinents</a:t>
          </a:r>
        </a:p>
      </dsp:txBody>
      <dsp:txXfrm>
        <a:off x="0" y="617316"/>
        <a:ext cx="7876309" cy="616939"/>
      </dsp:txXfrm>
    </dsp:sp>
    <dsp:sp modelId="{041C8FB4-CD3C-4482-B36E-25E9FD66CD8A}">
      <dsp:nvSpPr>
        <dsp:cNvPr id="0" name=""/>
        <dsp:cNvSpPr/>
      </dsp:nvSpPr>
      <dsp:spPr>
        <a:xfrm>
          <a:off x="0" y="1234256"/>
          <a:ext cx="78763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8AAD7-B2C0-4814-A867-B5188D1FCEF3}">
      <dsp:nvSpPr>
        <dsp:cNvPr id="0" name=""/>
        <dsp:cNvSpPr/>
      </dsp:nvSpPr>
      <dsp:spPr>
        <a:xfrm>
          <a:off x="0" y="1234256"/>
          <a:ext cx="7876309" cy="616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latin typeface="Century Gothic" panose="020B0502020202020204" pitchFamily="34" charset="0"/>
            </a:rPr>
            <a:t>Nous souhaitions optimiser le « </a:t>
          </a:r>
          <a:r>
            <a:rPr lang="fr-FR" sz="1800" b="1" kern="1200" dirty="0" err="1">
              <a:latin typeface="Century Gothic" panose="020B0502020202020204" pitchFamily="34" charset="0"/>
            </a:rPr>
            <a:t>recall</a:t>
          </a:r>
          <a:r>
            <a:rPr lang="fr-FR" sz="1800" b="1" kern="1200" dirty="0">
              <a:latin typeface="Century Gothic" panose="020B0502020202020204" pitchFamily="34" charset="0"/>
            </a:rPr>
            <a:t> » pour capter le plus d’anomalies possible</a:t>
          </a:r>
        </a:p>
      </dsp:txBody>
      <dsp:txXfrm>
        <a:off x="0" y="1234256"/>
        <a:ext cx="7876309" cy="616939"/>
      </dsp:txXfrm>
    </dsp:sp>
    <dsp:sp modelId="{7643D4C8-9F57-49F2-9003-FBC644CBEC5D}">
      <dsp:nvSpPr>
        <dsp:cNvPr id="0" name=""/>
        <dsp:cNvSpPr/>
      </dsp:nvSpPr>
      <dsp:spPr>
        <a:xfrm>
          <a:off x="0" y="1851196"/>
          <a:ext cx="78763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40E03-F9CC-4462-8EC6-0A4C40F66B0F}">
      <dsp:nvSpPr>
        <dsp:cNvPr id="0" name=""/>
        <dsp:cNvSpPr/>
      </dsp:nvSpPr>
      <dsp:spPr>
        <a:xfrm>
          <a:off x="0" y="1851196"/>
          <a:ext cx="7876309" cy="616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latin typeface="Century Gothic" panose="020B0502020202020204" pitchFamily="34" charset="0"/>
            </a:rPr>
            <a:t>Modèle </a:t>
          </a:r>
          <a:r>
            <a:rPr lang="fr-FR" sz="1800" b="1" kern="1200" dirty="0" err="1">
              <a:latin typeface="Century Gothic" panose="020B0502020202020204" pitchFamily="34" charset="0"/>
            </a:rPr>
            <a:t>Random</a:t>
          </a:r>
          <a:r>
            <a:rPr lang="fr-FR" sz="1800" b="1" kern="1200" dirty="0">
              <a:latin typeface="Century Gothic" panose="020B0502020202020204" pitchFamily="34" charset="0"/>
            </a:rPr>
            <a:t> Forest le plus pertinent dans ce cas là</a:t>
          </a:r>
        </a:p>
      </dsp:txBody>
      <dsp:txXfrm>
        <a:off x="0" y="1851196"/>
        <a:ext cx="7876309" cy="616939"/>
      </dsp:txXfrm>
    </dsp:sp>
    <dsp:sp modelId="{146CD778-F860-4E3C-8687-531CA93A66D8}">
      <dsp:nvSpPr>
        <dsp:cNvPr id="0" name=""/>
        <dsp:cNvSpPr/>
      </dsp:nvSpPr>
      <dsp:spPr>
        <a:xfrm>
          <a:off x="0" y="2468136"/>
          <a:ext cx="78763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30ACA-C2EF-43CB-8D65-C1B08262680B}">
      <dsp:nvSpPr>
        <dsp:cNvPr id="0" name=""/>
        <dsp:cNvSpPr/>
      </dsp:nvSpPr>
      <dsp:spPr>
        <a:xfrm>
          <a:off x="0" y="2468136"/>
          <a:ext cx="7876309" cy="616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latin typeface="Century Gothic" panose="020B0502020202020204" pitchFamily="34" charset="0"/>
            </a:rPr>
            <a:t>Déterminer un seuil de probabilité de classes prédites adapté</a:t>
          </a:r>
        </a:p>
      </dsp:txBody>
      <dsp:txXfrm>
        <a:off x="0" y="2468136"/>
        <a:ext cx="7876309" cy="61693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D9F40-A58A-4F65-81F4-C6ACEE579E27}">
      <dsp:nvSpPr>
        <dsp:cNvPr id="0" name=""/>
        <dsp:cNvSpPr/>
      </dsp:nvSpPr>
      <dsp:spPr>
        <a:xfrm>
          <a:off x="1315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I. Contexte</a:t>
          </a:r>
        </a:p>
      </dsp:txBody>
      <dsp:txXfrm>
        <a:off x="227738" y="0"/>
        <a:ext cx="2180526" cy="452846"/>
      </dsp:txXfrm>
    </dsp:sp>
    <dsp:sp modelId="{36FBF07F-2E57-494A-A307-59F40A2D6A57}">
      <dsp:nvSpPr>
        <dsp:cNvPr id="0" name=""/>
        <dsp:cNvSpPr/>
      </dsp:nvSpPr>
      <dsp:spPr>
        <a:xfrm>
          <a:off x="2404165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II. Méthodologie</a:t>
          </a:r>
        </a:p>
      </dsp:txBody>
      <dsp:txXfrm>
        <a:off x="2630588" y="0"/>
        <a:ext cx="2180526" cy="452846"/>
      </dsp:txXfrm>
    </dsp:sp>
    <dsp:sp modelId="{04BA3892-3474-499B-8C8C-7036348EB223}">
      <dsp:nvSpPr>
        <dsp:cNvPr id="0" name=""/>
        <dsp:cNvSpPr/>
      </dsp:nvSpPr>
      <dsp:spPr>
        <a:xfrm>
          <a:off x="4743028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III. Traitement des données</a:t>
          </a:r>
        </a:p>
      </dsp:txBody>
      <dsp:txXfrm>
        <a:off x="4969451" y="0"/>
        <a:ext cx="2180526" cy="452846"/>
      </dsp:txXfrm>
    </dsp:sp>
    <dsp:sp modelId="{AAF3D7FA-86FE-4AFC-9618-80292DA463B7}">
      <dsp:nvSpPr>
        <dsp:cNvPr id="0" name=""/>
        <dsp:cNvSpPr/>
      </dsp:nvSpPr>
      <dsp:spPr>
        <a:xfrm>
          <a:off x="7113063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IV. Modélisation</a:t>
          </a:r>
        </a:p>
      </dsp:txBody>
      <dsp:txXfrm>
        <a:off x="7339486" y="0"/>
        <a:ext cx="2180526" cy="452846"/>
      </dsp:txXfrm>
    </dsp:sp>
    <dsp:sp modelId="{D2874418-61B6-46A5-9263-D79293379602}">
      <dsp:nvSpPr>
        <dsp:cNvPr id="0" name=""/>
        <dsp:cNvSpPr/>
      </dsp:nvSpPr>
      <dsp:spPr>
        <a:xfrm>
          <a:off x="9483098" y="0"/>
          <a:ext cx="2633372" cy="452846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V. Présentation des résultats</a:t>
          </a:r>
        </a:p>
      </dsp:txBody>
      <dsp:txXfrm>
        <a:off x="9709521" y="0"/>
        <a:ext cx="2180526" cy="45284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3A9A5-F6A8-4203-AB58-417868D8A247}">
      <dsp:nvSpPr>
        <dsp:cNvPr id="0" name=""/>
        <dsp:cNvSpPr/>
      </dsp:nvSpPr>
      <dsp:spPr>
        <a:xfrm>
          <a:off x="151942" y="0"/>
          <a:ext cx="1515341" cy="15153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latin typeface="Century Gothic" panose="020B0502020202020204" pitchFamily="34" charset="0"/>
            </a:rPr>
            <a:t>Modèle de </a:t>
          </a:r>
          <a:r>
            <a:rPr lang="fr-FR" sz="1400" b="1" kern="1200" dirty="0" err="1">
              <a:latin typeface="Century Gothic" panose="020B0502020202020204" pitchFamily="34" charset="0"/>
            </a:rPr>
            <a:t>Random</a:t>
          </a:r>
          <a:r>
            <a:rPr lang="fr-FR" sz="1400" b="1" kern="1200" dirty="0">
              <a:latin typeface="Century Gothic" panose="020B0502020202020204" pitchFamily="34" charset="0"/>
            </a:rPr>
            <a:t> Forest retenu</a:t>
          </a:r>
          <a:endParaRPr lang="fr-FR" sz="1400" b="1" kern="1200" dirty="0"/>
        </a:p>
      </dsp:txBody>
      <dsp:txXfrm>
        <a:off x="373859" y="221917"/>
        <a:ext cx="1071507" cy="107150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D9F40-A58A-4F65-81F4-C6ACEE579E27}">
      <dsp:nvSpPr>
        <dsp:cNvPr id="0" name=""/>
        <dsp:cNvSpPr/>
      </dsp:nvSpPr>
      <dsp:spPr>
        <a:xfrm>
          <a:off x="1315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I. Contexte</a:t>
          </a:r>
        </a:p>
      </dsp:txBody>
      <dsp:txXfrm>
        <a:off x="227738" y="0"/>
        <a:ext cx="2180526" cy="452846"/>
      </dsp:txXfrm>
    </dsp:sp>
    <dsp:sp modelId="{36FBF07F-2E57-494A-A307-59F40A2D6A57}">
      <dsp:nvSpPr>
        <dsp:cNvPr id="0" name=""/>
        <dsp:cNvSpPr/>
      </dsp:nvSpPr>
      <dsp:spPr>
        <a:xfrm>
          <a:off x="2404165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II. Méthodologie</a:t>
          </a:r>
        </a:p>
      </dsp:txBody>
      <dsp:txXfrm>
        <a:off x="2630588" y="0"/>
        <a:ext cx="2180526" cy="452846"/>
      </dsp:txXfrm>
    </dsp:sp>
    <dsp:sp modelId="{04BA3892-3474-499B-8C8C-7036348EB223}">
      <dsp:nvSpPr>
        <dsp:cNvPr id="0" name=""/>
        <dsp:cNvSpPr/>
      </dsp:nvSpPr>
      <dsp:spPr>
        <a:xfrm>
          <a:off x="4743028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III. Traitement des données</a:t>
          </a:r>
        </a:p>
      </dsp:txBody>
      <dsp:txXfrm>
        <a:off x="4969451" y="0"/>
        <a:ext cx="2180526" cy="452846"/>
      </dsp:txXfrm>
    </dsp:sp>
    <dsp:sp modelId="{AAF3D7FA-86FE-4AFC-9618-80292DA463B7}">
      <dsp:nvSpPr>
        <dsp:cNvPr id="0" name=""/>
        <dsp:cNvSpPr/>
      </dsp:nvSpPr>
      <dsp:spPr>
        <a:xfrm>
          <a:off x="7113063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IV. Modélisation</a:t>
          </a:r>
        </a:p>
      </dsp:txBody>
      <dsp:txXfrm>
        <a:off x="7339486" y="0"/>
        <a:ext cx="2180526" cy="452846"/>
      </dsp:txXfrm>
    </dsp:sp>
    <dsp:sp modelId="{D2874418-61B6-46A5-9263-D79293379602}">
      <dsp:nvSpPr>
        <dsp:cNvPr id="0" name=""/>
        <dsp:cNvSpPr/>
      </dsp:nvSpPr>
      <dsp:spPr>
        <a:xfrm>
          <a:off x="9483098" y="0"/>
          <a:ext cx="2633372" cy="452846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V. Présentation des résultats</a:t>
          </a:r>
        </a:p>
      </dsp:txBody>
      <dsp:txXfrm>
        <a:off x="9709521" y="0"/>
        <a:ext cx="2180526" cy="45284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D9F40-A58A-4F65-81F4-C6ACEE579E27}">
      <dsp:nvSpPr>
        <dsp:cNvPr id="0" name=""/>
        <dsp:cNvSpPr/>
      </dsp:nvSpPr>
      <dsp:spPr>
        <a:xfrm>
          <a:off x="1315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I. Contexte</a:t>
          </a:r>
        </a:p>
      </dsp:txBody>
      <dsp:txXfrm>
        <a:off x="227738" y="0"/>
        <a:ext cx="2180526" cy="452846"/>
      </dsp:txXfrm>
    </dsp:sp>
    <dsp:sp modelId="{36FBF07F-2E57-494A-A307-59F40A2D6A57}">
      <dsp:nvSpPr>
        <dsp:cNvPr id="0" name=""/>
        <dsp:cNvSpPr/>
      </dsp:nvSpPr>
      <dsp:spPr>
        <a:xfrm>
          <a:off x="2404165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II. Méthodologie</a:t>
          </a:r>
        </a:p>
      </dsp:txBody>
      <dsp:txXfrm>
        <a:off x="2630588" y="0"/>
        <a:ext cx="2180526" cy="452846"/>
      </dsp:txXfrm>
    </dsp:sp>
    <dsp:sp modelId="{04BA3892-3474-499B-8C8C-7036348EB223}">
      <dsp:nvSpPr>
        <dsp:cNvPr id="0" name=""/>
        <dsp:cNvSpPr/>
      </dsp:nvSpPr>
      <dsp:spPr>
        <a:xfrm>
          <a:off x="4743028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III. Traitement des données</a:t>
          </a:r>
        </a:p>
      </dsp:txBody>
      <dsp:txXfrm>
        <a:off x="4969451" y="0"/>
        <a:ext cx="2180526" cy="452846"/>
      </dsp:txXfrm>
    </dsp:sp>
    <dsp:sp modelId="{AAF3D7FA-86FE-4AFC-9618-80292DA463B7}">
      <dsp:nvSpPr>
        <dsp:cNvPr id="0" name=""/>
        <dsp:cNvSpPr/>
      </dsp:nvSpPr>
      <dsp:spPr>
        <a:xfrm>
          <a:off x="7113063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IV. Modélisation</a:t>
          </a:r>
        </a:p>
      </dsp:txBody>
      <dsp:txXfrm>
        <a:off x="7339486" y="0"/>
        <a:ext cx="2180526" cy="452846"/>
      </dsp:txXfrm>
    </dsp:sp>
    <dsp:sp modelId="{D2874418-61B6-46A5-9263-D79293379602}">
      <dsp:nvSpPr>
        <dsp:cNvPr id="0" name=""/>
        <dsp:cNvSpPr/>
      </dsp:nvSpPr>
      <dsp:spPr>
        <a:xfrm>
          <a:off x="9483098" y="0"/>
          <a:ext cx="2633372" cy="452846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V. Présentation des résultats</a:t>
          </a:r>
        </a:p>
      </dsp:txBody>
      <dsp:txXfrm>
        <a:off x="9709521" y="0"/>
        <a:ext cx="2180526" cy="45284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D9F40-A58A-4F65-81F4-C6ACEE579E27}">
      <dsp:nvSpPr>
        <dsp:cNvPr id="0" name=""/>
        <dsp:cNvSpPr/>
      </dsp:nvSpPr>
      <dsp:spPr>
        <a:xfrm>
          <a:off x="1315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I. Contexte</a:t>
          </a:r>
        </a:p>
      </dsp:txBody>
      <dsp:txXfrm>
        <a:off x="227738" y="0"/>
        <a:ext cx="2180526" cy="452846"/>
      </dsp:txXfrm>
    </dsp:sp>
    <dsp:sp modelId="{36FBF07F-2E57-494A-A307-59F40A2D6A57}">
      <dsp:nvSpPr>
        <dsp:cNvPr id="0" name=""/>
        <dsp:cNvSpPr/>
      </dsp:nvSpPr>
      <dsp:spPr>
        <a:xfrm>
          <a:off x="2404165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II. Méthodologie</a:t>
          </a:r>
        </a:p>
      </dsp:txBody>
      <dsp:txXfrm>
        <a:off x="2630588" y="0"/>
        <a:ext cx="2180526" cy="452846"/>
      </dsp:txXfrm>
    </dsp:sp>
    <dsp:sp modelId="{04BA3892-3474-499B-8C8C-7036348EB223}">
      <dsp:nvSpPr>
        <dsp:cNvPr id="0" name=""/>
        <dsp:cNvSpPr/>
      </dsp:nvSpPr>
      <dsp:spPr>
        <a:xfrm>
          <a:off x="4743028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III. Traitement des données</a:t>
          </a:r>
        </a:p>
      </dsp:txBody>
      <dsp:txXfrm>
        <a:off x="4969451" y="0"/>
        <a:ext cx="2180526" cy="452846"/>
      </dsp:txXfrm>
    </dsp:sp>
    <dsp:sp modelId="{AAF3D7FA-86FE-4AFC-9618-80292DA463B7}">
      <dsp:nvSpPr>
        <dsp:cNvPr id="0" name=""/>
        <dsp:cNvSpPr/>
      </dsp:nvSpPr>
      <dsp:spPr>
        <a:xfrm>
          <a:off x="7113063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IV. Modélisation</a:t>
          </a:r>
        </a:p>
      </dsp:txBody>
      <dsp:txXfrm>
        <a:off x="7339486" y="0"/>
        <a:ext cx="2180526" cy="452846"/>
      </dsp:txXfrm>
    </dsp:sp>
    <dsp:sp modelId="{D2874418-61B6-46A5-9263-D79293379602}">
      <dsp:nvSpPr>
        <dsp:cNvPr id="0" name=""/>
        <dsp:cNvSpPr/>
      </dsp:nvSpPr>
      <dsp:spPr>
        <a:xfrm>
          <a:off x="9483098" y="0"/>
          <a:ext cx="2633372" cy="452846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V. Présentation des résultats</a:t>
          </a:r>
        </a:p>
      </dsp:txBody>
      <dsp:txXfrm>
        <a:off x="9709521" y="0"/>
        <a:ext cx="2180526" cy="45284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D9F40-A58A-4F65-81F4-C6ACEE579E27}">
      <dsp:nvSpPr>
        <dsp:cNvPr id="0" name=""/>
        <dsp:cNvSpPr/>
      </dsp:nvSpPr>
      <dsp:spPr>
        <a:xfrm>
          <a:off x="1315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I. Contexte</a:t>
          </a:r>
        </a:p>
      </dsp:txBody>
      <dsp:txXfrm>
        <a:off x="227738" y="0"/>
        <a:ext cx="2180526" cy="452846"/>
      </dsp:txXfrm>
    </dsp:sp>
    <dsp:sp modelId="{36FBF07F-2E57-494A-A307-59F40A2D6A57}">
      <dsp:nvSpPr>
        <dsp:cNvPr id="0" name=""/>
        <dsp:cNvSpPr/>
      </dsp:nvSpPr>
      <dsp:spPr>
        <a:xfrm>
          <a:off x="2404165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II. Méthodologie</a:t>
          </a:r>
        </a:p>
      </dsp:txBody>
      <dsp:txXfrm>
        <a:off x="2630588" y="0"/>
        <a:ext cx="2180526" cy="452846"/>
      </dsp:txXfrm>
    </dsp:sp>
    <dsp:sp modelId="{04BA3892-3474-499B-8C8C-7036348EB223}">
      <dsp:nvSpPr>
        <dsp:cNvPr id="0" name=""/>
        <dsp:cNvSpPr/>
      </dsp:nvSpPr>
      <dsp:spPr>
        <a:xfrm>
          <a:off x="4743028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III. Traitement des données</a:t>
          </a:r>
        </a:p>
      </dsp:txBody>
      <dsp:txXfrm>
        <a:off x="4969451" y="0"/>
        <a:ext cx="2180526" cy="452846"/>
      </dsp:txXfrm>
    </dsp:sp>
    <dsp:sp modelId="{AAF3D7FA-86FE-4AFC-9618-80292DA463B7}">
      <dsp:nvSpPr>
        <dsp:cNvPr id="0" name=""/>
        <dsp:cNvSpPr/>
      </dsp:nvSpPr>
      <dsp:spPr>
        <a:xfrm>
          <a:off x="7113063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IV. Modélisation</a:t>
          </a:r>
        </a:p>
      </dsp:txBody>
      <dsp:txXfrm>
        <a:off x="7339486" y="0"/>
        <a:ext cx="2180526" cy="452846"/>
      </dsp:txXfrm>
    </dsp:sp>
    <dsp:sp modelId="{D2874418-61B6-46A5-9263-D79293379602}">
      <dsp:nvSpPr>
        <dsp:cNvPr id="0" name=""/>
        <dsp:cNvSpPr/>
      </dsp:nvSpPr>
      <dsp:spPr>
        <a:xfrm>
          <a:off x="9483098" y="0"/>
          <a:ext cx="2633372" cy="452846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V. Présentation des résultats</a:t>
          </a:r>
        </a:p>
      </dsp:txBody>
      <dsp:txXfrm>
        <a:off x="9709521" y="0"/>
        <a:ext cx="2180526" cy="4528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4F043-5585-40DB-AC86-6BA2CE0F2390}">
      <dsp:nvSpPr>
        <dsp:cNvPr id="0" name=""/>
        <dsp:cNvSpPr/>
      </dsp:nvSpPr>
      <dsp:spPr>
        <a:xfrm>
          <a:off x="0" y="0"/>
          <a:ext cx="7037899" cy="10168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6B6AC-0C0F-4B08-B739-2588DEA41F74}">
      <dsp:nvSpPr>
        <dsp:cNvPr id="0" name=""/>
        <dsp:cNvSpPr/>
      </dsp:nvSpPr>
      <dsp:spPr>
        <a:xfrm>
          <a:off x="307605" y="230803"/>
          <a:ext cx="559282" cy="5592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B1BD3-10FD-47FC-907B-27C3B5A321B9}">
      <dsp:nvSpPr>
        <dsp:cNvPr id="0" name=""/>
        <dsp:cNvSpPr/>
      </dsp:nvSpPr>
      <dsp:spPr>
        <a:xfrm>
          <a:off x="1174493" y="2006"/>
          <a:ext cx="5863405" cy="1016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20" tIns="107620" rIns="107620" bIns="1076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>
              <a:latin typeface="Century Gothic" panose="020B0502020202020204" pitchFamily="34" charset="0"/>
            </a:rPr>
            <a:t>J’ai effectué mon parcours </a:t>
          </a:r>
          <a:r>
            <a:rPr lang="fr-FR" sz="1200" b="1" kern="1200" dirty="0">
              <a:effectLst/>
              <a:latin typeface="Century Gothic" panose="020B0502020202020204" pitchFamily="34" charset="0"/>
              <a:ea typeface="Calibri" panose="020F0502020204030204" pitchFamily="34" charset="0"/>
            </a:rPr>
            <a:t>« Machine Learning </a:t>
          </a:r>
          <a:r>
            <a:rPr lang="fr-FR" sz="1200" b="1" kern="1200" dirty="0" err="1">
              <a:effectLst/>
              <a:latin typeface="Century Gothic" panose="020B0502020202020204" pitchFamily="34" charset="0"/>
              <a:ea typeface="Calibri" panose="020F0502020204030204" pitchFamily="34" charset="0"/>
            </a:rPr>
            <a:t>Engineer</a:t>
          </a:r>
          <a:r>
            <a:rPr lang="fr-FR" sz="1200" b="1" kern="1200" dirty="0">
              <a:effectLst/>
              <a:latin typeface="Century Gothic" panose="020B0502020202020204" pitchFamily="34" charset="0"/>
              <a:ea typeface="Calibri" panose="020F0502020204030204" pitchFamily="34" charset="0"/>
            </a:rPr>
            <a:t> » chez </a:t>
          </a:r>
          <a:r>
            <a:rPr lang="fr-FR" sz="1200" b="1" kern="1200" dirty="0" err="1">
              <a:effectLst/>
              <a:latin typeface="Century Gothic" panose="020B0502020202020204" pitchFamily="34" charset="0"/>
              <a:ea typeface="Calibri" panose="020F0502020204030204" pitchFamily="34" charset="0"/>
            </a:rPr>
            <a:t>Openclassrooms</a:t>
          </a:r>
          <a:r>
            <a:rPr lang="fr-FR" sz="1200" b="1" kern="1200" dirty="0">
              <a:latin typeface="Century Gothic" panose="020B0502020202020204" pitchFamily="34" charset="0"/>
              <a:ea typeface="Calibri" panose="020F0502020204030204" pitchFamily="34" charset="0"/>
            </a:rPr>
            <a:t>, avec une </a:t>
          </a:r>
          <a:r>
            <a:rPr lang="fr-FR" sz="1200" b="1" kern="1200" dirty="0">
              <a:latin typeface="Century Gothic" panose="020B0502020202020204" pitchFamily="34" charset="0"/>
            </a:rPr>
            <a:t>Mission d’entreprise chez l’entreprise Groupe BNP PARIBAS dans l’entité </a:t>
          </a:r>
          <a:r>
            <a:rPr lang="fr-FR" sz="1200" b="1" kern="1200" dirty="0" err="1">
              <a:latin typeface="Century Gothic" panose="020B0502020202020204" pitchFamily="34" charset="0"/>
            </a:rPr>
            <a:t>cardiff</a:t>
          </a:r>
          <a:r>
            <a:rPr lang="fr-FR" sz="1200" b="1" kern="1200" dirty="0">
              <a:latin typeface="Century Gothic" panose="020B0502020202020204" pitchFamily="34" charset="0"/>
            </a:rPr>
            <a:t> dans le  secteur de l’assurances.</a:t>
          </a:r>
        </a:p>
      </dsp:txBody>
      <dsp:txXfrm>
        <a:off x="1174493" y="2006"/>
        <a:ext cx="5863405" cy="1016877"/>
      </dsp:txXfrm>
    </dsp:sp>
    <dsp:sp modelId="{6763E622-647E-4092-9982-BEAFCA3B044B}">
      <dsp:nvSpPr>
        <dsp:cNvPr id="0" name=""/>
        <dsp:cNvSpPr/>
      </dsp:nvSpPr>
      <dsp:spPr>
        <a:xfrm>
          <a:off x="0" y="1273103"/>
          <a:ext cx="7037899" cy="10168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B7275-7009-401C-B653-4B5747C58B6A}">
      <dsp:nvSpPr>
        <dsp:cNvPr id="0" name=""/>
        <dsp:cNvSpPr/>
      </dsp:nvSpPr>
      <dsp:spPr>
        <a:xfrm>
          <a:off x="307605" y="1501900"/>
          <a:ext cx="559282" cy="5592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63FB2-49C8-4CFF-A57A-765EA3AB3C69}">
      <dsp:nvSpPr>
        <dsp:cNvPr id="0" name=""/>
        <dsp:cNvSpPr/>
      </dsp:nvSpPr>
      <dsp:spPr>
        <a:xfrm>
          <a:off x="1174493" y="1273103"/>
          <a:ext cx="5863405" cy="1016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20" tIns="107620" rIns="107620" bIns="1076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>
              <a:latin typeface="Century Gothic" panose="020B0502020202020204" pitchFamily="34" charset="0"/>
            </a:rPr>
            <a:t>Dans le département production financière au sein de l’équipe « Data Analyse &amp; Innovation ». Avec pour objectif d’aider les équipes métier comme l’actuariat, contrôle de gestion, comptabilité et équipe RISK.</a:t>
          </a:r>
        </a:p>
      </dsp:txBody>
      <dsp:txXfrm>
        <a:off x="1174493" y="1273103"/>
        <a:ext cx="5863405" cy="1016877"/>
      </dsp:txXfrm>
    </dsp:sp>
    <dsp:sp modelId="{B8DAF97A-4039-434C-A720-A40D228B8F2C}">
      <dsp:nvSpPr>
        <dsp:cNvPr id="0" name=""/>
        <dsp:cNvSpPr/>
      </dsp:nvSpPr>
      <dsp:spPr>
        <a:xfrm>
          <a:off x="0" y="2544200"/>
          <a:ext cx="7037899" cy="10168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A563F-D303-48D7-A5AD-F7EEE819B022}">
      <dsp:nvSpPr>
        <dsp:cNvPr id="0" name=""/>
        <dsp:cNvSpPr/>
      </dsp:nvSpPr>
      <dsp:spPr>
        <a:xfrm>
          <a:off x="307605" y="2772997"/>
          <a:ext cx="559282" cy="5592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032DB-AD48-4014-94B4-688EFFACF8C1}">
      <dsp:nvSpPr>
        <dsp:cNvPr id="0" name=""/>
        <dsp:cNvSpPr/>
      </dsp:nvSpPr>
      <dsp:spPr>
        <a:xfrm>
          <a:off x="1174493" y="2544200"/>
          <a:ext cx="5863405" cy="1016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20" tIns="107620" rIns="107620" bIns="1076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>
              <a:latin typeface="Century Gothic" panose="020B0502020202020204" pitchFamily="34" charset="0"/>
            </a:rPr>
            <a:t>L’idée était d’aider les différentes équipes à digitaliser les processus « Manuel ».  En développement des outils de traitement de la donnée et de calculs.</a:t>
          </a:r>
        </a:p>
      </dsp:txBody>
      <dsp:txXfrm>
        <a:off x="1174493" y="2544200"/>
        <a:ext cx="5863405" cy="1016877"/>
      </dsp:txXfrm>
    </dsp:sp>
    <dsp:sp modelId="{167E6D11-1C52-40F2-8579-142AF30376B4}">
      <dsp:nvSpPr>
        <dsp:cNvPr id="0" name=""/>
        <dsp:cNvSpPr/>
      </dsp:nvSpPr>
      <dsp:spPr>
        <a:xfrm>
          <a:off x="0" y="3815297"/>
          <a:ext cx="7037899" cy="10168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A249D-3118-46E0-B095-108D304A9EB2}">
      <dsp:nvSpPr>
        <dsp:cNvPr id="0" name=""/>
        <dsp:cNvSpPr/>
      </dsp:nvSpPr>
      <dsp:spPr>
        <a:xfrm>
          <a:off x="307605" y="4044094"/>
          <a:ext cx="559282" cy="5592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8E107-DB53-4A2A-B284-BAEE91AAE2D6}">
      <dsp:nvSpPr>
        <dsp:cNvPr id="0" name=""/>
        <dsp:cNvSpPr/>
      </dsp:nvSpPr>
      <dsp:spPr>
        <a:xfrm>
          <a:off x="1174493" y="3815297"/>
          <a:ext cx="5863405" cy="1016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20" tIns="107620" rIns="107620" bIns="1076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>
              <a:latin typeface="Century Gothic" panose="020B0502020202020204" pitchFamily="34" charset="0"/>
            </a:rPr>
            <a:t>Ensuite, nous avons procédé au déploiement des outils et avons assuré la montée en compétences des différentes équipes métier quant à leur utilisation. De plus, nous avons pris en charge la maintenance de ces outils.</a:t>
          </a:r>
        </a:p>
      </dsp:txBody>
      <dsp:txXfrm>
        <a:off x="1174493" y="3815297"/>
        <a:ext cx="5863405" cy="10168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D9F40-A58A-4F65-81F4-C6ACEE579E27}">
      <dsp:nvSpPr>
        <dsp:cNvPr id="0" name=""/>
        <dsp:cNvSpPr/>
      </dsp:nvSpPr>
      <dsp:spPr>
        <a:xfrm>
          <a:off x="1315" y="0"/>
          <a:ext cx="2633372" cy="452846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I. Contexte</a:t>
          </a:r>
        </a:p>
      </dsp:txBody>
      <dsp:txXfrm>
        <a:off x="227738" y="0"/>
        <a:ext cx="2180526" cy="452846"/>
      </dsp:txXfrm>
    </dsp:sp>
    <dsp:sp modelId="{36FBF07F-2E57-494A-A307-59F40A2D6A57}">
      <dsp:nvSpPr>
        <dsp:cNvPr id="0" name=""/>
        <dsp:cNvSpPr/>
      </dsp:nvSpPr>
      <dsp:spPr>
        <a:xfrm>
          <a:off x="2372993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II. Méthodologie</a:t>
          </a:r>
        </a:p>
      </dsp:txBody>
      <dsp:txXfrm>
        <a:off x="2599416" y="0"/>
        <a:ext cx="2180526" cy="452846"/>
      </dsp:txXfrm>
    </dsp:sp>
    <dsp:sp modelId="{04BA3892-3474-499B-8C8C-7036348EB223}">
      <dsp:nvSpPr>
        <dsp:cNvPr id="0" name=""/>
        <dsp:cNvSpPr/>
      </dsp:nvSpPr>
      <dsp:spPr>
        <a:xfrm>
          <a:off x="4743028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III. Traitement des données</a:t>
          </a:r>
        </a:p>
      </dsp:txBody>
      <dsp:txXfrm>
        <a:off x="4969451" y="0"/>
        <a:ext cx="2180526" cy="452846"/>
      </dsp:txXfrm>
    </dsp:sp>
    <dsp:sp modelId="{AAF3D7FA-86FE-4AFC-9618-80292DA463B7}">
      <dsp:nvSpPr>
        <dsp:cNvPr id="0" name=""/>
        <dsp:cNvSpPr/>
      </dsp:nvSpPr>
      <dsp:spPr>
        <a:xfrm>
          <a:off x="7113063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IV. Modélisation</a:t>
          </a:r>
        </a:p>
      </dsp:txBody>
      <dsp:txXfrm>
        <a:off x="7339486" y="0"/>
        <a:ext cx="2180526" cy="452846"/>
      </dsp:txXfrm>
    </dsp:sp>
    <dsp:sp modelId="{D2874418-61B6-46A5-9263-D79293379602}">
      <dsp:nvSpPr>
        <dsp:cNvPr id="0" name=""/>
        <dsp:cNvSpPr/>
      </dsp:nvSpPr>
      <dsp:spPr>
        <a:xfrm>
          <a:off x="9483098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V. Présentation des résultats</a:t>
          </a:r>
        </a:p>
      </dsp:txBody>
      <dsp:txXfrm>
        <a:off x="9709521" y="0"/>
        <a:ext cx="2180526" cy="4528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7C14D-FD44-4FFB-B757-A1E34FB88ABC}">
      <dsp:nvSpPr>
        <dsp:cNvPr id="0" name=""/>
        <dsp:cNvSpPr/>
      </dsp:nvSpPr>
      <dsp:spPr>
        <a:xfrm>
          <a:off x="30891" y="1057414"/>
          <a:ext cx="1242266" cy="124226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AD083-7D94-4F45-B876-4AC2DBB809C7}">
      <dsp:nvSpPr>
        <dsp:cNvPr id="0" name=""/>
        <dsp:cNvSpPr/>
      </dsp:nvSpPr>
      <dsp:spPr>
        <a:xfrm>
          <a:off x="291767" y="1318290"/>
          <a:ext cx="720514" cy="7205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2B9AE-1993-4CF7-A30A-C7EF8E9C5E8B}">
      <dsp:nvSpPr>
        <dsp:cNvPr id="0" name=""/>
        <dsp:cNvSpPr/>
      </dsp:nvSpPr>
      <dsp:spPr>
        <a:xfrm>
          <a:off x="1539358" y="1057414"/>
          <a:ext cx="2928200" cy="1242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latin typeface="Century Gothic" panose="020B0502020202020204" pitchFamily="34" charset="0"/>
            </a:rPr>
            <a:t>Il y a eu le constat qu’un grand nombre de données reçues possédaient des anomalies et incohérences lors de son chargement. (ex : Montants élevés, données manquantes…) </a:t>
          </a:r>
        </a:p>
      </dsp:txBody>
      <dsp:txXfrm>
        <a:off x="1539358" y="1057414"/>
        <a:ext cx="2928200" cy="1242266"/>
      </dsp:txXfrm>
    </dsp:sp>
    <dsp:sp modelId="{B8BB7B24-2E62-4277-B151-A625F1B8F6E8}">
      <dsp:nvSpPr>
        <dsp:cNvPr id="0" name=""/>
        <dsp:cNvSpPr/>
      </dsp:nvSpPr>
      <dsp:spPr>
        <a:xfrm>
          <a:off x="4977775" y="1057414"/>
          <a:ext cx="1242266" cy="124226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E64048-138D-4282-9E31-EC620C2ACB57}">
      <dsp:nvSpPr>
        <dsp:cNvPr id="0" name=""/>
        <dsp:cNvSpPr/>
      </dsp:nvSpPr>
      <dsp:spPr>
        <a:xfrm>
          <a:off x="5238651" y="1318290"/>
          <a:ext cx="720514" cy="7205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C78EC-3518-4D30-951D-53392FEDCA82}">
      <dsp:nvSpPr>
        <dsp:cNvPr id="0" name=""/>
        <dsp:cNvSpPr/>
      </dsp:nvSpPr>
      <dsp:spPr>
        <a:xfrm>
          <a:off x="6486242" y="1057414"/>
          <a:ext cx="2928200" cy="1242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latin typeface="Century Gothic" panose="020B0502020202020204" pitchFamily="34" charset="0"/>
            </a:rPr>
            <a:t>Une partie de la mission consistait à mettre en place un système de contrôle de qualité afin de détecter les lignes de données anormales.</a:t>
          </a:r>
        </a:p>
      </dsp:txBody>
      <dsp:txXfrm>
        <a:off x="6486242" y="1057414"/>
        <a:ext cx="2928200" cy="1242266"/>
      </dsp:txXfrm>
    </dsp:sp>
    <dsp:sp modelId="{D5603E75-5140-49FE-973F-250636844E1A}">
      <dsp:nvSpPr>
        <dsp:cNvPr id="0" name=""/>
        <dsp:cNvSpPr/>
      </dsp:nvSpPr>
      <dsp:spPr>
        <a:xfrm>
          <a:off x="30891" y="3241719"/>
          <a:ext cx="1242266" cy="124226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F4A10-DA8A-4078-870E-500CB997712B}">
      <dsp:nvSpPr>
        <dsp:cNvPr id="0" name=""/>
        <dsp:cNvSpPr/>
      </dsp:nvSpPr>
      <dsp:spPr>
        <a:xfrm>
          <a:off x="291767" y="3502595"/>
          <a:ext cx="720514" cy="7205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4B75C-00AB-4EED-9A14-357BFF3D8AFE}">
      <dsp:nvSpPr>
        <dsp:cNvPr id="0" name=""/>
        <dsp:cNvSpPr/>
      </dsp:nvSpPr>
      <dsp:spPr>
        <a:xfrm>
          <a:off x="1539358" y="3241719"/>
          <a:ext cx="2928200" cy="1242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latin typeface="Century Gothic" panose="020B0502020202020204" pitchFamily="34" charset="0"/>
            </a:rPr>
            <a:t>La décision de partir sur un système de machine pour détecter les anomalies a été prise. Pour anticiper les anomalies futures.</a:t>
          </a:r>
        </a:p>
      </dsp:txBody>
      <dsp:txXfrm>
        <a:off x="1539358" y="3241719"/>
        <a:ext cx="2928200" cy="1242266"/>
      </dsp:txXfrm>
    </dsp:sp>
    <dsp:sp modelId="{35320EBA-0753-4C2F-9DB3-B0CD9D668859}">
      <dsp:nvSpPr>
        <dsp:cNvPr id="0" name=""/>
        <dsp:cNvSpPr/>
      </dsp:nvSpPr>
      <dsp:spPr>
        <a:xfrm>
          <a:off x="4977775" y="3241719"/>
          <a:ext cx="1242266" cy="124226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7F6F1-80E9-4698-AA8B-71F1A7419F5F}">
      <dsp:nvSpPr>
        <dsp:cNvPr id="0" name=""/>
        <dsp:cNvSpPr/>
      </dsp:nvSpPr>
      <dsp:spPr>
        <a:xfrm>
          <a:off x="5238651" y="3502595"/>
          <a:ext cx="720514" cy="7205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506D0-87E5-4211-8C08-BE761D65E31B}">
      <dsp:nvSpPr>
        <dsp:cNvPr id="0" name=""/>
        <dsp:cNvSpPr/>
      </dsp:nvSpPr>
      <dsp:spPr>
        <a:xfrm>
          <a:off x="6486242" y="3241719"/>
          <a:ext cx="2928200" cy="1242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latin typeface="Century Gothic" panose="020B0502020202020204" pitchFamily="34" charset="0"/>
            </a:rPr>
            <a:t>Nous souhaitions faciliter la tâche des équipes métiers et améliorer l’efficacité des processus et de leurs qualités.</a:t>
          </a:r>
        </a:p>
      </dsp:txBody>
      <dsp:txXfrm>
        <a:off x="6486242" y="3241719"/>
        <a:ext cx="2928200" cy="12422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D9F40-A58A-4F65-81F4-C6ACEE579E27}">
      <dsp:nvSpPr>
        <dsp:cNvPr id="0" name=""/>
        <dsp:cNvSpPr/>
      </dsp:nvSpPr>
      <dsp:spPr>
        <a:xfrm>
          <a:off x="1315" y="0"/>
          <a:ext cx="2633372" cy="452846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I. Contexte</a:t>
          </a:r>
        </a:p>
      </dsp:txBody>
      <dsp:txXfrm>
        <a:off x="227738" y="0"/>
        <a:ext cx="2180526" cy="452846"/>
      </dsp:txXfrm>
    </dsp:sp>
    <dsp:sp modelId="{36FBF07F-2E57-494A-A307-59F40A2D6A57}">
      <dsp:nvSpPr>
        <dsp:cNvPr id="0" name=""/>
        <dsp:cNvSpPr/>
      </dsp:nvSpPr>
      <dsp:spPr>
        <a:xfrm>
          <a:off x="2372993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II. Méthodologie</a:t>
          </a:r>
        </a:p>
      </dsp:txBody>
      <dsp:txXfrm>
        <a:off x="2599416" y="0"/>
        <a:ext cx="2180526" cy="452846"/>
      </dsp:txXfrm>
    </dsp:sp>
    <dsp:sp modelId="{04BA3892-3474-499B-8C8C-7036348EB223}">
      <dsp:nvSpPr>
        <dsp:cNvPr id="0" name=""/>
        <dsp:cNvSpPr/>
      </dsp:nvSpPr>
      <dsp:spPr>
        <a:xfrm>
          <a:off x="4743028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III. Traitement des données</a:t>
          </a:r>
        </a:p>
      </dsp:txBody>
      <dsp:txXfrm>
        <a:off x="4969451" y="0"/>
        <a:ext cx="2180526" cy="452846"/>
      </dsp:txXfrm>
    </dsp:sp>
    <dsp:sp modelId="{AAF3D7FA-86FE-4AFC-9618-80292DA463B7}">
      <dsp:nvSpPr>
        <dsp:cNvPr id="0" name=""/>
        <dsp:cNvSpPr/>
      </dsp:nvSpPr>
      <dsp:spPr>
        <a:xfrm>
          <a:off x="7113063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IV. Modélisation</a:t>
          </a:r>
        </a:p>
      </dsp:txBody>
      <dsp:txXfrm>
        <a:off x="7339486" y="0"/>
        <a:ext cx="2180526" cy="452846"/>
      </dsp:txXfrm>
    </dsp:sp>
    <dsp:sp modelId="{D2874418-61B6-46A5-9263-D79293379602}">
      <dsp:nvSpPr>
        <dsp:cNvPr id="0" name=""/>
        <dsp:cNvSpPr/>
      </dsp:nvSpPr>
      <dsp:spPr>
        <a:xfrm>
          <a:off x="9483098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V. Présentation des résultats</a:t>
          </a:r>
        </a:p>
      </dsp:txBody>
      <dsp:txXfrm>
        <a:off x="9709521" y="0"/>
        <a:ext cx="2180526" cy="4528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10CE8-5FE5-4D01-9B48-8727360DC404}">
      <dsp:nvSpPr>
        <dsp:cNvPr id="0" name=""/>
        <dsp:cNvSpPr/>
      </dsp:nvSpPr>
      <dsp:spPr>
        <a:xfrm>
          <a:off x="660510" y="597152"/>
          <a:ext cx="1456032" cy="14560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0A84AA-0B07-44A7-B168-C6903E7D33A5}">
      <dsp:nvSpPr>
        <dsp:cNvPr id="0" name=""/>
        <dsp:cNvSpPr/>
      </dsp:nvSpPr>
      <dsp:spPr>
        <a:xfrm>
          <a:off x="970812" y="907454"/>
          <a:ext cx="835428" cy="8354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419F9-9362-4332-9FB1-2F3D16D4386A}">
      <dsp:nvSpPr>
        <dsp:cNvPr id="0" name=""/>
        <dsp:cNvSpPr/>
      </dsp:nvSpPr>
      <dsp:spPr>
        <a:xfrm>
          <a:off x="195057" y="2506702"/>
          <a:ext cx="23869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dirty="0">
              <a:latin typeface="Century Gothic" panose="020B0502020202020204" pitchFamily="34" charset="0"/>
            </a:rPr>
            <a:t>D’augmenter la qualité et la fiabilité des données</a:t>
          </a:r>
          <a:endParaRPr lang="fr-FR" sz="1100" b="1" kern="1200" dirty="0">
            <a:latin typeface="Century Gothic" panose="020B0502020202020204" pitchFamily="34" charset="0"/>
          </a:endParaRPr>
        </a:p>
      </dsp:txBody>
      <dsp:txXfrm>
        <a:off x="195057" y="2506702"/>
        <a:ext cx="2386938" cy="720000"/>
      </dsp:txXfrm>
    </dsp:sp>
    <dsp:sp modelId="{4DE53733-787A-45F7-AA67-A1B2AF35E8BC}">
      <dsp:nvSpPr>
        <dsp:cNvPr id="0" name=""/>
        <dsp:cNvSpPr/>
      </dsp:nvSpPr>
      <dsp:spPr>
        <a:xfrm>
          <a:off x="3465162" y="597152"/>
          <a:ext cx="1456032" cy="14560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1B51D3-9012-4561-84EC-889DF8E9C439}">
      <dsp:nvSpPr>
        <dsp:cNvPr id="0" name=""/>
        <dsp:cNvSpPr/>
      </dsp:nvSpPr>
      <dsp:spPr>
        <a:xfrm>
          <a:off x="3775464" y="907454"/>
          <a:ext cx="835428" cy="8354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93727-1AAC-4090-A641-D2C06358EFF0}">
      <dsp:nvSpPr>
        <dsp:cNvPr id="0" name=""/>
        <dsp:cNvSpPr/>
      </dsp:nvSpPr>
      <dsp:spPr>
        <a:xfrm>
          <a:off x="2999709" y="2506702"/>
          <a:ext cx="23869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dirty="0">
              <a:latin typeface="Century Gothic" panose="020B0502020202020204" pitchFamily="34" charset="0"/>
            </a:rPr>
            <a:t>De rendre la tâche de vérification des données automatique et moins chronophage</a:t>
          </a:r>
        </a:p>
      </dsp:txBody>
      <dsp:txXfrm>
        <a:off x="2999709" y="2506702"/>
        <a:ext cx="2386938" cy="720000"/>
      </dsp:txXfrm>
    </dsp:sp>
    <dsp:sp modelId="{9062FF2E-3705-4CFA-8761-F32D6780AAC1}">
      <dsp:nvSpPr>
        <dsp:cNvPr id="0" name=""/>
        <dsp:cNvSpPr/>
      </dsp:nvSpPr>
      <dsp:spPr>
        <a:xfrm>
          <a:off x="6269814" y="597152"/>
          <a:ext cx="1456032" cy="14560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9BC8BA-D092-4AEA-A94F-805D8154DBD8}">
      <dsp:nvSpPr>
        <dsp:cNvPr id="0" name=""/>
        <dsp:cNvSpPr/>
      </dsp:nvSpPr>
      <dsp:spPr>
        <a:xfrm>
          <a:off x="6580116" y="907454"/>
          <a:ext cx="835428" cy="8354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4F518-BB9C-44C6-B1BD-E52D508B1271}">
      <dsp:nvSpPr>
        <dsp:cNvPr id="0" name=""/>
        <dsp:cNvSpPr/>
      </dsp:nvSpPr>
      <dsp:spPr>
        <a:xfrm>
          <a:off x="5804361" y="2506702"/>
          <a:ext cx="23869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dirty="0">
              <a:latin typeface="Century Gothic" panose="020B0502020202020204" pitchFamily="34" charset="0"/>
            </a:rPr>
            <a:t>Livrer un outil de détection d’anomalies par machine </a:t>
          </a:r>
          <a:r>
            <a:rPr lang="fr-FR" sz="1100" kern="1200" dirty="0" err="1">
              <a:latin typeface="Century Gothic" panose="020B0502020202020204" pitchFamily="34" charset="0"/>
            </a:rPr>
            <a:t>learning</a:t>
          </a:r>
          <a:r>
            <a:rPr lang="fr-FR" sz="1100" kern="1200" dirty="0">
              <a:latin typeface="Century Gothic" panose="020B0502020202020204" pitchFamily="34" charset="0"/>
            </a:rPr>
            <a:t>.</a:t>
          </a:r>
        </a:p>
      </dsp:txBody>
      <dsp:txXfrm>
        <a:off x="5804361" y="2506702"/>
        <a:ext cx="2386938" cy="720000"/>
      </dsp:txXfrm>
    </dsp:sp>
    <dsp:sp modelId="{7978B888-7588-4143-AF94-2CD22A6EC68B}">
      <dsp:nvSpPr>
        <dsp:cNvPr id="0" name=""/>
        <dsp:cNvSpPr/>
      </dsp:nvSpPr>
      <dsp:spPr>
        <a:xfrm>
          <a:off x="9074466" y="597152"/>
          <a:ext cx="1456032" cy="14560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3C376-9CD3-4777-8322-C300AFC222E0}">
      <dsp:nvSpPr>
        <dsp:cNvPr id="0" name=""/>
        <dsp:cNvSpPr/>
      </dsp:nvSpPr>
      <dsp:spPr>
        <a:xfrm>
          <a:off x="9384768" y="907454"/>
          <a:ext cx="835428" cy="8354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34057-DB80-4F76-9A23-8AE1FF26FA84}">
      <dsp:nvSpPr>
        <dsp:cNvPr id="0" name=""/>
        <dsp:cNvSpPr/>
      </dsp:nvSpPr>
      <dsp:spPr>
        <a:xfrm>
          <a:off x="8609013" y="2506702"/>
          <a:ext cx="23869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dirty="0">
              <a:latin typeface="Century Gothic" panose="020B0502020202020204" pitchFamily="34" charset="0"/>
            </a:rPr>
            <a:t>Faire monter en compétence les équipes métiers sur l’outil</a:t>
          </a:r>
        </a:p>
      </dsp:txBody>
      <dsp:txXfrm>
        <a:off x="8609013" y="2506702"/>
        <a:ext cx="2386938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D9F40-A58A-4F65-81F4-C6ACEE579E27}">
      <dsp:nvSpPr>
        <dsp:cNvPr id="0" name=""/>
        <dsp:cNvSpPr/>
      </dsp:nvSpPr>
      <dsp:spPr>
        <a:xfrm>
          <a:off x="1315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I. Contexte</a:t>
          </a:r>
        </a:p>
      </dsp:txBody>
      <dsp:txXfrm>
        <a:off x="227738" y="0"/>
        <a:ext cx="2180526" cy="452846"/>
      </dsp:txXfrm>
    </dsp:sp>
    <dsp:sp modelId="{36FBF07F-2E57-494A-A307-59F40A2D6A57}">
      <dsp:nvSpPr>
        <dsp:cNvPr id="0" name=""/>
        <dsp:cNvSpPr/>
      </dsp:nvSpPr>
      <dsp:spPr>
        <a:xfrm>
          <a:off x="2404165" y="0"/>
          <a:ext cx="2633372" cy="452846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II. Méthodologie</a:t>
          </a:r>
        </a:p>
      </dsp:txBody>
      <dsp:txXfrm>
        <a:off x="2630588" y="0"/>
        <a:ext cx="2180526" cy="452846"/>
      </dsp:txXfrm>
    </dsp:sp>
    <dsp:sp modelId="{04BA3892-3474-499B-8C8C-7036348EB223}">
      <dsp:nvSpPr>
        <dsp:cNvPr id="0" name=""/>
        <dsp:cNvSpPr/>
      </dsp:nvSpPr>
      <dsp:spPr>
        <a:xfrm>
          <a:off x="4743028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III. Traitement des données</a:t>
          </a:r>
        </a:p>
      </dsp:txBody>
      <dsp:txXfrm>
        <a:off x="4969451" y="0"/>
        <a:ext cx="2180526" cy="452846"/>
      </dsp:txXfrm>
    </dsp:sp>
    <dsp:sp modelId="{AAF3D7FA-86FE-4AFC-9618-80292DA463B7}">
      <dsp:nvSpPr>
        <dsp:cNvPr id="0" name=""/>
        <dsp:cNvSpPr/>
      </dsp:nvSpPr>
      <dsp:spPr>
        <a:xfrm>
          <a:off x="7113063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IV. Modélisation</a:t>
          </a:r>
        </a:p>
      </dsp:txBody>
      <dsp:txXfrm>
        <a:off x="7339486" y="0"/>
        <a:ext cx="2180526" cy="452846"/>
      </dsp:txXfrm>
    </dsp:sp>
    <dsp:sp modelId="{D2874418-61B6-46A5-9263-D79293379602}">
      <dsp:nvSpPr>
        <dsp:cNvPr id="0" name=""/>
        <dsp:cNvSpPr/>
      </dsp:nvSpPr>
      <dsp:spPr>
        <a:xfrm>
          <a:off x="9483098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V. Présentation des résultats</a:t>
          </a:r>
        </a:p>
      </dsp:txBody>
      <dsp:txXfrm>
        <a:off x="9709521" y="0"/>
        <a:ext cx="2180526" cy="45284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D9F40-A58A-4F65-81F4-C6ACEE579E27}">
      <dsp:nvSpPr>
        <dsp:cNvPr id="0" name=""/>
        <dsp:cNvSpPr/>
      </dsp:nvSpPr>
      <dsp:spPr>
        <a:xfrm>
          <a:off x="1315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I. Contexte</a:t>
          </a:r>
        </a:p>
      </dsp:txBody>
      <dsp:txXfrm>
        <a:off x="227738" y="0"/>
        <a:ext cx="2180526" cy="452846"/>
      </dsp:txXfrm>
    </dsp:sp>
    <dsp:sp modelId="{36FBF07F-2E57-494A-A307-59F40A2D6A57}">
      <dsp:nvSpPr>
        <dsp:cNvPr id="0" name=""/>
        <dsp:cNvSpPr/>
      </dsp:nvSpPr>
      <dsp:spPr>
        <a:xfrm>
          <a:off x="2404165" y="0"/>
          <a:ext cx="2633372" cy="452846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II. Méthodologie</a:t>
          </a:r>
        </a:p>
      </dsp:txBody>
      <dsp:txXfrm>
        <a:off x="2630588" y="0"/>
        <a:ext cx="2180526" cy="452846"/>
      </dsp:txXfrm>
    </dsp:sp>
    <dsp:sp modelId="{04BA3892-3474-499B-8C8C-7036348EB223}">
      <dsp:nvSpPr>
        <dsp:cNvPr id="0" name=""/>
        <dsp:cNvSpPr/>
      </dsp:nvSpPr>
      <dsp:spPr>
        <a:xfrm>
          <a:off x="4743028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III. Traitement des données</a:t>
          </a:r>
        </a:p>
      </dsp:txBody>
      <dsp:txXfrm>
        <a:off x="4969451" y="0"/>
        <a:ext cx="2180526" cy="452846"/>
      </dsp:txXfrm>
    </dsp:sp>
    <dsp:sp modelId="{AAF3D7FA-86FE-4AFC-9618-80292DA463B7}">
      <dsp:nvSpPr>
        <dsp:cNvPr id="0" name=""/>
        <dsp:cNvSpPr/>
      </dsp:nvSpPr>
      <dsp:spPr>
        <a:xfrm>
          <a:off x="7113063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IV. Modélisation</a:t>
          </a:r>
        </a:p>
      </dsp:txBody>
      <dsp:txXfrm>
        <a:off x="7339486" y="0"/>
        <a:ext cx="2180526" cy="452846"/>
      </dsp:txXfrm>
    </dsp:sp>
    <dsp:sp modelId="{D2874418-61B6-46A5-9263-D79293379602}">
      <dsp:nvSpPr>
        <dsp:cNvPr id="0" name=""/>
        <dsp:cNvSpPr/>
      </dsp:nvSpPr>
      <dsp:spPr>
        <a:xfrm>
          <a:off x="9483098" y="0"/>
          <a:ext cx="2633372" cy="452846"/>
        </a:xfrm>
        <a:prstGeom prst="chevron">
          <a:avLst/>
        </a:prstGeom>
        <a:solidFill>
          <a:schemeClr val="accent5">
            <a:lumMod val="5000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V. Présentation des résultats</a:t>
          </a:r>
        </a:p>
      </dsp:txBody>
      <dsp:txXfrm>
        <a:off x="9709521" y="0"/>
        <a:ext cx="2180526" cy="452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2AFC6-3098-4972-9D73-E5FA2948A623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55AF0-1494-44F6-8204-CC4C6B3074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19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26EA-1521-4497-A50B-2EC5A49C625F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6052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26EA-1521-4497-A50B-2EC5A49C625F}" type="datetime1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9949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26EA-1521-4497-A50B-2EC5A49C625F}" type="datetime1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7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26EA-1521-4497-A50B-2EC5A49C625F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3117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26EA-1521-4497-A50B-2EC5A49C625F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4334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26EA-1521-4497-A50B-2EC5A49C625F}" type="datetime1">
              <a:rPr lang="en-US" smtClean="0"/>
              <a:t>7/10/2023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4274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26EA-1521-4497-A50B-2EC5A49C625F}" type="datetime1">
              <a:rPr lang="en-US" smtClean="0"/>
              <a:t>7/10/2023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2787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26EA-1521-4497-A50B-2EC5A49C625F}" type="datetime1">
              <a:rPr lang="en-US" smtClean="0"/>
              <a:t>7/10/2023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9944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26EA-1521-4497-A50B-2EC5A49C625F}" type="datetime1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247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26EA-1521-4497-A50B-2EC5A49C625F}" type="datetime1">
              <a:rPr lang="en-US" smtClean="0"/>
              <a:t>7/10/2023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5070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26EA-1521-4497-A50B-2EC5A49C625F}" type="datetime1">
              <a:rPr lang="en-US" smtClean="0"/>
              <a:t>7/10/2023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7358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E6C26EA-1521-4497-A50B-2EC5A49C625F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3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13" Type="http://schemas.microsoft.com/office/2007/relationships/diagramDrawing" Target="../diagrams/drawing13.xml"/><Relationship Id="rId18" Type="http://schemas.microsoft.com/office/2007/relationships/diagramDrawing" Target="../diagrams/drawing1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2.xml"/><Relationship Id="rId12" Type="http://schemas.openxmlformats.org/officeDocument/2006/relationships/diagramColors" Target="../diagrams/colors13.xml"/><Relationship Id="rId17" Type="http://schemas.openxmlformats.org/officeDocument/2006/relationships/diagramColors" Target="../diagrams/colors14.xml"/><Relationship Id="rId2" Type="http://schemas.openxmlformats.org/officeDocument/2006/relationships/image" Target="../media/image1.png"/><Relationship Id="rId16" Type="http://schemas.openxmlformats.org/officeDocument/2006/relationships/diagramQuickStyle" Target="../diagrams/quickStyle1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2.xml"/><Relationship Id="rId11" Type="http://schemas.openxmlformats.org/officeDocument/2006/relationships/diagramQuickStyle" Target="../diagrams/quickStyle13.xml"/><Relationship Id="rId5" Type="http://schemas.openxmlformats.org/officeDocument/2006/relationships/diagramLayout" Target="../diagrams/layout12.xml"/><Relationship Id="rId15" Type="http://schemas.openxmlformats.org/officeDocument/2006/relationships/diagramLayout" Target="../diagrams/layout14.xml"/><Relationship Id="rId10" Type="http://schemas.openxmlformats.org/officeDocument/2006/relationships/diagramLayout" Target="../diagrams/layout13.xml"/><Relationship Id="rId4" Type="http://schemas.openxmlformats.org/officeDocument/2006/relationships/diagramData" Target="../diagrams/data12.xml"/><Relationship Id="rId9" Type="http://schemas.openxmlformats.org/officeDocument/2006/relationships/diagramData" Target="../diagrams/data13.xml"/><Relationship Id="rId14" Type="http://schemas.openxmlformats.org/officeDocument/2006/relationships/diagramData" Target="../diagrams/data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13" Type="http://schemas.microsoft.com/office/2007/relationships/diagramDrawing" Target="../diagrams/drawing1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5.xml"/><Relationship Id="rId12" Type="http://schemas.openxmlformats.org/officeDocument/2006/relationships/diagramColors" Target="../diagrams/colors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5.xml"/><Relationship Id="rId11" Type="http://schemas.openxmlformats.org/officeDocument/2006/relationships/diagramQuickStyle" Target="../diagrams/quickStyle16.xml"/><Relationship Id="rId5" Type="http://schemas.openxmlformats.org/officeDocument/2006/relationships/diagramLayout" Target="../diagrams/layout15.xml"/><Relationship Id="rId10" Type="http://schemas.openxmlformats.org/officeDocument/2006/relationships/diagramLayout" Target="../diagrams/layout16.xml"/><Relationship Id="rId4" Type="http://schemas.openxmlformats.org/officeDocument/2006/relationships/diagramData" Target="../diagrams/data15.xml"/><Relationship Id="rId9" Type="http://schemas.openxmlformats.org/officeDocument/2006/relationships/diagramData" Target="../diagrams/data16.xml"/><Relationship Id="rId1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13" Type="http://schemas.microsoft.com/office/2007/relationships/diagramDrawing" Target="../diagrams/drawing18.xml"/><Relationship Id="rId18" Type="http://schemas.microsoft.com/office/2007/relationships/diagramDrawing" Target="../diagrams/drawing1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7.xml"/><Relationship Id="rId12" Type="http://schemas.openxmlformats.org/officeDocument/2006/relationships/diagramColors" Target="../diagrams/colors18.xml"/><Relationship Id="rId17" Type="http://schemas.openxmlformats.org/officeDocument/2006/relationships/diagramColors" Target="../diagrams/colors19.xml"/><Relationship Id="rId2" Type="http://schemas.openxmlformats.org/officeDocument/2006/relationships/image" Target="../media/image1.png"/><Relationship Id="rId16" Type="http://schemas.openxmlformats.org/officeDocument/2006/relationships/diagramQuickStyle" Target="../diagrams/quickStyle19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7.xml"/><Relationship Id="rId11" Type="http://schemas.openxmlformats.org/officeDocument/2006/relationships/diagramQuickStyle" Target="../diagrams/quickStyle18.xml"/><Relationship Id="rId5" Type="http://schemas.openxmlformats.org/officeDocument/2006/relationships/diagramLayout" Target="../diagrams/layout17.xml"/><Relationship Id="rId15" Type="http://schemas.openxmlformats.org/officeDocument/2006/relationships/diagramLayout" Target="../diagrams/layout19.xml"/><Relationship Id="rId10" Type="http://schemas.openxmlformats.org/officeDocument/2006/relationships/diagramLayout" Target="../diagrams/layout18.xml"/><Relationship Id="rId4" Type="http://schemas.openxmlformats.org/officeDocument/2006/relationships/diagramData" Target="../diagrams/data17.xml"/><Relationship Id="rId9" Type="http://schemas.openxmlformats.org/officeDocument/2006/relationships/diagramData" Target="../diagrams/data18.xml"/><Relationship Id="rId14" Type="http://schemas.openxmlformats.org/officeDocument/2006/relationships/diagramData" Target="../diagrams/data19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13" Type="http://schemas.microsoft.com/office/2007/relationships/diagramDrawing" Target="../diagrams/drawing2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0.xml"/><Relationship Id="rId12" Type="http://schemas.openxmlformats.org/officeDocument/2006/relationships/diagramColors" Target="../diagrams/colors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0.xml"/><Relationship Id="rId11" Type="http://schemas.openxmlformats.org/officeDocument/2006/relationships/diagramQuickStyle" Target="../diagrams/quickStyle21.xml"/><Relationship Id="rId5" Type="http://schemas.openxmlformats.org/officeDocument/2006/relationships/diagramLayout" Target="../diagrams/layout20.xml"/><Relationship Id="rId10" Type="http://schemas.openxmlformats.org/officeDocument/2006/relationships/diagramLayout" Target="../diagrams/layout21.xml"/><Relationship Id="rId4" Type="http://schemas.openxmlformats.org/officeDocument/2006/relationships/diagramData" Target="../diagrams/data20.xml"/><Relationship Id="rId9" Type="http://schemas.openxmlformats.org/officeDocument/2006/relationships/diagramData" Target="../diagrams/data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2.xml"/><Relationship Id="rId13" Type="http://schemas.openxmlformats.org/officeDocument/2006/relationships/diagramColors" Target="../diagrams/colors2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2.xml"/><Relationship Id="rId12" Type="http://schemas.openxmlformats.org/officeDocument/2006/relationships/diagramQuickStyle" Target="../diagrams/quickStyle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2.xml"/><Relationship Id="rId11" Type="http://schemas.openxmlformats.org/officeDocument/2006/relationships/diagramLayout" Target="../diagrams/layout23.xml"/><Relationship Id="rId5" Type="http://schemas.openxmlformats.org/officeDocument/2006/relationships/diagramLayout" Target="../diagrams/layout22.xml"/><Relationship Id="rId15" Type="http://schemas.openxmlformats.org/officeDocument/2006/relationships/image" Target="../media/image31.png"/><Relationship Id="rId10" Type="http://schemas.openxmlformats.org/officeDocument/2006/relationships/diagramData" Target="../diagrams/data23.xml"/><Relationship Id="rId4" Type="http://schemas.openxmlformats.org/officeDocument/2006/relationships/diagramData" Target="../diagrams/data22.xml"/><Relationship Id="rId9" Type="http://schemas.openxmlformats.org/officeDocument/2006/relationships/image" Target="../media/image30.emf"/><Relationship Id="rId14" Type="http://schemas.microsoft.com/office/2007/relationships/diagramDrawing" Target="../diagrams/drawing2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4.xml"/><Relationship Id="rId5" Type="http://schemas.openxmlformats.org/officeDocument/2006/relationships/diagramLayout" Target="../diagrams/layout24.xml"/><Relationship Id="rId10" Type="http://schemas.openxmlformats.org/officeDocument/2006/relationships/image" Target="../media/image33.png"/><Relationship Id="rId4" Type="http://schemas.openxmlformats.org/officeDocument/2006/relationships/diagramData" Target="../diagrams/data24.xml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5.xml"/><Relationship Id="rId5" Type="http://schemas.openxmlformats.org/officeDocument/2006/relationships/diagramLayout" Target="../diagrams/layout25.xml"/><Relationship Id="rId10" Type="http://schemas.openxmlformats.org/officeDocument/2006/relationships/image" Target="../media/image35.png"/><Relationship Id="rId4" Type="http://schemas.openxmlformats.org/officeDocument/2006/relationships/diagramData" Target="../diagrams/data25.xml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6.xml"/><Relationship Id="rId5" Type="http://schemas.openxmlformats.org/officeDocument/2006/relationships/diagramLayout" Target="../diagrams/layout26.xml"/><Relationship Id="rId4" Type="http://schemas.openxmlformats.org/officeDocument/2006/relationships/diagramData" Target="../diagrams/data26.xml"/><Relationship Id="rId9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7.xml"/><Relationship Id="rId5" Type="http://schemas.openxmlformats.org/officeDocument/2006/relationships/diagramLayout" Target="../diagrams/layout27.xml"/><Relationship Id="rId4" Type="http://schemas.openxmlformats.org/officeDocument/2006/relationships/diagramData" Target="../diagrams/data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7.xml"/><Relationship Id="rId5" Type="http://schemas.openxmlformats.org/officeDocument/2006/relationships/diagramLayout" Target="../diagrams/layout6.xml"/><Relationship Id="rId10" Type="http://schemas.openxmlformats.org/officeDocument/2006/relationships/diagramLayout" Target="../diagrams/layout7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6C5BBD1-1DF0-BB29-636F-9827367E5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396D1C4-017C-11CC-72F3-D6BA47CD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D8502973-B1B6-D72F-59A8-9D54446CF37E}"/>
              </a:ext>
            </a:extLst>
          </p:cNvPr>
          <p:cNvSpPr txBox="1">
            <a:spLocks/>
          </p:cNvSpPr>
          <p:nvPr/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F646F3F-274D-499B-ABBE-824EB4ABDC3D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EC8B988-22AB-4EB1-4B9D-B72AC899A6AA}"/>
              </a:ext>
            </a:extLst>
          </p:cNvPr>
          <p:cNvSpPr txBox="1">
            <a:spLocks/>
          </p:cNvSpPr>
          <p:nvPr/>
        </p:nvSpPr>
        <p:spPr>
          <a:xfrm>
            <a:off x="453735" y="1041400"/>
            <a:ext cx="11436927" cy="2387600"/>
          </a:xfrm>
          <a:prstGeom prst="rect">
            <a:avLst/>
          </a:prstGeom>
        </p:spPr>
        <p:txBody>
          <a:bodyPr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Projet 7 : </a:t>
            </a:r>
          </a:p>
          <a:p>
            <a:pPr algn="l"/>
            <a:r>
              <a:rPr lang="fr-FR" sz="4000" b="1" i="1" dirty="0">
                <a:effectLst/>
                <a:latin typeface="Century Gothic" panose="020B0502020202020204" pitchFamily="34" charset="0"/>
              </a:rPr>
              <a:t>Développez une preuve de concept : Détection d’anomalies en assurances</a:t>
            </a:r>
          </a:p>
          <a:p>
            <a:endParaRPr lang="fr-FR" sz="6000" b="1" dirty="0">
              <a:latin typeface="Century Gothic" panose="020B0502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4C435B-2DC6-1C2E-61B2-D57BC2E7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5391"/>
            <a:ext cx="2159146" cy="11283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CB910CE-9E38-1F53-B697-DCDBFF7B38B4}"/>
              </a:ext>
            </a:extLst>
          </p:cNvPr>
          <p:cNvSpPr txBox="1"/>
          <p:nvPr/>
        </p:nvSpPr>
        <p:spPr>
          <a:xfrm>
            <a:off x="9123217" y="6420406"/>
            <a:ext cx="29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Cédric Randrianarivélo</a:t>
            </a:r>
          </a:p>
        </p:txBody>
      </p:sp>
    </p:spTree>
    <p:extLst>
      <p:ext uri="{BB962C8B-B14F-4D97-AF65-F5344CB8AC3E}">
        <p14:creationId xmlns:p14="http://schemas.microsoft.com/office/powerpoint/2010/main" val="23714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6C5BBD1-1DF0-BB29-636F-9827367E5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396D1C4-017C-11CC-72F3-D6BA47CD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D8502973-B1B6-D72F-59A8-9D54446CF37E}"/>
              </a:ext>
            </a:extLst>
          </p:cNvPr>
          <p:cNvSpPr txBox="1">
            <a:spLocks/>
          </p:cNvSpPr>
          <p:nvPr/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F646F3F-274D-499B-ABBE-824EB4ABDC3D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EC8B988-22AB-4EB1-4B9D-B72AC899A6AA}"/>
              </a:ext>
            </a:extLst>
          </p:cNvPr>
          <p:cNvSpPr txBox="1">
            <a:spLocks/>
          </p:cNvSpPr>
          <p:nvPr/>
        </p:nvSpPr>
        <p:spPr>
          <a:xfrm>
            <a:off x="453735" y="1041400"/>
            <a:ext cx="11436927" cy="2387600"/>
          </a:xfrm>
          <a:prstGeom prst="rect">
            <a:avLst/>
          </a:prstGeom>
        </p:spPr>
        <p:txBody>
          <a:bodyPr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 sz="4800" b="1" dirty="0"/>
              <a:t>III. Traitement des données</a:t>
            </a:r>
            <a:endParaRPr lang="fr-FR" sz="48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fr-FR" sz="6000" b="1" dirty="0">
              <a:latin typeface="Century Gothic" panose="020B0502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4C435B-2DC6-1C2E-61B2-D57BC2E7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5391"/>
            <a:ext cx="2159146" cy="11283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CB910CE-9E38-1F53-B697-DCDBFF7B38B4}"/>
              </a:ext>
            </a:extLst>
          </p:cNvPr>
          <p:cNvSpPr txBox="1"/>
          <p:nvPr/>
        </p:nvSpPr>
        <p:spPr>
          <a:xfrm>
            <a:off x="9123217" y="6420406"/>
            <a:ext cx="29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Cédric Randrianarivélo</a:t>
            </a:r>
          </a:p>
        </p:txBody>
      </p:sp>
    </p:spTree>
    <p:extLst>
      <p:ext uri="{BB962C8B-B14F-4D97-AF65-F5344CB8AC3E}">
        <p14:creationId xmlns:p14="http://schemas.microsoft.com/office/powerpoint/2010/main" val="1986942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éclairage, léger, nuit&#10;&#10;Description générée automatiquement">
            <a:extLst>
              <a:ext uri="{FF2B5EF4-FFF2-40B4-BE49-F238E27FC236}">
                <a16:creationId xmlns:a16="http://schemas.microsoft.com/office/drawing/2014/main" id="{36C5BBD1-1DF0-BB29-636F-9827367E5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396D1C4-017C-11CC-72F3-D6BA47CD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D8502973-B1B6-D72F-59A8-9D54446CF37E}"/>
              </a:ext>
            </a:extLst>
          </p:cNvPr>
          <p:cNvSpPr txBox="1">
            <a:spLocks/>
          </p:cNvSpPr>
          <p:nvPr/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F646F3F-274D-499B-ABBE-824EB4ABDC3D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Image 6" descr="Une image contenant Police, Graphique, blanc, conception&#10;&#10;Description générée automatiquement">
            <a:extLst>
              <a:ext uri="{FF2B5EF4-FFF2-40B4-BE49-F238E27FC236}">
                <a16:creationId xmlns:a16="http://schemas.microsoft.com/office/drawing/2014/main" id="{134C435B-2DC6-1C2E-61B2-D57BC2E7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5391"/>
            <a:ext cx="2159146" cy="11283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CB910CE-9E38-1F53-B697-DCDBFF7B38B4}"/>
              </a:ext>
            </a:extLst>
          </p:cNvPr>
          <p:cNvSpPr txBox="1"/>
          <p:nvPr/>
        </p:nvSpPr>
        <p:spPr>
          <a:xfrm>
            <a:off x="9123217" y="6420406"/>
            <a:ext cx="29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Cédric Randrianarivélo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4F367D-1592-DFD5-7006-758FD5492770}"/>
              </a:ext>
            </a:extLst>
          </p:cNvPr>
          <p:cNvSpPr/>
          <p:nvPr/>
        </p:nvSpPr>
        <p:spPr>
          <a:xfrm>
            <a:off x="470720" y="652227"/>
            <a:ext cx="11098139" cy="61017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Données</a:t>
            </a: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784B73E4-0A76-5D72-35EC-ACDD391279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3455535"/>
              </p:ext>
            </p:extLst>
          </p:nvPr>
        </p:nvGraphicFramePr>
        <p:xfrm>
          <a:off x="36275" y="6405"/>
          <a:ext cx="12119430" cy="452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4288B957-158C-22F0-68FC-92B934A209BC}"/>
              </a:ext>
            </a:extLst>
          </p:cNvPr>
          <p:cNvSpPr txBox="1"/>
          <p:nvPr/>
        </p:nvSpPr>
        <p:spPr>
          <a:xfrm>
            <a:off x="379234" y="2135380"/>
            <a:ext cx="4452540" cy="3212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4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 de données </a:t>
            </a:r>
            <a:r>
              <a:rPr lang="fr-FR" sz="1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contenant des informations sur les sinistres et les primes. (primes : versements mensuels des assurés et sinistres : montants versés par les assurances quand il y a un litige)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 </a:t>
            </a:r>
            <a:r>
              <a:rPr lang="fr-FR" sz="1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données </a:t>
            </a:r>
            <a:r>
              <a:rPr lang="fr-FR" sz="14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 homogène</a:t>
            </a:r>
            <a:r>
              <a:rPr lang="fr-FR" sz="1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fr-FR" sz="1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fr-FR" sz="1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lusieurs sources non homogènes, provenant de différents délégataires externes.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4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Travail d’homogénéisation </a:t>
            </a:r>
            <a:r>
              <a:rPr lang="fr-FR" sz="1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Concaténer et homogénéiser ces données pour les rendre cohérentes et uniformes.</a:t>
            </a:r>
          </a:p>
          <a:p>
            <a:endParaRPr lang="fr-FR" dirty="0">
              <a:latin typeface="Century Gothic" panose="020B0502020202020204" pitchFamily="34" charset="0"/>
            </a:endParaRPr>
          </a:p>
        </p:txBody>
      </p:sp>
      <p:pic>
        <p:nvPicPr>
          <p:cNvPr id="3" name="Image 2" descr="Une image contenant capture d’écran, carré, Rectangle, ligne&#10;&#10;Description générée automatiquement">
            <a:extLst>
              <a:ext uri="{FF2B5EF4-FFF2-40B4-BE49-F238E27FC236}">
                <a16:creationId xmlns:a16="http://schemas.microsoft.com/office/drawing/2014/main" id="{DB614A27-AB8B-9B42-CDF3-60F00E63D70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018" y="1845674"/>
            <a:ext cx="5597580" cy="4136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2879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éclairage, léger, nuit&#10;&#10;Description générée automatiquement">
            <a:extLst>
              <a:ext uri="{FF2B5EF4-FFF2-40B4-BE49-F238E27FC236}">
                <a16:creationId xmlns:a16="http://schemas.microsoft.com/office/drawing/2014/main" id="{36C5BBD1-1DF0-BB29-636F-9827367E5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396D1C4-017C-11CC-72F3-D6BA47CD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D8502973-B1B6-D72F-59A8-9D54446CF37E}"/>
              </a:ext>
            </a:extLst>
          </p:cNvPr>
          <p:cNvSpPr txBox="1">
            <a:spLocks/>
          </p:cNvSpPr>
          <p:nvPr/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F646F3F-274D-499B-ABBE-824EB4ABDC3D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Image 6" descr="Une image contenant Police, Graphique, blanc, conception&#10;&#10;Description générée automatiquement">
            <a:extLst>
              <a:ext uri="{FF2B5EF4-FFF2-40B4-BE49-F238E27FC236}">
                <a16:creationId xmlns:a16="http://schemas.microsoft.com/office/drawing/2014/main" id="{134C435B-2DC6-1C2E-61B2-D57BC2E7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5391"/>
            <a:ext cx="2159146" cy="11283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CB910CE-9E38-1F53-B697-DCDBFF7B38B4}"/>
              </a:ext>
            </a:extLst>
          </p:cNvPr>
          <p:cNvSpPr txBox="1"/>
          <p:nvPr/>
        </p:nvSpPr>
        <p:spPr>
          <a:xfrm>
            <a:off x="9123217" y="6420406"/>
            <a:ext cx="29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Cédric Randrianarivélo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4F367D-1592-DFD5-7006-758FD5492770}"/>
              </a:ext>
            </a:extLst>
          </p:cNvPr>
          <p:cNvSpPr/>
          <p:nvPr/>
        </p:nvSpPr>
        <p:spPr>
          <a:xfrm>
            <a:off x="470720" y="652227"/>
            <a:ext cx="11098139" cy="61017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Feature</a:t>
            </a:r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 engineering</a:t>
            </a: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784B73E4-0A76-5D72-35EC-ACDD39127998}"/>
              </a:ext>
            </a:extLst>
          </p:cNvPr>
          <p:cNvGraphicFramePr/>
          <p:nvPr/>
        </p:nvGraphicFramePr>
        <p:xfrm>
          <a:off x="36275" y="6405"/>
          <a:ext cx="12119430" cy="452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22F70D8B-A411-C755-3DEB-CCA3D388F31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" b="-1"/>
          <a:stretch/>
        </p:blipFill>
        <p:spPr bwMode="auto">
          <a:xfrm>
            <a:off x="5209298" y="1578719"/>
            <a:ext cx="3016182" cy="38303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7234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éclairage, léger, nuit&#10;&#10;Description générée automatiquement">
            <a:extLst>
              <a:ext uri="{FF2B5EF4-FFF2-40B4-BE49-F238E27FC236}">
                <a16:creationId xmlns:a16="http://schemas.microsoft.com/office/drawing/2014/main" id="{36C5BBD1-1DF0-BB29-636F-9827367E5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396D1C4-017C-11CC-72F3-D6BA47CD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D8502973-B1B6-D72F-59A8-9D54446CF37E}"/>
              </a:ext>
            </a:extLst>
          </p:cNvPr>
          <p:cNvSpPr txBox="1">
            <a:spLocks/>
          </p:cNvSpPr>
          <p:nvPr/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F646F3F-274D-499B-ABBE-824EB4ABDC3D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Image 6" descr="Une image contenant Police, Graphique, blanc, conception&#10;&#10;Description générée automatiquement">
            <a:extLst>
              <a:ext uri="{FF2B5EF4-FFF2-40B4-BE49-F238E27FC236}">
                <a16:creationId xmlns:a16="http://schemas.microsoft.com/office/drawing/2014/main" id="{134C435B-2DC6-1C2E-61B2-D57BC2E7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5391"/>
            <a:ext cx="2159146" cy="11283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CB910CE-9E38-1F53-B697-DCDBFF7B38B4}"/>
              </a:ext>
            </a:extLst>
          </p:cNvPr>
          <p:cNvSpPr txBox="1"/>
          <p:nvPr/>
        </p:nvSpPr>
        <p:spPr>
          <a:xfrm>
            <a:off x="9123217" y="6420406"/>
            <a:ext cx="29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Cédric Randrianarivélo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4F367D-1592-DFD5-7006-758FD5492770}"/>
              </a:ext>
            </a:extLst>
          </p:cNvPr>
          <p:cNvSpPr/>
          <p:nvPr/>
        </p:nvSpPr>
        <p:spPr>
          <a:xfrm>
            <a:off x="470720" y="652227"/>
            <a:ext cx="11098139" cy="61017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Feature</a:t>
            </a:r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 engineering</a:t>
            </a: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784B73E4-0A76-5D72-35EC-ACDD39127998}"/>
              </a:ext>
            </a:extLst>
          </p:cNvPr>
          <p:cNvGraphicFramePr/>
          <p:nvPr/>
        </p:nvGraphicFramePr>
        <p:xfrm>
          <a:off x="36275" y="6405"/>
          <a:ext cx="12119430" cy="452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D9E4AB41-6433-2D02-B142-EC2C56442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8396299"/>
              </p:ext>
            </p:extLst>
          </p:nvPr>
        </p:nvGraphicFramePr>
        <p:xfrm>
          <a:off x="1666345" y="1620135"/>
          <a:ext cx="9086754" cy="214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5" name="Diagramme 14">
            <a:extLst>
              <a:ext uri="{FF2B5EF4-FFF2-40B4-BE49-F238E27FC236}">
                <a16:creationId xmlns:a16="http://schemas.microsoft.com/office/drawing/2014/main" id="{A0EC81FF-594E-C7CE-E816-1DC119255C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7463541"/>
              </p:ext>
            </p:extLst>
          </p:nvPr>
        </p:nvGraphicFramePr>
        <p:xfrm>
          <a:off x="4854862" y="3983876"/>
          <a:ext cx="2709720" cy="2476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13129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6C5BBD1-1DF0-BB29-636F-9827367E5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396D1C4-017C-11CC-72F3-D6BA47CD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D8502973-B1B6-D72F-59A8-9D54446CF37E}"/>
              </a:ext>
            </a:extLst>
          </p:cNvPr>
          <p:cNvSpPr txBox="1">
            <a:spLocks/>
          </p:cNvSpPr>
          <p:nvPr/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F646F3F-274D-499B-ABBE-824EB4ABDC3D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EC8B988-22AB-4EB1-4B9D-B72AC899A6AA}"/>
              </a:ext>
            </a:extLst>
          </p:cNvPr>
          <p:cNvSpPr txBox="1">
            <a:spLocks/>
          </p:cNvSpPr>
          <p:nvPr/>
        </p:nvSpPr>
        <p:spPr>
          <a:xfrm>
            <a:off x="453735" y="1041400"/>
            <a:ext cx="11436927" cy="2387600"/>
          </a:xfrm>
          <a:prstGeom prst="rect">
            <a:avLst/>
          </a:prstGeom>
        </p:spPr>
        <p:txBody>
          <a:bodyPr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 sz="4800" b="1" dirty="0">
                <a:latin typeface="Century Gothic" panose="020B0502020202020204" pitchFamily="34" charset="0"/>
              </a:rPr>
              <a:t>IV. Modélisation</a:t>
            </a:r>
          </a:p>
          <a:p>
            <a:endParaRPr lang="fr-FR" sz="6000" b="1" dirty="0">
              <a:latin typeface="Century Gothic" panose="020B0502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4C435B-2DC6-1C2E-61B2-D57BC2E7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5391"/>
            <a:ext cx="2159146" cy="11283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CB910CE-9E38-1F53-B697-DCDBFF7B38B4}"/>
              </a:ext>
            </a:extLst>
          </p:cNvPr>
          <p:cNvSpPr txBox="1"/>
          <p:nvPr/>
        </p:nvSpPr>
        <p:spPr>
          <a:xfrm>
            <a:off x="9123217" y="6420406"/>
            <a:ext cx="29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Cédric Randrianarivélo</a:t>
            </a:r>
          </a:p>
        </p:txBody>
      </p:sp>
    </p:spTree>
    <p:extLst>
      <p:ext uri="{BB962C8B-B14F-4D97-AF65-F5344CB8AC3E}">
        <p14:creationId xmlns:p14="http://schemas.microsoft.com/office/powerpoint/2010/main" val="1265327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éclairage, léger, nuit&#10;&#10;Description générée automatiquement">
            <a:extLst>
              <a:ext uri="{FF2B5EF4-FFF2-40B4-BE49-F238E27FC236}">
                <a16:creationId xmlns:a16="http://schemas.microsoft.com/office/drawing/2014/main" id="{36C5BBD1-1DF0-BB29-636F-9827367E5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396D1C4-017C-11CC-72F3-D6BA47CD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D8502973-B1B6-D72F-59A8-9D54446CF37E}"/>
              </a:ext>
            </a:extLst>
          </p:cNvPr>
          <p:cNvSpPr txBox="1">
            <a:spLocks/>
          </p:cNvSpPr>
          <p:nvPr/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F646F3F-274D-499B-ABBE-824EB4ABDC3D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Image 6" descr="Une image contenant Police, Graphique, blanc, conception&#10;&#10;Description générée automatiquement">
            <a:extLst>
              <a:ext uri="{FF2B5EF4-FFF2-40B4-BE49-F238E27FC236}">
                <a16:creationId xmlns:a16="http://schemas.microsoft.com/office/drawing/2014/main" id="{134C435B-2DC6-1C2E-61B2-D57BC2E7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5391"/>
            <a:ext cx="2159146" cy="11283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CB910CE-9E38-1F53-B697-DCDBFF7B38B4}"/>
              </a:ext>
            </a:extLst>
          </p:cNvPr>
          <p:cNvSpPr txBox="1"/>
          <p:nvPr/>
        </p:nvSpPr>
        <p:spPr>
          <a:xfrm>
            <a:off x="9123217" y="6420406"/>
            <a:ext cx="29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Cédric Randrianarivélo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4F367D-1592-DFD5-7006-758FD5492770}"/>
              </a:ext>
            </a:extLst>
          </p:cNvPr>
          <p:cNvSpPr/>
          <p:nvPr/>
        </p:nvSpPr>
        <p:spPr>
          <a:xfrm>
            <a:off x="470720" y="652227"/>
            <a:ext cx="11098139" cy="61017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Création de la variable cible</a:t>
            </a: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784B73E4-0A76-5D72-35EC-ACDD391279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733917"/>
              </p:ext>
            </p:extLst>
          </p:nvPr>
        </p:nvGraphicFramePr>
        <p:xfrm>
          <a:off x="36275" y="6405"/>
          <a:ext cx="12119430" cy="452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42FA7E2E-CEE5-27B4-BA33-E0BC0F648D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1550037"/>
              </p:ext>
            </p:extLst>
          </p:nvPr>
        </p:nvGraphicFramePr>
        <p:xfrm>
          <a:off x="251811" y="2106288"/>
          <a:ext cx="5633902" cy="2329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2" name="Image 11">
            <a:extLst>
              <a:ext uri="{FF2B5EF4-FFF2-40B4-BE49-F238E27FC236}">
                <a16:creationId xmlns:a16="http://schemas.microsoft.com/office/drawing/2014/main" id="{AFB48883-A970-6040-256A-9B97AD446B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184" y="1890680"/>
            <a:ext cx="4271975" cy="3752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7480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éclairage, léger, nuit&#10;&#10;Description générée automatiquement">
            <a:extLst>
              <a:ext uri="{FF2B5EF4-FFF2-40B4-BE49-F238E27FC236}">
                <a16:creationId xmlns:a16="http://schemas.microsoft.com/office/drawing/2014/main" id="{36C5BBD1-1DF0-BB29-636F-9827367E5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396D1C4-017C-11CC-72F3-D6BA47CD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D8502973-B1B6-D72F-59A8-9D54446CF37E}"/>
              </a:ext>
            </a:extLst>
          </p:cNvPr>
          <p:cNvSpPr txBox="1">
            <a:spLocks/>
          </p:cNvSpPr>
          <p:nvPr/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F646F3F-274D-499B-ABBE-824EB4ABDC3D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Image 6" descr="Une image contenant Police, Graphique, blanc, conception&#10;&#10;Description générée automatiquement">
            <a:extLst>
              <a:ext uri="{FF2B5EF4-FFF2-40B4-BE49-F238E27FC236}">
                <a16:creationId xmlns:a16="http://schemas.microsoft.com/office/drawing/2014/main" id="{134C435B-2DC6-1C2E-61B2-D57BC2E7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5391"/>
            <a:ext cx="2159146" cy="11283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CB910CE-9E38-1F53-B697-DCDBFF7B38B4}"/>
              </a:ext>
            </a:extLst>
          </p:cNvPr>
          <p:cNvSpPr txBox="1"/>
          <p:nvPr/>
        </p:nvSpPr>
        <p:spPr>
          <a:xfrm>
            <a:off x="9123217" y="6420406"/>
            <a:ext cx="29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Cédric Randrianarivélo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4F367D-1592-DFD5-7006-758FD5492770}"/>
              </a:ext>
            </a:extLst>
          </p:cNvPr>
          <p:cNvSpPr/>
          <p:nvPr/>
        </p:nvSpPr>
        <p:spPr>
          <a:xfrm>
            <a:off x="470720" y="652227"/>
            <a:ext cx="11098139" cy="61017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Modèlisation</a:t>
            </a:r>
            <a:endParaRPr lang="fr-F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784B73E4-0A76-5D72-35EC-ACDD391279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7833195"/>
              </p:ext>
            </p:extLst>
          </p:nvPr>
        </p:nvGraphicFramePr>
        <p:xfrm>
          <a:off x="36275" y="6405"/>
          <a:ext cx="12119430" cy="452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5" name="Diagramme 14">
            <a:extLst>
              <a:ext uri="{FF2B5EF4-FFF2-40B4-BE49-F238E27FC236}">
                <a16:creationId xmlns:a16="http://schemas.microsoft.com/office/drawing/2014/main" id="{A0EC81FF-594E-C7CE-E816-1DC119255C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7465060"/>
              </p:ext>
            </p:extLst>
          </p:nvPr>
        </p:nvGraphicFramePr>
        <p:xfrm>
          <a:off x="8912331" y="2015815"/>
          <a:ext cx="3133448" cy="2231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E9DD1A7E-5FFD-FC8A-8E3A-917A3DB89B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613312"/>
              </p:ext>
            </p:extLst>
          </p:nvPr>
        </p:nvGraphicFramePr>
        <p:xfrm>
          <a:off x="2159146" y="1308399"/>
          <a:ext cx="8832273" cy="4384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3327662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éclairage, léger, nuit&#10;&#10;Description générée automatiquement">
            <a:extLst>
              <a:ext uri="{FF2B5EF4-FFF2-40B4-BE49-F238E27FC236}">
                <a16:creationId xmlns:a16="http://schemas.microsoft.com/office/drawing/2014/main" id="{36C5BBD1-1DF0-BB29-636F-9827367E5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396D1C4-017C-11CC-72F3-D6BA47CD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D8502973-B1B6-D72F-59A8-9D54446CF37E}"/>
              </a:ext>
            </a:extLst>
          </p:cNvPr>
          <p:cNvSpPr txBox="1">
            <a:spLocks/>
          </p:cNvSpPr>
          <p:nvPr/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F646F3F-274D-499B-ABBE-824EB4ABDC3D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Image 6" descr="Une image contenant Police, Graphique, blanc, conception&#10;&#10;Description générée automatiquement">
            <a:extLst>
              <a:ext uri="{FF2B5EF4-FFF2-40B4-BE49-F238E27FC236}">
                <a16:creationId xmlns:a16="http://schemas.microsoft.com/office/drawing/2014/main" id="{134C435B-2DC6-1C2E-61B2-D57BC2E7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5391"/>
            <a:ext cx="2159146" cy="11283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CB910CE-9E38-1F53-B697-DCDBFF7B38B4}"/>
              </a:ext>
            </a:extLst>
          </p:cNvPr>
          <p:cNvSpPr txBox="1"/>
          <p:nvPr/>
        </p:nvSpPr>
        <p:spPr>
          <a:xfrm>
            <a:off x="9123217" y="6420406"/>
            <a:ext cx="29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Cédric Randrianarivélo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4F367D-1592-DFD5-7006-758FD5492770}"/>
              </a:ext>
            </a:extLst>
          </p:cNvPr>
          <p:cNvSpPr/>
          <p:nvPr/>
        </p:nvSpPr>
        <p:spPr>
          <a:xfrm>
            <a:off x="470720" y="652227"/>
            <a:ext cx="11098139" cy="61017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Modèlisation</a:t>
            </a:r>
            <a:endParaRPr lang="fr-F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784B73E4-0A76-5D72-35EC-ACDD391279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519656"/>
              </p:ext>
            </p:extLst>
          </p:nvPr>
        </p:nvGraphicFramePr>
        <p:xfrm>
          <a:off x="36275" y="6405"/>
          <a:ext cx="12119430" cy="452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E9DD1A7E-5FFD-FC8A-8E3A-917A3DB89B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1996269"/>
              </p:ext>
            </p:extLst>
          </p:nvPr>
        </p:nvGraphicFramePr>
        <p:xfrm>
          <a:off x="2757826" y="1951168"/>
          <a:ext cx="7876309" cy="3085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83707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6C5BBD1-1DF0-BB29-636F-9827367E5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396D1C4-017C-11CC-72F3-D6BA47CD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D8502973-B1B6-D72F-59A8-9D54446CF37E}"/>
              </a:ext>
            </a:extLst>
          </p:cNvPr>
          <p:cNvSpPr txBox="1">
            <a:spLocks/>
          </p:cNvSpPr>
          <p:nvPr/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F646F3F-274D-499B-ABBE-824EB4ABDC3D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EC8B988-22AB-4EB1-4B9D-B72AC899A6AA}"/>
              </a:ext>
            </a:extLst>
          </p:cNvPr>
          <p:cNvSpPr txBox="1">
            <a:spLocks/>
          </p:cNvSpPr>
          <p:nvPr/>
        </p:nvSpPr>
        <p:spPr>
          <a:xfrm>
            <a:off x="453735" y="1041400"/>
            <a:ext cx="11436927" cy="2387600"/>
          </a:xfrm>
          <a:prstGeom prst="rect">
            <a:avLst/>
          </a:prstGeom>
        </p:spPr>
        <p:txBody>
          <a:bodyPr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 sz="4800" b="1" dirty="0">
                <a:latin typeface="Century Gothic" panose="020B0502020202020204" pitchFamily="34" charset="0"/>
              </a:rPr>
              <a:t>V. Présentation des résultats</a:t>
            </a:r>
          </a:p>
          <a:p>
            <a:endParaRPr lang="fr-FR" sz="6000" b="1" dirty="0">
              <a:latin typeface="Century Gothic" panose="020B0502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4C435B-2DC6-1C2E-61B2-D57BC2E7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5391"/>
            <a:ext cx="2159146" cy="11283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CB910CE-9E38-1F53-B697-DCDBFF7B38B4}"/>
              </a:ext>
            </a:extLst>
          </p:cNvPr>
          <p:cNvSpPr txBox="1"/>
          <p:nvPr/>
        </p:nvSpPr>
        <p:spPr>
          <a:xfrm>
            <a:off x="9123217" y="6420406"/>
            <a:ext cx="29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Cédric Randrianarivélo</a:t>
            </a:r>
          </a:p>
        </p:txBody>
      </p:sp>
    </p:spTree>
    <p:extLst>
      <p:ext uri="{BB962C8B-B14F-4D97-AF65-F5344CB8AC3E}">
        <p14:creationId xmlns:p14="http://schemas.microsoft.com/office/powerpoint/2010/main" val="296876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éclairage, léger, nuit&#10;&#10;Description générée automatiquement">
            <a:extLst>
              <a:ext uri="{FF2B5EF4-FFF2-40B4-BE49-F238E27FC236}">
                <a16:creationId xmlns:a16="http://schemas.microsoft.com/office/drawing/2014/main" id="{36C5BBD1-1DF0-BB29-636F-9827367E5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396D1C4-017C-11CC-72F3-D6BA47CD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D8502973-B1B6-D72F-59A8-9D54446CF37E}"/>
              </a:ext>
            </a:extLst>
          </p:cNvPr>
          <p:cNvSpPr txBox="1">
            <a:spLocks/>
          </p:cNvSpPr>
          <p:nvPr/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F646F3F-274D-499B-ABBE-824EB4ABDC3D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Image 6" descr="Une image contenant Police, Graphique, blanc, conception&#10;&#10;Description générée automatiquement">
            <a:extLst>
              <a:ext uri="{FF2B5EF4-FFF2-40B4-BE49-F238E27FC236}">
                <a16:creationId xmlns:a16="http://schemas.microsoft.com/office/drawing/2014/main" id="{134C435B-2DC6-1C2E-61B2-D57BC2E7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5391"/>
            <a:ext cx="2159146" cy="11283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CB910CE-9E38-1F53-B697-DCDBFF7B38B4}"/>
              </a:ext>
            </a:extLst>
          </p:cNvPr>
          <p:cNvSpPr txBox="1"/>
          <p:nvPr/>
        </p:nvSpPr>
        <p:spPr>
          <a:xfrm>
            <a:off x="9123217" y="6420406"/>
            <a:ext cx="29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Cédric Randrianarivélo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4F367D-1592-DFD5-7006-758FD5492770}"/>
              </a:ext>
            </a:extLst>
          </p:cNvPr>
          <p:cNvSpPr/>
          <p:nvPr/>
        </p:nvSpPr>
        <p:spPr>
          <a:xfrm>
            <a:off x="470720" y="652227"/>
            <a:ext cx="11098139" cy="61017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Modèle retenu</a:t>
            </a: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784B73E4-0A76-5D72-35EC-ACDD39127998}"/>
              </a:ext>
            </a:extLst>
          </p:cNvPr>
          <p:cNvGraphicFramePr/>
          <p:nvPr/>
        </p:nvGraphicFramePr>
        <p:xfrm>
          <a:off x="36275" y="6405"/>
          <a:ext cx="12119430" cy="452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2CEAD5A8-0C4C-306A-3569-468302D205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69" y="2280584"/>
            <a:ext cx="7099200" cy="151534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8740A103-D570-12F3-55A9-5324FC1EB7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3666413"/>
              </p:ext>
            </p:extLst>
          </p:nvPr>
        </p:nvGraphicFramePr>
        <p:xfrm>
          <a:off x="10105719" y="2954116"/>
          <a:ext cx="1819226" cy="1515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FD41FCDC-01CD-12AD-9484-4D811EE15913}"/>
              </a:ext>
            </a:extLst>
          </p:cNvPr>
          <p:cNvSpPr/>
          <p:nvPr/>
        </p:nvSpPr>
        <p:spPr>
          <a:xfrm>
            <a:off x="8603685" y="3782888"/>
            <a:ext cx="1039064" cy="4779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 descr="Une image contenant texte, Police, capture d’écran, blanc&#10;&#10;Description générée automatiquement">
            <a:extLst>
              <a:ext uri="{FF2B5EF4-FFF2-40B4-BE49-F238E27FC236}">
                <a16:creationId xmlns:a16="http://schemas.microsoft.com/office/drawing/2014/main" id="{F86BED5F-1611-816B-3E07-A02E9025E91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06385" y="4531802"/>
            <a:ext cx="5760720" cy="87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5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6C5BBD1-1DF0-BB29-636F-9827367E5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396D1C4-017C-11CC-72F3-D6BA47CD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D8502973-B1B6-D72F-59A8-9D54446CF37E}"/>
              </a:ext>
            </a:extLst>
          </p:cNvPr>
          <p:cNvSpPr txBox="1">
            <a:spLocks/>
          </p:cNvSpPr>
          <p:nvPr/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F646F3F-274D-499B-ABBE-824EB4ABDC3D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4C435B-2DC6-1C2E-61B2-D57BC2E7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5391"/>
            <a:ext cx="2159146" cy="11283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CB910CE-9E38-1F53-B697-DCDBFF7B38B4}"/>
              </a:ext>
            </a:extLst>
          </p:cNvPr>
          <p:cNvSpPr txBox="1"/>
          <p:nvPr/>
        </p:nvSpPr>
        <p:spPr>
          <a:xfrm>
            <a:off x="9123217" y="6420406"/>
            <a:ext cx="29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Cédric Randrianarivélo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48634645-CCB4-4F51-4AF8-4AA28E9CA3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7255073"/>
              </p:ext>
            </p:extLst>
          </p:nvPr>
        </p:nvGraphicFramePr>
        <p:xfrm>
          <a:off x="2398064" y="36944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69069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éclairage, léger, nuit&#10;&#10;Description générée automatiquement">
            <a:extLst>
              <a:ext uri="{FF2B5EF4-FFF2-40B4-BE49-F238E27FC236}">
                <a16:creationId xmlns:a16="http://schemas.microsoft.com/office/drawing/2014/main" id="{36C5BBD1-1DF0-BB29-636F-9827367E5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396D1C4-017C-11CC-72F3-D6BA47CD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D8502973-B1B6-D72F-59A8-9D54446CF37E}"/>
              </a:ext>
            </a:extLst>
          </p:cNvPr>
          <p:cNvSpPr txBox="1">
            <a:spLocks/>
          </p:cNvSpPr>
          <p:nvPr/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F646F3F-274D-499B-ABBE-824EB4ABDC3D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Image 6" descr="Une image contenant Police, Graphique, blanc, conception&#10;&#10;Description générée automatiquement">
            <a:extLst>
              <a:ext uri="{FF2B5EF4-FFF2-40B4-BE49-F238E27FC236}">
                <a16:creationId xmlns:a16="http://schemas.microsoft.com/office/drawing/2014/main" id="{134C435B-2DC6-1C2E-61B2-D57BC2E7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5391"/>
            <a:ext cx="2159146" cy="11283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CB910CE-9E38-1F53-B697-DCDBFF7B38B4}"/>
              </a:ext>
            </a:extLst>
          </p:cNvPr>
          <p:cNvSpPr txBox="1"/>
          <p:nvPr/>
        </p:nvSpPr>
        <p:spPr>
          <a:xfrm>
            <a:off x="9123217" y="6420406"/>
            <a:ext cx="29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Cédric Randrianarivélo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4F367D-1592-DFD5-7006-758FD5492770}"/>
              </a:ext>
            </a:extLst>
          </p:cNvPr>
          <p:cNvSpPr/>
          <p:nvPr/>
        </p:nvSpPr>
        <p:spPr>
          <a:xfrm>
            <a:off x="470720" y="652227"/>
            <a:ext cx="11098139" cy="61017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Changement de seuil</a:t>
            </a: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784B73E4-0A76-5D72-35EC-ACDD39127998}"/>
              </a:ext>
            </a:extLst>
          </p:cNvPr>
          <p:cNvGraphicFramePr/>
          <p:nvPr/>
        </p:nvGraphicFramePr>
        <p:xfrm>
          <a:off x="36275" y="6405"/>
          <a:ext cx="12119430" cy="452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" name="Image 11" descr="Une image contenant texte, capture d’écran, Parallèle, nombre&#10;&#10;Description générée automatiquement">
            <a:extLst>
              <a:ext uri="{FF2B5EF4-FFF2-40B4-BE49-F238E27FC236}">
                <a16:creationId xmlns:a16="http://schemas.microsoft.com/office/drawing/2014/main" id="{C1F7FA75-3410-A5F3-D2FA-E8F024325DE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4" y="1855263"/>
            <a:ext cx="4159876" cy="3863975"/>
          </a:xfrm>
          <a:prstGeom prst="rect">
            <a:avLst/>
          </a:prstGeom>
          <a:noFill/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6529490-E924-ADA8-3DCB-A376142663E4}"/>
              </a:ext>
            </a:extLst>
          </p:cNvPr>
          <p:cNvSpPr txBox="1"/>
          <p:nvPr/>
        </p:nvSpPr>
        <p:spPr>
          <a:xfrm>
            <a:off x="6322834" y="1509899"/>
            <a:ext cx="4452540" cy="305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approche sur les </a:t>
            </a:r>
            <a:r>
              <a:rPr lang="fr-FR" sz="1400" b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probabilités des classes obtenues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Nous avions récupéré les </a:t>
            </a:r>
            <a:r>
              <a:rPr lang="fr-FR" sz="1400" b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probabilités prédites</a:t>
            </a:r>
            <a:endParaRPr lang="fr-FR" sz="1400" b="1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gagner en précision sur modèle on a tenté </a:t>
            </a:r>
            <a:r>
              <a:rPr lang="fr-FR" sz="14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plusieurs seuils </a:t>
            </a:r>
            <a:r>
              <a:rPr lang="fr-FR" sz="1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probabilité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 seuils de </a:t>
            </a:r>
            <a:r>
              <a:rPr lang="fr-FR" sz="14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0,6 à 0,3 </a:t>
            </a:r>
            <a:r>
              <a:rPr lang="fr-FR" sz="1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la classe 1(1 : Anomalie – 0 : Non anomalie)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 de gros impacts sur les </a:t>
            </a:r>
            <a:r>
              <a:rPr lang="fr-FR" sz="1400" b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seuils 0,6 à 0,4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Voir avec le métier le seuil </a:t>
            </a:r>
            <a:r>
              <a:rPr lang="fr-FR" sz="14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maximum tolérable</a:t>
            </a:r>
          </a:p>
          <a:p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AB2150C-08AC-B135-946B-CB310DFB212E}"/>
              </a:ext>
            </a:extLst>
          </p:cNvPr>
          <p:cNvSpPr/>
          <p:nvPr/>
        </p:nvSpPr>
        <p:spPr>
          <a:xfrm>
            <a:off x="5122718" y="4717473"/>
            <a:ext cx="1049482" cy="4987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96270E00-B6F1-BDE2-D9E3-9C3D2EAA83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2057" y="4223813"/>
            <a:ext cx="355409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30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éclairage, léger, nuit&#10;&#10;Description générée automatiquement">
            <a:extLst>
              <a:ext uri="{FF2B5EF4-FFF2-40B4-BE49-F238E27FC236}">
                <a16:creationId xmlns:a16="http://schemas.microsoft.com/office/drawing/2014/main" id="{36C5BBD1-1DF0-BB29-636F-9827367E5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396D1C4-017C-11CC-72F3-D6BA47CD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D8502973-B1B6-D72F-59A8-9D54446CF37E}"/>
              </a:ext>
            </a:extLst>
          </p:cNvPr>
          <p:cNvSpPr txBox="1">
            <a:spLocks/>
          </p:cNvSpPr>
          <p:nvPr/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F646F3F-274D-499B-ABBE-824EB4ABDC3D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Image 6" descr="Une image contenant Police, Graphique, blanc, conception&#10;&#10;Description générée automatiquement">
            <a:extLst>
              <a:ext uri="{FF2B5EF4-FFF2-40B4-BE49-F238E27FC236}">
                <a16:creationId xmlns:a16="http://schemas.microsoft.com/office/drawing/2014/main" id="{134C435B-2DC6-1C2E-61B2-D57BC2E7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5391"/>
            <a:ext cx="2159146" cy="11283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CB910CE-9E38-1F53-B697-DCDBFF7B38B4}"/>
              </a:ext>
            </a:extLst>
          </p:cNvPr>
          <p:cNvSpPr txBox="1"/>
          <p:nvPr/>
        </p:nvSpPr>
        <p:spPr>
          <a:xfrm>
            <a:off x="9123217" y="6420406"/>
            <a:ext cx="29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Cédric Randrianarivélo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4F367D-1592-DFD5-7006-758FD5492770}"/>
              </a:ext>
            </a:extLst>
          </p:cNvPr>
          <p:cNvSpPr/>
          <p:nvPr/>
        </p:nvSpPr>
        <p:spPr>
          <a:xfrm>
            <a:off x="470720" y="652227"/>
            <a:ext cx="11098139" cy="61017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Interface</a:t>
            </a: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784B73E4-0A76-5D72-35EC-ACDD39127998}"/>
              </a:ext>
            </a:extLst>
          </p:cNvPr>
          <p:cNvGraphicFramePr/>
          <p:nvPr/>
        </p:nvGraphicFramePr>
        <p:xfrm>
          <a:off x="36275" y="6405"/>
          <a:ext cx="12119430" cy="452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ACD52248-F91F-EBF0-C5BC-CE0C560892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48" y="2148370"/>
            <a:ext cx="6235065" cy="3649980"/>
          </a:xfrm>
          <a:prstGeom prst="rect">
            <a:avLst/>
          </a:prstGeom>
          <a:noFill/>
        </p:spPr>
      </p:pic>
      <p:pic>
        <p:nvPicPr>
          <p:cNvPr id="11" name="Image 10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8F22BD97-6639-A2D3-1C70-F285EA1841F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6091"/>
          <a:stretch/>
        </p:blipFill>
        <p:spPr bwMode="auto">
          <a:xfrm>
            <a:off x="9613030" y="2239737"/>
            <a:ext cx="1791239" cy="34856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1BF64D2D-F73F-05DB-2B2E-5354B639495E}"/>
              </a:ext>
            </a:extLst>
          </p:cNvPr>
          <p:cNvSpPr/>
          <p:nvPr/>
        </p:nvSpPr>
        <p:spPr>
          <a:xfrm>
            <a:off x="8001000" y="3740727"/>
            <a:ext cx="1032141" cy="5299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303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éclairage, léger, nuit&#10;&#10;Description générée automatiquement">
            <a:extLst>
              <a:ext uri="{FF2B5EF4-FFF2-40B4-BE49-F238E27FC236}">
                <a16:creationId xmlns:a16="http://schemas.microsoft.com/office/drawing/2014/main" id="{36C5BBD1-1DF0-BB29-636F-9827367E5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396D1C4-017C-11CC-72F3-D6BA47CD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D8502973-B1B6-D72F-59A8-9D54446CF37E}"/>
              </a:ext>
            </a:extLst>
          </p:cNvPr>
          <p:cNvSpPr txBox="1">
            <a:spLocks/>
          </p:cNvSpPr>
          <p:nvPr/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F646F3F-274D-499B-ABBE-824EB4ABDC3D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Image 6" descr="Une image contenant Police, Graphique, blanc, conception&#10;&#10;Description générée automatiquement">
            <a:extLst>
              <a:ext uri="{FF2B5EF4-FFF2-40B4-BE49-F238E27FC236}">
                <a16:creationId xmlns:a16="http://schemas.microsoft.com/office/drawing/2014/main" id="{134C435B-2DC6-1C2E-61B2-D57BC2E7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5391"/>
            <a:ext cx="2159146" cy="11283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CB910CE-9E38-1F53-B697-DCDBFF7B38B4}"/>
              </a:ext>
            </a:extLst>
          </p:cNvPr>
          <p:cNvSpPr txBox="1"/>
          <p:nvPr/>
        </p:nvSpPr>
        <p:spPr>
          <a:xfrm>
            <a:off x="9123217" y="6420406"/>
            <a:ext cx="29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Cédric Randrianarivélo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4F367D-1592-DFD5-7006-758FD5492770}"/>
              </a:ext>
            </a:extLst>
          </p:cNvPr>
          <p:cNvSpPr/>
          <p:nvPr/>
        </p:nvSpPr>
        <p:spPr>
          <a:xfrm>
            <a:off x="470720" y="652227"/>
            <a:ext cx="11098139" cy="61017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Anomalies déterminées</a:t>
            </a: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784B73E4-0A76-5D72-35EC-ACDD39127998}"/>
              </a:ext>
            </a:extLst>
          </p:cNvPr>
          <p:cNvGraphicFramePr/>
          <p:nvPr/>
        </p:nvGraphicFramePr>
        <p:xfrm>
          <a:off x="36275" y="6405"/>
          <a:ext cx="12119430" cy="452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97D8BEC7-BB1B-88A3-0B6F-66FD3C1BC6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7723" y="1703676"/>
            <a:ext cx="7757835" cy="421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22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éclairage, léger, nuit&#10;&#10;Description générée automatiquement">
            <a:extLst>
              <a:ext uri="{FF2B5EF4-FFF2-40B4-BE49-F238E27FC236}">
                <a16:creationId xmlns:a16="http://schemas.microsoft.com/office/drawing/2014/main" id="{36C5BBD1-1DF0-BB29-636F-9827367E5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396D1C4-017C-11CC-72F3-D6BA47CD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>
                <a:solidFill>
                  <a:srgbClr val="FFFFFF"/>
                </a:solidFill>
                <a:latin typeface="Century Gothic" panose="020B0502020202020204" pitchFamily="34" charset="0"/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D8502973-B1B6-D72F-59A8-9D54446CF37E}"/>
              </a:ext>
            </a:extLst>
          </p:cNvPr>
          <p:cNvSpPr txBox="1">
            <a:spLocks/>
          </p:cNvSpPr>
          <p:nvPr/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F646F3F-274D-499B-ABBE-824EB4ABDC3D}" type="slidenum">
              <a:rPr lang="en-US" smtClean="0">
                <a:solidFill>
                  <a:srgbClr val="FFFFFF"/>
                </a:solidFill>
                <a:latin typeface="Century Gothic" panose="020B0502020202020204" pitchFamily="34" charset="0"/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age 6" descr="Une image contenant Police, Graphique, blanc, conception&#10;&#10;Description générée automatiquement">
            <a:extLst>
              <a:ext uri="{FF2B5EF4-FFF2-40B4-BE49-F238E27FC236}">
                <a16:creationId xmlns:a16="http://schemas.microsoft.com/office/drawing/2014/main" id="{134C435B-2DC6-1C2E-61B2-D57BC2E7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5391"/>
            <a:ext cx="2159146" cy="11283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CB910CE-9E38-1F53-B697-DCDBFF7B38B4}"/>
              </a:ext>
            </a:extLst>
          </p:cNvPr>
          <p:cNvSpPr txBox="1"/>
          <p:nvPr/>
        </p:nvSpPr>
        <p:spPr>
          <a:xfrm>
            <a:off x="9123217" y="6420406"/>
            <a:ext cx="29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Cédric Randrianarivélo</a:t>
            </a: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784B73E4-0A76-5D72-35EC-ACDD391279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101206"/>
              </p:ext>
            </p:extLst>
          </p:nvPr>
        </p:nvGraphicFramePr>
        <p:xfrm>
          <a:off x="36275" y="6405"/>
          <a:ext cx="12119430" cy="452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3" name="Google Shape;2082;p34">
            <a:extLst>
              <a:ext uri="{FF2B5EF4-FFF2-40B4-BE49-F238E27FC236}">
                <a16:creationId xmlns:a16="http://schemas.microsoft.com/office/drawing/2014/main" id="{D940C327-4AD5-3254-3244-7E5E98A1B72B}"/>
              </a:ext>
            </a:extLst>
          </p:cNvPr>
          <p:cNvGrpSpPr/>
          <p:nvPr/>
        </p:nvGrpSpPr>
        <p:grpSpPr>
          <a:xfrm>
            <a:off x="2076394" y="2433908"/>
            <a:ext cx="8229595" cy="621025"/>
            <a:chOff x="457200" y="1677300"/>
            <a:chExt cx="4025586" cy="62102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" name="Google Shape;2083;p34">
              <a:extLst>
                <a:ext uri="{FF2B5EF4-FFF2-40B4-BE49-F238E27FC236}">
                  <a16:creationId xmlns:a16="http://schemas.microsoft.com/office/drawing/2014/main" id="{3687CFF8-4CA2-6D2A-1449-3C95FAD1B4DE}"/>
                </a:ext>
              </a:extLst>
            </p:cNvPr>
            <p:cNvSpPr/>
            <p:nvPr/>
          </p:nvSpPr>
          <p:spPr>
            <a:xfrm>
              <a:off x="457200" y="1677300"/>
              <a:ext cx="957740" cy="62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 b="1" dirty="0">
                  <a:latin typeface="Century Gothic" panose="020B0502020202020204" pitchFamily="34" charset="0"/>
                </a:rPr>
                <a:t>Approche Non Supervisée</a:t>
              </a:r>
              <a:endParaRPr sz="1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2" name="Google Shape;2084;p34">
              <a:extLst>
                <a:ext uri="{FF2B5EF4-FFF2-40B4-BE49-F238E27FC236}">
                  <a16:creationId xmlns:a16="http://schemas.microsoft.com/office/drawing/2014/main" id="{B3B51DD0-3813-BFB0-E0A4-F0E1872958DE}"/>
                </a:ext>
              </a:extLst>
            </p:cNvPr>
            <p:cNvSpPr txBox="1"/>
            <p:nvPr/>
          </p:nvSpPr>
          <p:spPr>
            <a:xfrm flipH="1">
              <a:off x="1535636" y="1677325"/>
              <a:ext cx="2947150" cy="621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fr-FR" sz="1400" dirty="0">
                  <a:solidFill>
                    <a:srgbClr val="374151"/>
                  </a:solidFill>
                  <a:latin typeface="Century Gothic" panose="020B0502020202020204" pitchFamily="34" charset="0"/>
                </a:rPr>
                <a:t>Mettre l’accent sur les modèles supervisés en les optimisant.</a:t>
              </a:r>
              <a:endParaRPr lang="fr-FR" sz="140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endParaRPr>
            </a:p>
          </p:txBody>
        </p:sp>
      </p:grpSp>
      <p:sp>
        <p:nvSpPr>
          <p:cNvPr id="13" name="Google Shape;2086;p34">
            <a:extLst>
              <a:ext uri="{FF2B5EF4-FFF2-40B4-BE49-F238E27FC236}">
                <a16:creationId xmlns:a16="http://schemas.microsoft.com/office/drawing/2014/main" id="{DDF97647-96EE-B3CC-799F-AFCC656C6AD9}"/>
              </a:ext>
            </a:extLst>
          </p:cNvPr>
          <p:cNvSpPr txBox="1"/>
          <p:nvPr/>
        </p:nvSpPr>
        <p:spPr>
          <a:xfrm>
            <a:off x="2076389" y="1202617"/>
            <a:ext cx="8229600" cy="40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bg1"/>
                </a:solidFill>
                <a:latin typeface="Century Gothic" panose="020B0502020202020204" pitchFamily="34" charset="0"/>
                <a:ea typeface="Fira Sans Extra Condensed SemiBold"/>
                <a:cs typeface="Fira Sans Extra Condensed SemiBold"/>
                <a:sym typeface="Fira Sans Extra Condensed SemiBold"/>
              </a:rPr>
              <a:t>Les axes d’améliorations</a:t>
            </a:r>
          </a:p>
        </p:txBody>
      </p:sp>
      <p:grpSp>
        <p:nvGrpSpPr>
          <p:cNvPr id="14" name="Google Shape;2082;p34">
            <a:extLst>
              <a:ext uri="{FF2B5EF4-FFF2-40B4-BE49-F238E27FC236}">
                <a16:creationId xmlns:a16="http://schemas.microsoft.com/office/drawing/2014/main" id="{4724CC38-BFB1-F8A7-493D-E03708C5A813}"/>
              </a:ext>
            </a:extLst>
          </p:cNvPr>
          <p:cNvGrpSpPr/>
          <p:nvPr/>
        </p:nvGrpSpPr>
        <p:grpSpPr>
          <a:xfrm>
            <a:off x="2076394" y="1699982"/>
            <a:ext cx="8229595" cy="621025"/>
            <a:chOff x="457200" y="1677300"/>
            <a:chExt cx="4025586" cy="62102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Google Shape;2083;p34">
              <a:extLst>
                <a:ext uri="{FF2B5EF4-FFF2-40B4-BE49-F238E27FC236}">
                  <a16:creationId xmlns:a16="http://schemas.microsoft.com/office/drawing/2014/main" id="{0C1020F1-381C-9249-76C3-BC9E2FFEA9EF}"/>
                </a:ext>
              </a:extLst>
            </p:cNvPr>
            <p:cNvSpPr/>
            <p:nvPr/>
          </p:nvSpPr>
          <p:spPr>
            <a:xfrm>
              <a:off x="457200" y="1677300"/>
              <a:ext cx="957740" cy="62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 dirty="0">
                  <a:latin typeface="Century Gothic" panose="020B0502020202020204" pitchFamily="34" charset="0"/>
                  <a:ea typeface="Fira Sans Extra Condensed SemiBold"/>
                  <a:cs typeface="Fira Sans Extra Condensed SemiBold"/>
                  <a:sym typeface="Fira Sans Extra Condensed SemiBold"/>
                </a:rPr>
                <a:t>Feature Engineering</a:t>
              </a:r>
              <a:endParaRPr sz="1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6" name="Google Shape;2084;p34">
              <a:extLst>
                <a:ext uri="{FF2B5EF4-FFF2-40B4-BE49-F238E27FC236}">
                  <a16:creationId xmlns:a16="http://schemas.microsoft.com/office/drawing/2014/main" id="{25D8C7F7-B2E6-5239-3ED4-7D0A02D15652}"/>
                </a:ext>
              </a:extLst>
            </p:cNvPr>
            <p:cNvSpPr txBox="1"/>
            <p:nvPr/>
          </p:nvSpPr>
          <p:spPr>
            <a:xfrm flipH="1">
              <a:off x="1535636" y="1677325"/>
              <a:ext cx="2947150" cy="621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1400" dirty="0">
                  <a:solidFill>
                    <a:srgbClr val="191919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Développer d’autres variables pertinentes pour notre modèle. Améliorer les </a:t>
              </a:r>
              <a:r>
                <a:rPr lang="fr-FR" sz="1400" dirty="0" err="1">
                  <a:solidFill>
                    <a:srgbClr val="191919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features</a:t>
              </a:r>
              <a:r>
                <a:rPr lang="fr-FR" sz="1400" dirty="0">
                  <a:solidFill>
                    <a:srgbClr val="191919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 présentes.</a:t>
              </a:r>
            </a:p>
          </p:txBody>
        </p:sp>
      </p:grpSp>
      <p:grpSp>
        <p:nvGrpSpPr>
          <p:cNvPr id="17" name="Google Shape;2082;p34">
            <a:extLst>
              <a:ext uri="{FF2B5EF4-FFF2-40B4-BE49-F238E27FC236}">
                <a16:creationId xmlns:a16="http://schemas.microsoft.com/office/drawing/2014/main" id="{7D40485C-E706-ED0E-8892-26817C750D07}"/>
              </a:ext>
            </a:extLst>
          </p:cNvPr>
          <p:cNvGrpSpPr/>
          <p:nvPr/>
        </p:nvGrpSpPr>
        <p:grpSpPr>
          <a:xfrm>
            <a:off x="2076394" y="3901760"/>
            <a:ext cx="8229595" cy="621025"/>
            <a:chOff x="457200" y="1677300"/>
            <a:chExt cx="4025586" cy="62102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" name="Google Shape;2083;p34">
              <a:extLst>
                <a:ext uri="{FF2B5EF4-FFF2-40B4-BE49-F238E27FC236}">
                  <a16:creationId xmlns:a16="http://schemas.microsoft.com/office/drawing/2014/main" id="{FAD1C302-D4F9-FEC0-339A-155C1B782B9F}"/>
                </a:ext>
              </a:extLst>
            </p:cNvPr>
            <p:cNvSpPr/>
            <p:nvPr/>
          </p:nvSpPr>
          <p:spPr>
            <a:xfrm>
              <a:off x="457200" y="1677300"/>
              <a:ext cx="957740" cy="62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 b="1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Distinctions sinistres et primes </a:t>
              </a:r>
              <a:endParaRPr sz="1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9" name="Google Shape;2084;p34">
              <a:extLst>
                <a:ext uri="{FF2B5EF4-FFF2-40B4-BE49-F238E27FC236}">
                  <a16:creationId xmlns:a16="http://schemas.microsoft.com/office/drawing/2014/main" id="{7E9F1E46-9777-DA86-DD84-D9B487732F35}"/>
                </a:ext>
              </a:extLst>
            </p:cNvPr>
            <p:cNvSpPr txBox="1"/>
            <p:nvPr/>
          </p:nvSpPr>
          <p:spPr>
            <a:xfrm flipH="1">
              <a:off x="1535636" y="1677325"/>
              <a:ext cx="2947150" cy="621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fr-FR" sz="1400" i="0" dirty="0">
                  <a:solidFill>
                    <a:srgbClr val="374151"/>
                  </a:solidFill>
                  <a:effectLst/>
                  <a:latin typeface="Century Gothic" panose="020B0502020202020204" pitchFamily="34" charset="0"/>
                </a:rPr>
                <a:t>Mettre en place plusieurs modèles permettant de distinguer les sinistres et le primes</a:t>
              </a:r>
            </a:p>
          </p:txBody>
        </p:sp>
      </p:grpSp>
      <p:grpSp>
        <p:nvGrpSpPr>
          <p:cNvPr id="20" name="Google Shape;2082;p34">
            <a:extLst>
              <a:ext uri="{FF2B5EF4-FFF2-40B4-BE49-F238E27FC236}">
                <a16:creationId xmlns:a16="http://schemas.microsoft.com/office/drawing/2014/main" id="{5C913133-34A9-0CA8-91AF-1ADF74B28E03}"/>
              </a:ext>
            </a:extLst>
          </p:cNvPr>
          <p:cNvGrpSpPr/>
          <p:nvPr/>
        </p:nvGrpSpPr>
        <p:grpSpPr>
          <a:xfrm>
            <a:off x="2076394" y="3167834"/>
            <a:ext cx="8229595" cy="621025"/>
            <a:chOff x="457200" y="1677300"/>
            <a:chExt cx="4025586" cy="62102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" name="Google Shape;2083;p34">
              <a:extLst>
                <a:ext uri="{FF2B5EF4-FFF2-40B4-BE49-F238E27FC236}">
                  <a16:creationId xmlns:a16="http://schemas.microsoft.com/office/drawing/2014/main" id="{F52494CF-9344-205E-FD1A-47622A951E40}"/>
                </a:ext>
              </a:extLst>
            </p:cNvPr>
            <p:cNvSpPr/>
            <p:nvPr/>
          </p:nvSpPr>
          <p:spPr>
            <a:xfrm>
              <a:off x="457200" y="1677300"/>
              <a:ext cx="957740" cy="62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 b="1" dirty="0">
                  <a:latin typeface="Century Gothic" panose="020B0502020202020204" pitchFamily="34" charset="0"/>
                  <a:ea typeface="Calibri" panose="020F0502020204030204" pitchFamily="34" charset="0"/>
                </a:rPr>
                <a:t>A</a:t>
              </a:r>
              <a:r>
                <a:rPr lang="fr-FR" sz="1400" b="1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pprentissage continu des nouvelles anomalies </a:t>
              </a:r>
              <a:endParaRPr sz="1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22" name="Google Shape;2084;p34">
              <a:extLst>
                <a:ext uri="{FF2B5EF4-FFF2-40B4-BE49-F238E27FC236}">
                  <a16:creationId xmlns:a16="http://schemas.microsoft.com/office/drawing/2014/main" id="{13B81BC1-26F0-FC9B-B64C-627465FBD515}"/>
                </a:ext>
              </a:extLst>
            </p:cNvPr>
            <p:cNvSpPr txBox="1"/>
            <p:nvPr/>
          </p:nvSpPr>
          <p:spPr>
            <a:xfrm flipH="1">
              <a:off x="1535636" y="1677325"/>
              <a:ext cx="2947150" cy="621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fr-FR" sz="1400" i="0" dirty="0">
                  <a:solidFill>
                    <a:srgbClr val="374151"/>
                  </a:solidFill>
                  <a:effectLst/>
                  <a:latin typeface="Century Gothic" panose="020B0502020202020204" pitchFamily="34" charset="0"/>
                </a:rPr>
                <a:t>Récupération des nouvelles anomalies vérifiées. Apprentissage en continu du modèle.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195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6C5BBD1-1DF0-BB29-636F-9827367E5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396D1C4-017C-11CC-72F3-D6BA47CD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D8502973-B1B6-D72F-59A8-9D54446CF37E}"/>
              </a:ext>
            </a:extLst>
          </p:cNvPr>
          <p:cNvSpPr txBox="1">
            <a:spLocks/>
          </p:cNvSpPr>
          <p:nvPr/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F646F3F-274D-499B-ABBE-824EB4ABDC3D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EC8B988-22AB-4EB1-4B9D-B72AC899A6AA}"/>
              </a:ext>
            </a:extLst>
          </p:cNvPr>
          <p:cNvSpPr txBox="1">
            <a:spLocks/>
          </p:cNvSpPr>
          <p:nvPr/>
        </p:nvSpPr>
        <p:spPr>
          <a:xfrm>
            <a:off x="453735" y="1041400"/>
            <a:ext cx="11436927" cy="2387600"/>
          </a:xfrm>
          <a:prstGeom prst="rect">
            <a:avLst/>
          </a:prstGeom>
        </p:spPr>
        <p:txBody>
          <a:bodyPr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Merci pour votre attention</a:t>
            </a:r>
            <a:endParaRPr lang="fr-FR" sz="4000" b="1" i="1" dirty="0">
              <a:effectLst/>
              <a:latin typeface="Century Gothic" panose="020B0502020202020204" pitchFamily="34" charset="0"/>
            </a:endParaRPr>
          </a:p>
          <a:p>
            <a:endParaRPr lang="fr-FR" sz="6000" b="1" dirty="0">
              <a:latin typeface="Century Gothic" panose="020B0502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4C435B-2DC6-1C2E-61B2-D57BC2E7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5391"/>
            <a:ext cx="2159146" cy="11283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CB910CE-9E38-1F53-B697-DCDBFF7B38B4}"/>
              </a:ext>
            </a:extLst>
          </p:cNvPr>
          <p:cNvSpPr txBox="1"/>
          <p:nvPr/>
        </p:nvSpPr>
        <p:spPr>
          <a:xfrm>
            <a:off x="9123217" y="6420406"/>
            <a:ext cx="29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Cédric Randrianarivélo</a:t>
            </a:r>
          </a:p>
        </p:txBody>
      </p:sp>
    </p:spTree>
    <p:extLst>
      <p:ext uri="{BB962C8B-B14F-4D97-AF65-F5344CB8AC3E}">
        <p14:creationId xmlns:p14="http://schemas.microsoft.com/office/powerpoint/2010/main" val="2834702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capture d’écran, Graphique, cercle&#10;&#10;Description générée automatiquement">
            <a:extLst>
              <a:ext uri="{FF2B5EF4-FFF2-40B4-BE49-F238E27FC236}">
                <a16:creationId xmlns:a16="http://schemas.microsoft.com/office/drawing/2014/main" id="{1FD83B70-F5DD-3B0D-FF9E-8265BFA645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539C99-930E-B814-7BFF-C9F2AF9A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0B2AEDA9-63D8-F59A-7F09-0356B927F8E6}"/>
              </a:ext>
            </a:extLst>
          </p:cNvPr>
          <p:cNvSpPr txBox="1">
            <a:spLocks/>
          </p:cNvSpPr>
          <p:nvPr/>
        </p:nvSpPr>
        <p:spPr>
          <a:xfrm>
            <a:off x="1079573" y="3566391"/>
            <a:ext cx="11436927" cy="2387600"/>
          </a:xfrm>
          <a:prstGeom prst="rect">
            <a:avLst/>
          </a:prstGeom>
        </p:spPr>
        <p:txBody>
          <a:bodyPr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				Questions ?</a:t>
            </a:r>
            <a:endParaRPr lang="fr-FR" sz="4000" b="1" i="1" dirty="0">
              <a:effectLst/>
              <a:latin typeface="Century Gothic" panose="020B0502020202020204" pitchFamily="34" charset="0"/>
            </a:endParaRPr>
          </a:p>
          <a:p>
            <a:endParaRPr lang="fr-FR" sz="6000" b="1" dirty="0">
              <a:latin typeface="Century Gothic" panose="020B0502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0E995CF-B4BF-0BA4-DC8E-2045EF705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5391"/>
            <a:ext cx="2159146" cy="112832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7BA9073-A9B5-40FF-5B12-15F39C4E0137}"/>
              </a:ext>
            </a:extLst>
          </p:cNvPr>
          <p:cNvSpPr txBox="1"/>
          <p:nvPr/>
        </p:nvSpPr>
        <p:spPr>
          <a:xfrm>
            <a:off x="9123217" y="6420406"/>
            <a:ext cx="29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Cédric Randrianarivélo</a:t>
            </a:r>
          </a:p>
        </p:txBody>
      </p:sp>
    </p:spTree>
    <p:extLst>
      <p:ext uri="{BB962C8B-B14F-4D97-AF65-F5344CB8AC3E}">
        <p14:creationId xmlns:p14="http://schemas.microsoft.com/office/powerpoint/2010/main" val="333351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6C5BBD1-1DF0-BB29-636F-9827367E5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396D1C4-017C-11CC-72F3-D6BA47CD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D8502973-B1B6-D72F-59A8-9D54446CF37E}"/>
              </a:ext>
            </a:extLst>
          </p:cNvPr>
          <p:cNvSpPr txBox="1">
            <a:spLocks/>
          </p:cNvSpPr>
          <p:nvPr/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F646F3F-274D-499B-ABBE-824EB4ABDC3D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EC8B988-22AB-4EB1-4B9D-B72AC899A6AA}"/>
              </a:ext>
            </a:extLst>
          </p:cNvPr>
          <p:cNvSpPr txBox="1">
            <a:spLocks/>
          </p:cNvSpPr>
          <p:nvPr/>
        </p:nvSpPr>
        <p:spPr>
          <a:xfrm>
            <a:off x="453735" y="1041400"/>
            <a:ext cx="11436927" cy="2387600"/>
          </a:xfrm>
          <a:prstGeom prst="rect">
            <a:avLst/>
          </a:prstGeom>
        </p:spPr>
        <p:txBody>
          <a:bodyPr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I.Contexte</a:t>
            </a:r>
            <a:endParaRPr lang="fr-FR" sz="4000" b="1" i="1" dirty="0">
              <a:effectLst/>
              <a:latin typeface="Century Gothic" panose="020B0502020202020204" pitchFamily="34" charset="0"/>
            </a:endParaRPr>
          </a:p>
          <a:p>
            <a:endParaRPr lang="fr-FR" sz="6000" b="1" dirty="0">
              <a:latin typeface="Century Gothic" panose="020B0502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4C435B-2DC6-1C2E-61B2-D57BC2E7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5391"/>
            <a:ext cx="2159146" cy="11283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CB910CE-9E38-1F53-B697-DCDBFF7B38B4}"/>
              </a:ext>
            </a:extLst>
          </p:cNvPr>
          <p:cNvSpPr txBox="1"/>
          <p:nvPr/>
        </p:nvSpPr>
        <p:spPr>
          <a:xfrm>
            <a:off x="9123217" y="6420406"/>
            <a:ext cx="29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Cédric Randrianarivélo</a:t>
            </a:r>
          </a:p>
        </p:txBody>
      </p:sp>
    </p:spTree>
    <p:extLst>
      <p:ext uri="{BB962C8B-B14F-4D97-AF65-F5344CB8AC3E}">
        <p14:creationId xmlns:p14="http://schemas.microsoft.com/office/powerpoint/2010/main" val="155679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éclairage, léger, nuit&#10;&#10;Description générée automatiquement">
            <a:extLst>
              <a:ext uri="{FF2B5EF4-FFF2-40B4-BE49-F238E27FC236}">
                <a16:creationId xmlns:a16="http://schemas.microsoft.com/office/drawing/2014/main" id="{36C5BBD1-1DF0-BB29-636F-9827367E5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396D1C4-017C-11CC-72F3-D6BA47CD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D8502973-B1B6-D72F-59A8-9D54446CF37E}"/>
              </a:ext>
            </a:extLst>
          </p:cNvPr>
          <p:cNvSpPr txBox="1">
            <a:spLocks/>
          </p:cNvSpPr>
          <p:nvPr/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F646F3F-274D-499B-ABBE-824EB4ABDC3D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Image 6" descr="Une image contenant Police, Graphique, blanc, conception&#10;&#10;Description générée automatiquement">
            <a:extLst>
              <a:ext uri="{FF2B5EF4-FFF2-40B4-BE49-F238E27FC236}">
                <a16:creationId xmlns:a16="http://schemas.microsoft.com/office/drawing/2014/main" id="{134C435B-2DC6-1C2E-61B2-D57BC2E7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5391"/>
            <a:ext cx="2159146" cy="11283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CB910CE-9E38-1F53-B697-DCDBFF7B38B4}"/>
              </a:ext>
            </a:extLst>
          </p:cNvPr>
          <p:cNvSpPr txBox="1"/>
          <p:nvPr/>
        </p:nvSpPr>
        <p:spPr>
          <a:xfrm>
            <a:off x="9123217" y="6420406"/>
            <a:ext cx="29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Cédric Randrianarivélo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4F367D-1592-DFD5-7006-758FD5492770}"/>
              </a:ext>
            </a:extLst>
          </p:cNvPr>
          <p:cNvSpPr/>
          <p:nvPr/>
        </p:nvSpPr>
        <p:spPr>
          <a:xfrm>
            <a:off x="470720" y="652227"/>
            <a:ext cx="11098139" cy="61017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Contexte</a:t>
            </a: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784B73E4-0A76-5D72-35EC-ACDD391279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0069645"/>
              </p:ext>
            </p:extLst>
          </p:nvPr>
        </p:nvGraphicFramePr>
        <p:xfrm>
          <a:off x="36275" y="6405"/>
          <a:ext cx="12119430" cy="452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B3B9BA6B-E8EB-C492-6D62-5C7F055914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3096751"/>
              </p:ext>
            </p:extLst>
          </p:nvPr>
        </p:nvGraphicFramePr>
        <p:xfrm>
          <a:off x="2877691" y="1424311"/>
          <a:ext cx="7037899" cy="4834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98013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éclairage, léger, nuit&#10;&#10;Description générée automatiquement">
            <a:extLst>
              <a:ext uri="{FF2B5EF4-FFF2-40B4-BE49-F238E27FC236}">
                <a16:creationId xmlns:a16="http://schemas.microsoft.com/office/drawing/2014/main" id="{36C5BBD1-1DF0-BB29-636F-9827367E5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396D1C4-017C-11CC-72F3-D6BA47CD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D8502973-B1B6-D72F-59A8-9D54446CF37E}"/>
              </a:ext>
            </a:extLst>
          </p:cNvPr>
          <p:cNvSpPr txBox="1">
            <a:spLocks/>
          </p:cNvSpPr>
          <p:nvPr/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F646F3F-274D-499B-ABBE-824EB4ABDC3D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Image 6" descr="Une image contenant Police, Graphique, blanc, conception&#10;&#10;Description générée automatiquement">
            <a:extLst>
              <a:ext uri="{FF2B5EF4-FFF2-40B4-BE49-F238E27FC236}">
                <a16:creationId xmlns:a16="http://schemas.microsoft.com/office/drawing/2014/main" id="{134C435B-2DC6-1C2E-61B2-D57BC2E7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5391"/>
            <a:ext cx="2159146" cy="11283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CB910CE-9E38-1F53-B697-DCDBFF7B38B4}"/>
              </a:ext>
            </a:extLst>
          </p:cNvPr>
          <p:cNvSpPr txBox="1"/>
          <p:nvPr/>
        </p:nvSpPr>
        <p:spPr>
          <a:xfrm>
            <a:off x="9123217" y="6420406"/>
            <a:ext cx="29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Cédric Randrianarivélo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4F367D-1592-DFD5-7006-758FD5492770}"/>
              </a:ext>
            </a:extLst>
          </p:cNvPr>
          <p:cNvSpPr/>
          <p:nvPr/>
        </p:nvSpPr>
        <p:spPr>
          <a:xfrm>
            <a:off x="470720" y="652227"/>
            <a:ext cx="11098139" cy="61017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Problématique</a:t>
            </a: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784B73E4-0A76-5D72-35EC-ACDD39127998}"/>
              </a:ext>
            </a:extLst>
          </p:cNvPr>
          <p:cNvGraphicFramePr/>
          <p:nvPr/>
        </p:nvGraphicFramePr>
        <p:xfrm>
          <a:off x="36275" y="6405"/>
          <a:ext cx="12119430" cy="452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B3B9BA6B-E8EB-C492-6D62-5C7F055914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4175354"/>
              </p:ext>
            </p:extLst>
          </p:nvPr>
        </p:nvGraphicFramePr>
        <p:xfrm>
          <a:off x="1506682" y="987136"/>
          <a:ext cx="9445335" cy="5541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59906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éclairage, léger, nuit&#10;&#10;Description générée automatiquement">
            <a:extLst>
              <a:ext uri="{FF2B5EF4-FFF2-40B4-BE49-F238E27FC236}">
                <a16:creationId xmlns:a16="http://schemas.microsoft.com/office/drawing/2014/main" id="{36C5BBD1-1DF0-BB29-636F-9827367E5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396D1C4-017C-11CC-72F3-D6BA47CD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D8502973-B1B6-D72F-59A8-9D54446CF37E}"/>
              </a:ext>
            </a:extLst>
          </p:cNvPr>
          <p:cNvSpPr txBox="1">
            <a:spLocks/>
          </p:cNvSpPr>
          <p:nvPr/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F646F3F-274D-499B-ABBE-824EB4ABDC3D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Image 6" descr="Une image contenant Police, Graphique, blanc, conception&#10;&#10;Description générée automatiquement">
            <a:extLst>
              <a:ext uri="{FF2B5EF4-FFF2-40B4-BE49-F238E27FC236}">
                <a16:creationId xmlns:a16="http://schemas.microsoft.com/office/drawing/2014/main" id="{134C435B-2DC6-1C2E-61B2-D57BC2E7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5391"/>
            <a:ext cx="2159146" cy="11283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CB910CE-9E38-1F53-B697-DCDBFF7B38B4}"/>
              </a:ext>
            </a:extLst>
          </p:cNvPr>
          <p:cNvSpPr txBox="1"/>
          <p:nvPr/>
        </p:nvSpPr>
        <p:spPr>
          <a:xfrm>
            <a:off x="9123217" y="6420406"/>
            <a:ext cx="29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Cédric Randrianarivélo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4F367D-1592-DFD5-7006-758FD5492770}"/>
              </a:ext>
            </a:extLst>
          </p:cNvPr>
          <p:cNvSpPr/>
          <p:nvPr/>
        </p:nvSpPr>
        <p:spPr>
          <a:xfrm>
            <a:off x="470720" y="652227"/>
            <a:ext cx="11098139" cy="61017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Objectifs</a:t>
            </a: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784B73E4-0A76-5D72-35EC-ACDD39127998}"/>
              </a:ext>
            </a:extLst>
          </p:cNvPr>
          <p:cNvGraphicFramePr/>
          <p:nvPr/>
        </p:nvGraphicFramePr>
        <p:xfrm>
          <a:off x="36275" y="6405"/>
          <a:ext cx="12119430" cy="452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2815543F-79BC-369C-8417-FCCE7E9AD379}"/>
              </a:ext>
            </a:extLst>
          </p:cNvPr>
          <p:cNvSpPr txBox="1"/>
          <p:nvPr/>
        </p:nvSpPr>
        <p:spPr>
          <a:xfrm>
            <a:off x="758536" y="1596916"/>
            <a:ext cx="4206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>
                <a:latin typeface="Century Gothic" panose="020B0502020202020204" pitchFamily="34" charset="0"/>
              </a:rPr>
              <a:t>Objectifs de la mission d’entreprise </a:t>
            </a:r>
            <a:r>
              <a:rPr lang="fr-FR" b="1" dirty="0">
                <a:latin typeface="Century Gothic" panose="020B0502020202020204" pitchFamily="34" charset="0"/>
              </a:rPr>
              <a:t>:</a:t>
            </a:r>
          </a:p>
          <a:p>
            <a:endParaRPr lang="fr-FR" dirty="0">
              <a:latin typeface="Century Gothic" panose="020B0502020202020204" pitchFamily="34" charset="0"/>
            </a:endParaRPr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A45A96A3-1A91-15D2-7CE2-F7CD362F06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666852"/>
              </p:ext>
            </p:extLst>
          </p:nvPr>
        </p:nvGraphicFramePr>
        <p:xfrm>
          <a:off x="758536" y="2140527"/>
          <a:ext cx="11191009" cy="3823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45814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6C5BBD1-1DF0-BB29-636F-9827367E5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396D1C4-017C-11CC-72F3-D6BA47CD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D8502973-B1B6-D72F-59A8-9D54446CF37E}"/>
              </a:ext>
            </a:extLst>
          </p:cNvPr>
          <p:cNvSpPr txBox="1">
            <a:spLocks/>
          </p:cNvSpPr>
          <p:nvPr/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F646F3F-274D-499B-ABBE-824EB4ABDC3D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EC8B988-22AB-4EB1-4B9D-B72AC899A6AA}"/>
              </a:ext>
            </a:extLst>
          </p:cNvPr>
          <p:cNvSpPr txBox="1">
            <a:spLocks/>
          </p:cNvSpPr>
          <p:nvPr/>
        </p:nvSpPr>
        <p:spPr>
          <a:xfrm>
            <a:off x="453735" y="1041400"/>
            <a:ext cx="11436927" cy="2387600"/>
          </a:xfrm>
          <a:prstGeom prst="rect">
            <a:avLst/>
          </a:prstGeom>
        </p:spPr>
        <p:txBody>
          <a:bodyPr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 sz="4800" b="1" dirty="0">
                <a:latin typeface="Century Gothic" panose="020B0502020202020204" pitchFamily="34" charset="0"/>
              </a:rPr>
              <a:t>II. Méthodologie</a:t>
            </a:r>
            <a:endParaRPr lang="fr-FR" sz="48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fr-FR" sz="6000" b="1" dirty="0">
              <a:latin typeface="Century Gothic" panose="020B0502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4C435B-2DC6-1C2E-61B2-D57BC2E7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5391"/>
            <a:ext cx="2159146" cy="11283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CB910CE-9E38-1F53-B697-DCDBFF7B38B4}"/>
              </a:ext>
            </a:extLst>
          </p:cNvPr>
          <p:cNvSpPr txBox="1"/>
          <p:nvPr/>
        </p:nvSpPr>
        <p:spPr>
          <a:xfrm>
            <a:off x="9123217" y="6420406"/>
            <a:ext cx="29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Cédric Randrianarivélo</a:t>
            </a:r>
          </a:p>
        </p:txBody>
      </p:sp>
    </p:spTree>
    <p:extLst>
      <p:ext uri="{BB962C8B-B14F-4D97-AF65-F5344CB8AC3E}">
        <p14:creationId xmlns:p14="http://schemas.microsoft.com/office/powerpoint/2010/main" val="255799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éclairage, léger, nuit&#10;&#10;Description générée automatiquement">
            <a:extLst>
              <a:ext uri="{FF2B5EF4-FFF2-40B4-BE49-F238E27FC236}">
                <a16:creationId xmlns:a16="http://schemas.microsoft.com/office/drawing/2014/main" id="{36C5BBD1-1DF0-BB29-636F-9827367E5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396D1C4-017C-11CC-72F3-D6BA47CD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D8502973-B1B6-D72F-59A8-9D54446CF37E}"/>
              </a:ext>
            </a:extLst>
          </p:cNvPr>
          <p:cNvSpPr txBox="1">
            <a:spLocks/>
          </p:cNvSpPr>
          <p:nvPr/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F646F3F-274D-499B-ABBE-824EB4ABDC3D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Image 6" descr="Une image contenant Police, Graphique, blanc, conception&#10;&#10;Description générée automatiquement">
            <a:extLst>
              <a:ext uri="{FF2B5EF4-FFF2-40B4-BE49-F238E27FC236}">
                <a16:creationId xmlns:a16="http://schemas.microsoft.com/office/drawing/2014/main" id="{134C435B-2DC6-1C2E-61B2-D57BC2E7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5391"/>
            <a:ext cx="2159146" cy="11283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CB910CE-9E38-1F53-B697-DCDBFF7B38B4}"/>
              </a:ext>
            </a:extLst>
          </p:cNvPr>
          <p:cNvSpPr txBox="1"/>
          <p:nvPr/>
        </p:nvSpPr>
        <p:spPr>
          <a:xfrm>
            <a:off x="9123217" y="6420406"/>
            <a:ext cx="29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Cédric Randrianarivélo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4F367D-1592-DFD5-7006-758FD5492770}"/>
              </a:ext>
            </a:extLst>
          </p:cNvPr>
          <p:cNvSpPr/>
          <p:nvPr/>
        </p:nvSpPr>
        <p:spPr>
          <a:xfrm>
            <a:off x="470720" y="652227"/>
            <a:ext cx="11098139" cy="61017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Plan chronologique</a:t>
            </a: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784B73E4-0A76-5D72-35EC-ACDD391279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6988492"/>
              </p:ext>
            </p:extLst>
          </p:nvPr>
        </p:nvGraphicFramePr>
        <p:xfrm>
          <a:off x="36275" y="6405"/>
          <a:ext cx="12119430" cy="452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Image 2" descr="Une image contenant capture d’écran, cercle, texte, Graphique&#10;&#10;Description générée automatiquement">
            <a:extLst>
              <a:ext uri="{FF2B5EF4-FFF2-40B4-BE49-F238E27FC236}">
                <a16:creationId xmlns:a16="http://schemas.microsoft.com/office/drawing/2014/main" id="{00C0A71C-B484-BE8B-DE53-A95A3513FBE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58" b="23852"/>
          <a:stretch/>
        </p:blipFill>
        <p:spPr bwMode="auto">
          <a:xfrm>
            <a:off x="601901" y="1901536"/>
            <a:ext cx="11369439" cy="32039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331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éclairage, léger, nuit&#10;&#10;Description générée automatiquement">
            <a:extLst>
              <a:ext uri="{FF2B5EF4-FFF2-40B4-BE49-F238E27FC236}">
                <a16:creationId xmlns:a16="http://schemas.microsoft.com/office/drawing/2014/main" id="{36C5BBD1-1DF0-BB29-636F-9827367E5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396D1C4-017C-11CC-72F3-D6BA47CD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D8502973-B1B6-D72F-59A8-9D54446CF37E}"/>
              </a:ext>
            </a:extLst>
          </p:cNvPr>
          <p:cNvSpPr txBox="1">
            <a:spLocks/>
          </p:cNvSpPr>
          <p:nvPr/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F646F3F-274D-499B-ABBE-824EB4ABDC3D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Image 6" descr="Une image contenant Police, Graphique, blanc, conception&#10;&#10;Description générée automatiquement">
            <a:extLst>
              <a:ext uri="{FF2B5EF4-FFF2-40B4-BE49-F238E27FC236}">
                <a16:creationId xmlns:a16="http://schemas.microsoft.com/office/drawing/2014/main" id="{134C435B-2DC6-1C2E-61B2-D57BC2E7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5391"/>
            <a:ext cx="2159146" cy="11283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CB910CE-9E38-1F53-B697-DCDBFF7B38B4}"/>
              </a:ext>
            </a:extLst>
          </p:cNvPr>
          <p:cNvSpPr txBox="1"/>
          <p:nvPr/>
        </p:nvSpPr>
        <p:spPr>
          <a:xfrm>
            <a:off x="9123217" y="6420406"/>
            <a:ext cx="29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Cédric Randrianarivélo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4F367D-1592-DFD5-7006-758FD5492770}"/>
              </a:ext>
            </a:extLst>
          </p:cNvPr>
          <p:cNvSpPr/>
          <p:nvPr/>
        </p:nvSpPr>
        <p:spPr>
          <a:xfrm>
            <a:off x="470720" y="652227"/>
            <a:ext cx="11098139" cy="61017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Etudes bibliographique</a:t>
            </a: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784B73E4-0A76-5D72-35EC-ACDD39127998}"/>
              </a:ext>
            </a:extLst>
          </p:cNvPr>
          <p:cNvGraphicFramePr/>
          <p:nvPr/>
        </p:nvGraphicFramePr>
        <p:xfrm>
          <a:off x="36275" y="6405"/>
          <a:ext cx="12119430" cy="452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" name="Image 11">
            <a:extLst>
              <a:ext uri="{FF2B5EF4-FFF2-40B4-BE49-F238E27FC236}">
                <a16:creationId xmlns:a16="http://schemas.microsoft.com/office/drawing/2014/main" id="{7EDB4208-9B45-ED08-F897-C30DF0F16E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277" y="2981103"/>
            <a:ext cx="7004658" cy="215819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288B957-158C-22F0-68FC-92B934A209BC}"/>
              </a:ext>
            </a:extLst>
          </p:cNvPr>
          <p:cNvSpPr txBox="1"/>
          <p:nvPr/>
        </p:nvSpPr>
        <p:spPr>
          <a:xfrm>
            <a:off x="890726" y="1854790"/>
            <a:ext cx="3833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>
                <a:latin typeface="Century Gothic" panose="020B0502020202020204" pitchFamily="34" charset="0"/>
              </a:rPr>
              <a:t>Modèle de base</a:t>
            </a:r>
            <a:r>
              <a:rPr lang="fr-FR" b="1" dirty="0">
                <a:latin typeface="Century Gothic" panose="020B0502020202020204" pitchFamily="34" charset="0"/>
              </a:rPr>
              <a:t>: </a:t>
            </a:r>
            <a:r>
              <a:rPr lang="fr-FR" sz="1600" dirty="0" err="1">
                <a:latin typeface="Century Gothic" panose="020B0502020202020204" pitchFamily="34" charset="0"/>
              </a:rPr>
              <a:t>Dummy</a:t>
            </a:r>
            <a:r>
              <a:rPr lang="fr-FR" sz="1600" dirty="0">
                <a:latin typeface="Century Gothic" panose="020B0502020202020204" pitchFamily="34" charset="0"/>
              </a:rPr>
              <a:t> Classifier</a:t>
            </a:r>
            <a:endParaRPr lang="fr-FR" b="1" dirty="0">
              <a:latin typeface="Century Gothic" panose="020B0502020202020204" pitchFamily="34" charset="0"/>
            </a:endParaRPr>
          </a:p>
          <a:p>
            <a:endParaRPr lang="fr-F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05833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Cadr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adr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C0F317A54C1344AB7F4529B7D5F4E7" ma:contentTypeVersion="2" ma:contentTypeDescription="Crée un document." ma:contentTypeScope="" ma:versionID="f69f78f0bcf1acd24bbf04df3282a033">
  <xsd:schema xmlns:xsd="http://www.w3.org/2001/XMLSchema" xmlns:xs="http://www.w3.org/2001/XMLSchema" xmlns:p="http://schemas.microsoft.com/office/2006/metadata/properties" xmlns:ns2="0117c95d-8f66-497a-98aa-f071d37c4633" targetNamespace="http://schemas.microsoft.com/office/2006/metadata/properties" ma:root="true" ma:fieldsID="1a246895dc7e27846b9947a513f0e487" ns2:_="">
    <xsd:import namespace="0117c95d-8f66-497a-98aa-f071d37c46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17c95d-8f66-497a-98aa-f071d37c46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461C94-3C1F-4B89-AAFE-6490927BD0AB}">
  <ds:schemaRefs>
    <ds:schemaRef ds:uri="0117c95d-8f66-497a-98aa-f071d37c46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A4F576-4B91-400B-9507-108ADF480E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E122FB-24AF-46AC-B6DE-A554B8D9251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2103</TotalTime>
  <Words>1218</Words>
  <Application>Microsoft Office PowerPoint</Application>
  <PresentationFormat>Grand écran</PresentationFormat>
  <Paragraphs>239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Corbel</vt:lpstr>
      <vt:lpstr>Wingdings 2</vt:lpstr>
      <vt:lpstr>Cadre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RANDRIANARIVELO Cédric</dc:creator>
  <cp:lastModifiedBy>Cédric Randrianarivélo</cp:lastModifiedBy>
  <cp:revision>28</cp:revision>
  <dcterms:created xsi:type="dcterms:W3CDTF">2021-12-12T12:44:52Z</dcterms:created>
  <dcterms:modified xsi:type="dcterms:W3CDTF">2023-07-10T12:29:51Z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0x01010041C0F317A54C1344AB7F4529B7D5F4E7</vt:lpwstr>
  </property>
  <property fmtid="{D5CDD505-2E9C-101B-9397-08002B2CF9AE}" pid="3" name="MSIP_Label_c135c4ba-2280-41f8-be7d-6f21d368baa3_Enabled">
    <vt:lpwstr>true</vt:lpwstr>
  </property>
  <property fmtid="{D5CDD505-2E9C-101B-9397-08002B2CF9AE}" pid="4" name="MSIP_Label_c135c4ba-2280-41f8-be7d-6f21d368baa3_SetDate">
    <vt:lpwstr>2021-12-17T07:21:53Z</vt:lpwstr>
  </property>
  <property fmtid="{D5CDD505-2E9C-101B-9397-08002B2CF9AE}" pid="5" name="MSIP_Label_c135c4ba-2280-41f8-be7d-6f21d368baa3_Method">
    <vt:lpwstr>Standard</vt:lpwstr>
  </property>
  <property fmtid="{D5CDD505-2E9C-101B-9397-08002B2CF9AE}" pid="6" name="MSIP_Label_c135c4ba-2280-41f8-be7d-6f21d368baa3_Name">
    <vt:lpwstr>c135c4ba-2280-41f8-be7d-6f21d368baa3</vt:lpwstr>
  </property>
  <property fmtid="{D5CDD505-2E9C-101B-9397-08002B2CF9AE}" pid="7" name="MSIP_Label_c135c4ba-2280-41f8-be7d-6f21d368baa3_SiteId">
    <vt:lpwstr>24139d14-c62c-4c47-8bdd-ce71ea1d50cf</vt:lpwstr>
  </property>
  <property fmtid="{D5CDD505-2E9C-101B-9397-08002B2CF9AE}" pid="8" name="MSIP_Label_c135c4ba-2280-41f8-be7d-6f21d368baa3_ActionId">
    <vt:lpwstr>5db3c33f-a728-4d2f-b85e-c1ddea32795a</vt:lpwstr>
  </property>
  <property fmtid="{D5CDD505-2E9C-101B-9397-08002B2CF9AE}" pid="9" name="MSIP_Label_c135c4ba-2280-41f8-be7d-6f21d368baa3_ContentBits">
    <vt:lpwstr>0</vt:lpwstr>
  </property>
</Properties>
</file>