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21BB1-ECA4-4334-AFFE-C602AFDA5ACF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A862-DAA4-4280-865A-CD6D2832F6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1059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A862-DAA4-4280-865A-CD6D2832F65D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372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470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27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371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130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538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254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42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42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04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6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768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05265-A4C7-4F15-877D-27CFEC0C4890}" type="datetimeFigureOut">
              <a:rPr lang="de-CH" smtClean="0"/>
              <a:t>30.01.2012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262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9600" i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de-CH" sz="9600" i="1" dirty="0" err="1" smtClean="0">
                <a:solidFill>
                  <a:schemeClr val="bg1">
                    <a:lumMod val="65000"/>
                  </a:schemeClr>
                </a:solidFill>
              </a:rPr>
              <a:t>demo</a:t>
            </a:r>
            <a:r>
              <a:rPr lang="de-CH" sz="9600" i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de-CH" sz="9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Talk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developers</a:t>
            </a:r>
            <a:endParaRPr lang="de-CH" dirty="0"/>
          </a:p>
        </p:txBody>
      </p:sp>
      <p:pic>
        <p:nvPicPr>
          <p:cNvPr id="2050" name="Picture 2" descr="C:\Users\Cedric Reichenbach\students-cedric-DoodleDebug\DoodleDebug\pics\Foto2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20888"/>
            <a:ext cx="5256584" cy="39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3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Related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Paper: </a:t>
            </a:r>
            <a:r>
              <a:rPr lang="de-CH" i="1" dirty="0" smtClean="0"/>
              <a:t>«</a:t>
            </a:r>
            <a:r>
              <a:rPr lang="de-CH" i="1" dirty="0" err="1" smtClean="0"/>
              <a:t>Let's</a:t>
            </a:r>
            <a:r>
              <a:rPr lang="de-CH" i="1" dirty="0" smtClean="0"/>
              <a:t> </a:t>
            </a:r>
            <a:r>
              <a:rPr lang="de-CH" i="1" dirty="0" err="1"/>
              <a:t>go</a:t>
            </a:r>
            <a:r>
              <a:rPr lang="de-CH" i="1" dirty="0"/>
              <a:t> </a:t>
            </a:r>
            <a:r>
              <a:rPr lang="de-CH" i="1" dirty="0" err="1"/>
              <a:t>to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whiteboard</a:t>
            </a:r>
            <a:r>
              <a:rPr lang="de-CH" i="1" dirty="0"/>
              <a:t>: </a:t>
            </a:r>
            <a:r>
              <a:rPr lang="de-CH" i="1" dirty="0" err="1"/>
              <a:t>how</a:t>
            </a:r>
            <a:r>
              <a:rPr lang="de-CH" i="1" dirty="0"/>
              <a:t> </a:t>
            </a:r>
            <a:r>
              <a:rPr lang="de-CH" i="1" dirty="0" err="1"/>
              <a:t>and</a:t>
            </a:r>
            <a:r>
              <a:rPr lang="de-CH" i="1" dirty="0"/>
              <a:t> </a:t>
            </a:r>
            <a:r>
              <a:rPr lang="de-CH" i="1" dirty="0" err="1"/>
              <a:t>why</a:t>
            </a:r>
            <a:r>
              <a:rPr lang="de-CH" i="1" dirty="0"/>
              <a:t> </a:t>
            </a:r>
            <a:r>
              <a:rPr lang="de-CH" i="1" dirty="0" err="1"/>
              <a:t>software</a:t>
            </a:r>
            <a:r>
              <a:rPr lang="de-CH" i="1" dirty="0"/>
              <a:t> </a:t>
            </a:r>
            <a:r>
              <a:rPr lang="de-CH" i="1" dirty="0" err="1"/>
              <a:t>developers</a:t>
            </a:r>
            <a:r>
              <a:rPr lang="de-CH" i="1" dirty="0"/>
              <a:t> </a:t>
            </a:r>
            <a:r>
              <a:rPr lang="de-CH" i="1" dirty="0" err="1"/>
              <a:t>use</a:t>
            </a:r>
            <a:r>
              <a:rPr lang="de-CH" i="1" dirty="0"/>
              <a:t> </a:t>
            </a:r>
            <a:r>
              <a:rPr lang="de-CH" i="1" dirty="0" err="1" smtClean="0"/>
              <a:t>drawings</a:t>
            </a:r>
            <a:r>
              <a:rPr lang="de-CH" i="1" dirty="0" smtClean="0"/>
              <a:t>»</a:t>
            </a:r>
            <a:br>
              <a:rPr lang="de-CH" i="1" dirty="0" smtClean="0"/>
            </a:br>
            <a:r>
              <a:rPr lang="de-CH" i="1" dirty="0" smtClean="0"/>
              <a:t/>
            </a:r>
            <a:br>
              <a:rPr lang="de-CH" i="1" dirty="0" smtClean="0"/>
            </a:br>
            <a:r>
              <a:rPr lang="de-CH" dirty="0" err="1" smtClean="0"/>
              <a:t>main</a:t>
            </a:r>
            <a:r>
              <a:rPr lang="de-CH" dirty="0" smtClean="0"/>
              <a:t> </a:t>
            </a:r>
            <a:r>
              <a:rPr lang="de-CH" dirty="0" err="1" smtClean="0"/>
              <a:t>statement</a:t>
            </a:r>
            <a:r>
              <a:rPr lang="de-CH" dirty="0" smtClean="0"/>
              <a:t>:</a:t>
            </a:r>
            <a:br>
              <a:rPr lang="de-CH" dirty="0" smtClean="0"/>
            </a:br>
            <a:r>
              <a:rPr lang="de-CH" dirty="0" smtClean="0"/>
              <a:t>Whiteboard → Computer Screen</a:t>
            </a:r>
            <a:br>
              <a:rPr lang="de-CH" dirty="0" smtClean="0"/>
            </a:b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too</a:t>
            </a:r>
            <a:r>
              <a:rPr lang="de-CH" dirty="0" smtClean="0"/>
              <a:t> expensive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487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Related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Zest</a:t>
            </a:r>
            <a:r>
              <a:rPr lang="de-CH" dirty="0"/>
              <a:t>: An </a:t>
            </a:r>
            <a:r>
              <a:rPr lang="de-CH" dirty="0" err="1"/>
              <a:t>Eclipse</a:t>
            </a:r>
            <a:r>
              <a:rPr lang="de-CH" dirty="0"/>
              <a:t> </a:t>
            </a:r>
            <a:r>
              <a:rPr lang="de-CH" dirty="0" err="1"/>
              <a:t>Visualization</a:t>
            </a:r>
            <a:r>
              <a:rPr lang="de-CH" dirty="0"/>
              <a:t> Toolkit, not </a:t>
            </a:r>
            <a:r>
              <a:rPr lang="de-CH" dirty="0" err="1" smtClean="0"/>
              <a:t>debug-oriented</a:t>
            </a:r>
            <a:r>
              <a:rPr lang="de-CH" dirty="0" smtClean="0"/>
              <a:t>, not </a:t>
            </a:r>
            <a:r>
              <a:rPr lang="de-CH" dirty="0" err="1" smtClean="0"/>
              <a:t>very</a:t>
            </a:r>
            <a:r>
              <a:rPr lang="de-CH" dirty="0" smtClean="0"/>
              <a:t> simple</a:t>
            </a:r>
          </a:p>
          <a:p>
            <a:endParaRPr lang="de-CH" dirty="0"/>
          </a:p>
          <a:p>
            <a:r>
              <a:rPr lang="de-CH" dirty="0" err="1"/>
              <a:t>DataDisplayDebugger</a:t>
            </a:r>
            <a:r>
              <a:rPr lang="de-CH" dirty="0"/>
              <a:t>: </a:t>
            </a:r>
            <a:r>
              <a:rPr lang="de-CH" dirty="0" err="1"/>
              <a:t>Graphical</a:t>
            </a:r>
            <a:r>
              <a:rPr lang="de-CH" dirty="0"/>
              <a:t> front-end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existing</a:t>
            </a:r>
            <a:r>
              <a:rPr lang="de-CH" dirty="0"/>
              <a:t> </a:t>
            </a:r>
            <a:r>
              <a:rPr lang="de-CH" dirty="0" err="1"/>
              <a:t>command-line</a:t>
            </a:r>
            <a:r>
              <a:rPr lang="de-CH" dirty="0"/>
              <a:t> </a:t>
            </a:r>
            <a:r>
              <a:rPr lang="de-CH" dirty="0" err="1" smtClean="0"/>
              <a:t>debuggers</a:t>
            </a:r>
            <a:endParaRPr lang="de-CH" dirty="0" smtClean="0"/>
          </a:p>
          <a:p>
            <a:endParaRPr lang="de-CH" dirty="0"/>
          </a:p>
          <a:p>
            <a:r>
              <a:rPr lang="de-CH" dirty="0"/>
              <a:t>Moose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451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TODO: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More </a:t>
            </a:r>
            <a:r>
              <a:rPr lang="de-CH" dirty="0" err="1" smtClean="0"/>
              <a:t>built</a:t>
            </a:r>
            <a:r>
              <a:rPr lang="de-CH" dirty="0" smtClean="0"/>
              <a:t>-in </a:t>
            </a:r>
            <a:r>
              <a:rPr lang="de-CH" dirty="0" err="1" smtClean="0"/>
              <a:t>renderings</a:t>
            </a:r>
            <a:endParaRPr lang="de-CH" dirty="0" smtClean="0"/>
          </a:p>
          <a:p>
            <a:r>
              <a:rPr lang="de-CH" dirty="0" err="1" smtClean="0"/>
              <a:t>Building</a:t>
            </a:r>
            <a:r>
              <a:rPr lang="de-CH" dirty="0" smtClean="0"/>
              <a:t> </a:t>
            </a:r>
            <a:r>
              <a:rPr lang="de-CH" dirty="0" err="1" smtClean="0"/>
              <a:t>Eclipse-Plugin</a:t>
            </a:r>
            <a:endParaRPr lang="de-CH" dirty="0" smtClean="0"/>
          </a:p>
          <a:p>
            <a:r>
              <a:rPr lang="de-CH" dirty="0" err="1" smtClean="0"/>
              <a:t>Use</a:t>
            </a:r>
            <a:r>
              <a:rPr lang="de-CH" dirty="0" smtClean="0"/>
              <a:t> JavaScript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improve</a:t>
            </a:r>
            <a:r>
              <a:rPr lang="de-CH" dirty="0" smtClean="0"/>
              <a:t> </a:t>
            </a:r>
            <a:r>
              <a:rPr lang="de-CH" dirty="0" err="1" smtClean="0"/>
              <a:t>rendering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(e. g. </a:t>
            </a:r>
            <a:r>
              <a:rPr lang="de-CH" dirty="0" err="1" smtClean="0"/>
              <a:t>align</a:t>
            </a:r>
            <a:r>
              <a:rPr lang="de-CH" dirty="0" smtClean="0"/>
              <a:t> </a:t>
            </a:r>
            <a:r>
              <a:rPr lang="de-CH" dirty="0" err="1" smtClean="0"/>
              <a:t>corresponding</a:t>
            </a:r>
            <a:r>
              <a:rPr lang="de-CH" dirty="0" smtClean="0"/>
              <a:t> </a:t>
            </a:r>
            <a:r>
              <a:rPr lang="de-CH" dirty="0" err="1" smtClean="0"/>
              <a:t>components</a:t>
            </a:r>
            <a:r>
              <a:rPr lang="de-CH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785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Schedule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May 2012: Working </a:t>
            </a:r>
            <a:r>
              <a:rPr lang="de-CH" dirty="0" err="1" smtClean="0"/>
              <a:t>Eclipse</a:t>
            </a:r>
            <a:r>
              <a:rPr lang="de-CH" dirty="0" smtClean="0"/>
              <a:t> </a:t>
            </a:r>
            <a:r>
              <a:rPr lang="de-CH" dirty="0" err="1" smtClean="0"/>
              <a:t>Plugin</a:t>
            </a:r>
            <a:r>
              <a:rPr lang="de-CH" dirty="0" smtClean="0"/>
              <a:t> (&amp; JavaScript)</a:t>
            </a:r>
          </a:p>
          <a:p>
            <a:pPr marL="0" indent="0">
              <a:buNone/>
            </a:pPr>
            <a:r>
              <a:rPr lang="de-CH" dirty="0" err="1" smtClean="0"/>
              <a:t>July</a:t>
            </a:r>
            <a:r>
              <a:rPr lang="de-CH" dirty="0" smtClean="0"/>
              <a:t> 2012: Paper </a:t>
            </a:r>
            <a:r>
              <a:rPr lang="de-CH" dirty="0" err="1" smtClean="0"/>
              <a:t>finished</a:t>
            </a: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August 2012: Paper hand-in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29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/>
          </a:bodyPr>
          <a:lstStyle/>
          <a:p>
            <a:r>
              <a:rPr lang="de-CH" sz="5400" b="1" dirty="0" err="1" smtClean="0"/>
              <a:t>DoodleDebug</a:t>
            </a:r>
            <a:endParaRPr lang="de-CH" sz="54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1752600"/>
          </a:xfrm>
        </p:spPr>
        <p:txBody>
          <a:bodyPr/>
          <a:lstStyle/>
          <a:p>
            <a:r>
              <a:rPr lang="de-CH" dirty="0" err="1"/>
              <a:t>b</a:t>
            </a:r>
            <a:r>
              <a:rPr lang="de-CH" dirty="0" err="1" smtClean="0"/>
              <a:t>etter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toString</a:t>
            </a:r>
            <a:r>
              <a:rPr lang="de-CH" dirty="0" smtClean="0"/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06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Why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2-dimensional (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nesting</a:t>
            </a:r>
            <a:r>
              <a:rPr lang="de-CH" dirty="0" smtClean="0"/>
              <a:t>!)</a:t>
            </a:r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Colors</a:t>
            </a:r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err="1" smtClean="0"/>
              <a:t>Formatting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4828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de-CH" dirty="0" err="1" smtClean="0"/>
              <a:t>Why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>
              <a:buNone/>
            </a:pPr>
            <a:endParaRPr lang="de-CH" sz="1200" dirty="0"/>
          </a:p>
          <a:p>
            <a:pPr>
              <a:buNone/>
            </a:pPr>
            <a:endParaRPr lang="de-CH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[r=255,g=0,b=0],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[r=0,g=0,b=255],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[r=128,g=128,b=128],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[r=0,g=255,b=0],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[r=255,g=255,b=0],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[r=0,g=0,b=255]]</a:t>
            </a:r>
            <a:endParaRPr lang="de-CH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1200" dirty="0" smtClean="0">
              <a:cs typeface="Courier New" pitchFamily="49" charset="0"/>
            </a:endParaRPr>
          </a:p>
          <a:p>
            <a:pPr>
              <a:buNone/>
            </a:pPr>
            <a:r>
              <a:rPr lang="de-CH" sz="2800" i="1" dirty="0" smtClean="0">
                <a:cs typeface="Courier New" pitchFamily="49" charset="0"/>
              </a:rPr>
              <a:t>versus</a:t>
            </a:r>
            <a:endParaRPr lang="de-CH" sz="2800" i="1" dirty="0">
              <a:cs typeface="Courier New" pitchFamily="49" charset="0"/>
            </a:endParaRPr>
          </a:p>
        </p:txBody>
      </p:sp>
      <p:pic>
        <p:nvPicPr>
          <p:cNvPr id="1026" name="Picture 2" descr="C:\Users\Reichenbach Cedric\Dropbox\studium\ba\pics presentation\skizze visualization al colors Kopie.jpg"/>
          <p:cNvPicPr>
            <a:picLocks noChangeAspect="1" noChangeArrowheads="1"/>
          </p:cNvPicPr>
          <p:nvPr/>
        </p:nvPicPr>
        <p:blipFill>
          <a:blip r:embed="rId2" cstate="print"/>
          <a:srcRect l="5046" t="20236" r="15746" b="54849"/>
          <a:stretch>
            <a:fillRect/>
          </a:stretch>
        </p:blipFill>
        <p:spPr bwMode="auto">
          <a:xfrm>
            <a:off x="395536" y="4293096"/>
            <a:ext cx="8424936" cy="1656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985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 err="1" smtClean="0"/>
              <a:t>Built</a:t>
            </a:r>
            <a:r>
              <a:rPr lang="de-CH" dirty="0" smtClean="0"/>
              <a:t>-in </a:t>
            </a:r>
            <a:r>
              <a:rPr lang="de-CH" dirty="0" err="1" smtClean="0"/>
              <a:t>renderings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common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endParaRPr lang="de-CH" dirty="0" smtClean="0"/>
          </a:p>
          <a:p>
            <a:pPr marL="0" indent="0">
              <a:buNone/>
            </a:pPr>
            <a:r>
              <a:rPr lang="de-CH" dirty="0"/>
              <a:t>(</a:t>
            </a:r>
            <a:r>
              <a:rPr lang="de-CH" dirty="0" smtClean="0"/>
              <a:t>Array, List, Color etc.)</a:t>
            </a:r>
          </a:p>
        </p:txBody>
      </p:sp>
    </p:spTree>
    <p:extLst>
      <p:ext uri="{BB962C8B-B14F-4D97-AF65-F5344CB8AC3E}">
        <p14:creationId xmlns:p14="http://schemas.microsoft.com/office/powerpoint/2010/main" val="70315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Default </a:t>
            </a:r>
            <a:r>
              <a:rPr lang="de-CH" dirty="0" err="1" smtClean="0"/>
              <a:t>rendering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every</a:t>
            </a:r>
            <a:r>
              <a:rPr lang="de-CH" dirty="0" smtClean="0"/>
              <a:t> (non-</a:t>
            </a:r>
            <a:r>
              <a:rPr lang="de-CH" dirty="0" err="1" smtClean="0"/>
              <a:t>common</a:t>
            </a:r>
            <a:r>
              <a:rPr lang="de-CH" dirty="0" smtClean="0"/>
              <a:t>) </a:t>
            </a:r>
            <a:r>
              <a:rPr lang="de-CH" dirty="0" err="1" smtClean="0"/>
              <a:t>object</a:t>
            </a:r>
            <a:r>
              <a:rPr lang="de-CH" dirty="0" smtClean="0"/>
              <a:t> type, i. e. </a:t>
            </a:r>
            <a:r>
              <a:rPr lang="de-CH" dirty="0" err="1" smtClean="0"/>
              <a:t>rendering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type </a:t>
            </a:r>
            <a:r>
              <a:rPr lang="de-CH" i="1" dirty="0" err="1" smtClean="0"/>
              <a:t>object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66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pPr marL="0" indent="0">
              <a:buNone/>
            </a:pPr>
            <a:r>
              <a:rPr lang="de-CH" dirty="0" err="1" smtClean="0"/>
              <a:t>Expandable</a:t>
            </a:r>
            <a:r>
              <a:rPr lang="de-CH" dirty="0" smtClean="0"/>
              <a:t>:</a:t>
            </a:r>
          </a:p>
          <a:p>
            <a:pPr marL="0" indent="0">
              <a:buNone/>
            </a:pPr>
            <a:r>
              <a:rPr lang="de-CH" dirty="0" err="1" smtClean="0"/>
              <a:t>Plugins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own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b="1" dirty="0" err="1" smtClean="0">
                <a:latin typeface="Courier New" pitchFamily="49" charset="0"/>
                <a:cs typeface="Courier New" pitchFamily="49" charset="0"/>
              </a:rPr>
              <a:t>MyPlugin</a:t>
            </a:r>
            <a:r>
              <a:rPr lang="de-CH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de-CH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2400" b="1" dirty="0" err="1">
                <a:latin typeface="Courier New" pitchFamily="49" charset="0"/>
                <a:cs typeface="Courier New" pitchFamily="49" charset="0"/>
              </a:rPr>
              <a:t>AbstractPlugin</a:t>
            </a:r>
            <a:endParaRPr lang="de-CH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5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 smtClean="0"/>
              <a:t>Analyzing</a:t>
            </a:r>
            <a:r>
              <a:rPr lang="de-CH" dirty="0" smtClean="0"/>
              <a:t> </a:t>
            </a:r>
            <a:r>
              <a:rPr lang="de-CH" dirty="0" err="1" smtClean="0"/>
              <a:t>usage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i="1" dirty="0" err="1" smtClean="0"/>
              <a:t>printOn</a:t>
            </a:r>
            <a:r>
              <a:rPr lang="de-CH" i="1" dirty="0" smtClean="0"/>
              <a:t>:</a:t>
            </a:r>
            <a:r>
              <a:rPr lang="de-CH" dirty="0" smtClean="0"/>
              <a:t> in </a:t>
            </a:r>
            <a:r>
              <a:rPr lang="de-CH" dirty="0" err="1" smtClean="0"/>
              <a:t>SqueakSource</a:t>
            </a:r>
            <a:r>
              <a:rPr lang="de-CH" dirty="0" smtClean="0"/>
              <a:t>:</a:t>
            </a:r>
          </a:p>
          <a:p>
            <a:pPr marL="0" indent="0">
              <a:buNone/>
            </a:pPr>
            <a:r>
              <a:rPr lang="de-CH" dirty="0" smtClean="0"/>
              <a:t>590 </a:t>
            </a:r>
            <a:r>
              <a:rPr lang="de-CH" dirty="0" err="1" smtClean="0"/>
              <a:t>of</a:t>
            </a:r>
            <a:r>
              <a:rPr lang="de-CH" dirty="0" smtClean="0"/>
              <a:t> 2145 </a:t>
            </a:r>
            <a:r>
              <a:rPr lang="de-CH" dirty="0" err="1" smtClean="0"/>
              <a:t>projects</a:t>
            </a:r>
            <a:r>
              <a:rPr lang="de-CH" dirty="0" smtClean="0"/>
              <a:t> </a:t>
            </a:r>
            <a:r>
              <a:rPr lang="de-CH" dirty="0" err="1" smtClean="0"/>
              <a:t>override</a:t>
            </a:r>
            <a:r>
              <a:rPr lang="de-CH" dirty="0" smtClean="0"/>
              <a:t> </a:t>
            </a:r>
            <a:r>
              <a:rPr lang="de-CH" i="1" dirty="0" err="1" smtClean="0"/>
              <a:t>printOn</a:t>
            </a:r>
            <a:r>
              <a:rPr lang="de-CH" i="1" dirty="0" smtClean="0"/>
              <a:t>: </a:t>
            </a:r>
            <a:r>
              <a:rPr lang="de-CH" dirty="0" err="1" smtClean="0"/>
              <a:t>methods</a:t>
            </a:r>
            <a:endParaRPr lang="de-CH" dirty="0"/>
          </a:p>
          <a:p>
            <a:pPr marL="0" indent="0">
              <a:buNone/>
            </a:pPr>
            <a:r>
              <a:rPr lang="de-CH" dirty="0" smtClean="0"/>
              <a:t>(2688 </a:t>
            </a:r>
            <a:r>
              <a:rPr lang="de-CH" i="1" dirty="0" err="1" smtClean="0"/>
              <a:t>printOn</a:t>
            </a:r>
            <a:r>
              <a:rPr lang="de-CH" i="1" dirty="0" smtClean="0"/>
              <a:t>: </a:t>
            </a:r>
            <a:r>
              <a:rPr lang="de-CH" dirty="0" err="1" smtClean="0"/>
              <a:t>methods</a:t>
            </a:r>
            <a:r>
              <a:rPr lang="de-CH" dirty="0" smtClean="0"/>
              <a:t>)</a:t>
            </a:r>
          </a:p>
          <a:p>
            <a:pPr marL="0" indent="0">
              <a:buNone/>
            </a:pPr>
            <a:endParaRPr lang="de-CH" i="1" dirty="0" smtClean="0"/>
          </a:p>
          <a:p>
            <a:r>
              <a:rPr lang="de-CH" dirty="0" smtClean="0"/>
              <a:t>77 % </a:t>
            </a:r>
            <a:r>
              <a:rPr lang="de-CH" dirty="0" err="1" smtClean="0"/>
              <a:t>percent</a:t>
            </a:r>
            <a:r>
              <a:rPr lang="de-CH" dirty="0" smtClean="0"/>
              <a:t> </a:t>
            </a:r>
            <a:r>
              <a:rPr lang="de-CH" dirty="0" err="1" smtClean="0"/>
              <a:t>include</a:t>
            </a:r>
            <a:r>
              <a:rPr lang="de-CH" dirty="0" smtClean="0"/>
              <a:t> </a:t>
            </a:r>
            <a:r>
              <a:rPr lang="de-CH" dirty="0" err="1" smtClean="0"/>
              <a:t>own</a:t>
            </a:r>
            <a:r>
              <a:rPr lang="de-CH" dirty="0" smtClean="0"/>
              <a:t> </a:t>
            </a:r>
            <a:r>
              <a:rPr lang="de-CH" dirty="0" err="1" smtClean="0"/>
              <a:t>class</a:t>
            </a:r>
            <a:r>
              <a:rPr lang="de-CH" dirty="0" smtClean="0"/>
              <a:t> </a:t>
            </a:r>
            <a:r>
              <a:rPr lang="de-CH" dirty="0" err="1" smtClean="0"/>
              <a:t>name</a:t>
            </a:r>
            <a:r>
              <a:rPr lang="de-CH" dirty="0" smtClean="0"/>
              <a:t>!</a:t>
            </a:r>
          </a:p>
          <a:p>
            <a:r>
              <a:rPr lang="de-CH" dirty="0" smtClean="0"/>
              <a:t>ASCII-</a:t>
            </a:r>
            <a:r>
              <a:rPr lang="de-CH" dirty="0" err="1" smtClean="0"/>
              <a:t>graphics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made</a:t>
            </a:r>
            <a:r>
              <a:rPr lang="de-CH" dirty="0" smtClean="0"/>
              <a:t> (e.g.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matrices</a:t>
            </a:r>
            <a:r>
              <a:rPr lang="de-CH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413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 smtClean="0"/>
              <a:t>Sketching</a:t>
            </a:r>
            <a:r>
              <a:rPr lang="de-CH" dirty="0" smtClean="0"/>
              <a:t> </a:t>
            </a:r>
            <a:r>
              <a:rPr lang="de-CH" dirty="0" err="1" smtClean="0"/>
              <a:t>visualizations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endParaRPr lang="de-CH" dirty="0"/>
          </a:p>
          <a:p>
            <a:pPr marL="0" indent="0">
              <a:buNone/>
            </a:pPr>
            <a:r>
              <a:rPr lang="de-CH" dirty="0" err="1" smtClean="0"/>
              <a:t>corresponding</a:t>
            </a:r>
            <a:r>
              <a:rPr lang="de-CH" dirty="0" smtClean="0"/>
              <a:t> </a:t>
            </a:r>
            <a:r>
              <a:rPr lang="de-CH" dirty="0" err="1" smtClean="0"/>
              <a:t>code</a:t>
            </a:r>
            <a:r>
              <a:rPr lang="de-CH" dirty="0" smtClean="0"/>
              <a:t> </a:t>
            </a:r>
            <a:r>
              <a:rPr lang="de-CH" dirty="0" err="1" smtClean="0"/>
              <a:t>snipplets</a:t>
            </a:r>
            <a:endParaRPr lang="de-CH" dirty="0"/>
          </a:p>
        </p:txBody>
      </p:sp>
      <p:pic>
        <p:nvPicPr>
          <p:cNvPr id="1026" name="Picture 2" descr="C:\Users\Cedric Reichenbach\students-cedric-DoodleDebug\DoodleDebug\pics\design sketches\imag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5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95" t="17509" r="1635" b="19924"/>
          <a:stretch/>
        </p:blipFill>
        <p:spPr bwMode="auto">
          <a:xfrm>
            <a:off x="395536" y="2924944"/>
            <a:ext cx="8221106" cy="361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33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Bildschirmpräsentation (4:3)</PresentationFormat>
  <Paragraphs>59</Paragraphs>
  <Slides>14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PowerPoint-Präsentation</vt:lpstr>
      <vt:lpstr>DoodleDebug</vt:lpstr>
      <vt:lpstr>Why?</vt:lpstr>
      <vt:lpstr>Why?</vt:lpstr>
      <vt:lpstr>Features</vt:lpstr>
      <vt:lpstr>Features</vt:lpstr>
      <vt:lpstr>Features</vt:lpstr>
      <vt:lpstr>Design process</vt:lpstr>
      <vt:lpstr>Design process</vt:lpstr>
      <vt:lpstr>Design process</vt:lpstr>
      <vt:lpstr>Related work</vt:lpstr>
      <vt:lpstr>Related work</vt:lpstr>
      <vt:lpstr>TODO:</vt:lpstr>
      <vt:lpstr>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Objects in Java</dc:title>
  <dc:creator>Cedric Reichenbach</dc:creator>
  <cp:lastModifiedBy>Cedric Reichenbach</cp:lastModifiedBy>
  <cp:revision>50</cp:revision>
  <dcterms:created xsi:type="dcterms:W3CDTF">2012-01-23T10:43:59Z</dcterms:created>
  <dcterms:modified xsi:type="dcterms:W3CDTF">2012-01-30T12:05:00Z</dcterms:modified>
</cp:coreProperties>
</file>