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470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27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371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30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53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254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42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4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6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6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5265-A4C7-4F15-877D-27CFEC0C4890}" type="datetimeFigureOut">
              <a:rPr lang="de-CH" smtClean="0"/>
              <a:t>23.01.2012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FA04-9D2C-4E4C-AE5F-1C0AF013DC2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62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/>
          </a:bodyPr>
          <a:lstStyle/>
          <a:p>
            <a:r>
              <a:rPr lang="de-CH" sz="5400" b="1" dirty="0" err="1" smtClean="0"/>
              <a:t>Visualizing</a:t>
            </a:r>
            <a:r>
              <a:rPr lang="de-CH" sz="5400" b="1" dirty="0" smtClean="0"/>
              <a:t> Objects in Java</a:t>
            </a:r>
            <a:endParaRPr lang="de-CH" sz="5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</p:spPr>
        <p:txBody>
          <a:bodyPr/>
          <a:lstStyle/>
          <a:p>
            <a:r>
              <a:rPr lang="de-CH" dirty="0" err="1"/>
              <a:t>b</a:t>
            </a:r>
            <a:r>
              <a:rPr lang="de-CH" dirty="0" err="1" smtClean="0"/>
              <a:t>etter</a:t>
            </a:r>
            <a:r>
              <a:rPr lang="de-CH" dirty="0" smtClean="0"/>
              <a:t> </a:t>
            </a:r>
            <a:r>
              <a:rPr lang="de-CH" dirty="0" err="1" smtClean="0"/>
              <a:t>than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toString</a:t>
            </a:r>
            <a:r>
              <a:rPr lang="de-CH" dirty="0" smtClean="0"/>
              <a:t>()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06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de-CH" dirty="0" err="1" smtClean="0"/>
              <a:t>Why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de-CH" sz="2800" dirty="0" smtClean="0"/>
              <a:t>ArrayList </a:t>
            </a:r>
            <a:r>
              <a:rPr lang="de-CH" sz="2800" dirty="0" err="1" smtClean="0"/>
              <a:t>containing</a:t>
            </a:r>
            <a:r>
              <a:rPr lang="de-CH" sz="2800" dirty="0" smtClean="0"/>
              <a:t> </a:t>
            </a:r>
            <a:r>
              <a:rPr lang="de-CH" sz="2800" dirty="0" err="1" smtClean="0"/>
              <a:t>some</a:t>
            </a:r>
            <a:r>
              <a:rPr lang="de-CH" sz="2800" dirty="0" smtClean="0"/>
              <a:t> Colors</a:t>
            </a:r>
          </a:p>
          <a:p>
            <a:pPr>
              <a:buNone/>
            </a:pPr>
            <a:endParaRPr lang="de-CH" sz="1200" dirty="0"/>
          </a:p>
          <a:p>
            <a:pPr>
              <a:buNone/>
            </a:pPr>
            <a:r>
              <a:rPr lang="de-CH" sz="2800" dirty="0" err="1" smtClean="0"/>
              <a:t>Console</a:t>
            </a:r>
            <a:r>
              <a:rPr lang="de-CH" sz="2800" dirty="0" smtClean="0"/>
              <a:t> </a:t>
            </a:r>
            <a:r>
              <a:rPr lang="de-CH" sz="2800" dirty="0" err="1" smtClean="0"/>
              <a:t>output</a:t>
            </a:r>
            <a:r>
              <a:rPr lang="de-CH" sz="2800" dirty="0" smtClean="0"/>
              <a:t> </a:t>
            </a:r>
            <a:r>
              <a:rPr lang="de-CH" sz="2800" dirty="0" smtClean="0">
                <a:cs typeface="Courier New" pitchFamily="49" charset="0"/>
              </a:rPr>
              <a:t>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colors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CH" sz="2800" dirty="0" smtClean="0">
                <a:cs typeface="Courier New" pitchFamily="49" charset="0"/>
              </a:rPr>
              <a:t>)</a:t>
            </a:r>
            <a:r>
              <a:rPr lang="de-CH" sz="2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[r=255,g=0,b=0],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[r=128,g=128,b=128],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[r=255,g=255,b=0], </a:t>
            </a:r>
            <a:r>
              <a:rPr lang="de-CH" sz="1600" dirty="0" err="1" smtClean="0">
                <a:latin typeface="Courier New" pitchFamily="49" charset="0"/>
                <a:cs typeface="Courier New" pitchFamily="49" charset="0"/>
              </a:rPr>
              <a:t>java.awt.Color</a:t>
            </a:r>
            <a:r>
              <a:rPr lang="de-CH" sz="1600" dirty="0" smtClean="0">
                <a:latin typeface="Courier New" pitchFamily="49" charset="0"/>
                <a:cs typeface="Courier New" pitchFamily="49" charset="0"/>
              </a:rPr>
              <a:t>[r=0,g=0,b=255]]</a:t>
            </a:r>
            <a:endParaRPr lang="de-CH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CH" sz="1200" dirty="0" smtClean="0">
              <a:cs typeface="Courier New" pitchFamily="49" charset="0"/>
            </a:endParaRPr>
          </a:p>
          <a:p>
            <a:pPr>
              <a:buNone/>
            </a:pPr>
            <a:r>
              <a:rPr lang="de-CH" sz="2800" dirty="0" err="1" smtClean="0">
                <a:cs typeface="Courier New" pitchFamily="49" charset="0"/>
              </a:rPr>
              <a:t>Possible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graphical</a:t>
            </a:r>
            <a:r>
              <a:rPr lang="de-CH" sz="2800" dirty="0" smtClean="0">
                <a:cs typeface="Courier New" pitchFamily="49" charset="0"/>
              </a:rPr>
              <a:t> </a:t>
            </a:r>
            <a:r>
              <a:rPr lang="de-CH" sz="2800" dirty="0" err="1" smtClean="0">
                <a:cs typeface="Courier New" pitchFamily="49" charset="0"/>
              </a:rPr>
              <a:t>output</a:t>
            </a:r>
            <a:r>
              <a:rPr lang="de-CH" sz="2800" dirty="0" smtClean="0">
                <a:cs typeface="Courier New" pitchFamily="49" charset="0"/>
              </a:rPr>
              <a:t> (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D.raw(</a:t>
            </a:r>
            <a:r>
              <a:rPr lang="de-CH" sz="2000" i="1" dirty="0" err="1" smtClean="0">
                <a:latin typeface="Courier New" pitchFamily="49" charset="0"/>
                <a:cs typeface="Courier New" pitchFamily="49" charset="0"/>
              </a:rPr>
              <a:t>colors</a:t>
            </a:r>
            <a:r>
              <a:rPr lang="de-CH" sz="2000" i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de-CH" sz="2800" dirty="0" smtClean="0">
                <a:cs typeface="Courier New" pitchFamily="49" charset="0"/>
              </a:rPr>
              <a:t>):</a:t>
            </a:r>
          </a:p>
          <a:p>
            <a:pPr>
              <a:buNone/>
            </a:pPr>
            <a:endParaRPr lang="de-CH" sz="2800" dirty="0">
              <a:cs typeface="Courier New" pitchFamily="49" charset="0"/>
            </a:endParaRPr>
          </a:p>
        </p:txBody>
      </p:sp>
      <p:pic>
        <p:nvPicPr>
          <p:cNvPr id="1026" name="Picture 2" descr="C:\Users\Reichenbach Cedric\Dropbox\studium\ba\pics presentation\skizze visualization al colors Kopie.jpg"/>
          <p:cNvPicPr>
            <a:picLocks noChangeAspect="1" noChangeArrowheads="1"/>
          </p:cNvPicPr>
          <p:nvPr/>
        </p:nvPicPr>
        <p:blipFill>
          <a:blip r:embed="rId2" cstate="print"/>
          <a:srcRect l="5046" t="20236" r="15746" b="54849"/>
          <a:stretch>
            <a:fillRect/>
          </a:stretch>
        </p:blipFill>
        <p:spPr bwMode="auto">
          <a:xfrm>
            <a:off x="395536" y="4293096"/>
            <a:ext cx="8424936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90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</a:t>
            </a:r>
            <a:r>
              <a:rPr lang="de-CH" dirty="0"/>
              <a:t>C</a:t>
            </a:r>
            <a:r>
              <a:rPr lang="de-CH" dirty="0" smtClean="0"/>
              <a:t>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 smtClean="0"/>
              <a:t>ArrayList</a:t>
            </a:r>
            <a:r>
              <a:rPr lang="de-CH" dirty="0" smtClean="0"/>
              <a:t>&lt;Person&gt; </a:t>
            </a:r>
            <a:r>
              <a:rPr lang="de-CH" dirty="0" err="1" smtClean="0">
                <a:solidFill>
                  <a:schemeClr val="accent1"/>
                </a:solidFill>
              </a:rPr>
              <a:t>persons</a:t>
            </a:r>
            <a:endParaRPr lang="de-CH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e-CH" b="1" dirty="0"/>
          </a:p>
          <a:p>
            <a:pPr marL="0" indent="0">
              <a:buNone/>
            </a:pPr>
            <a:r>
              <a:rPr lang="de-CH" b="1" dirty="0" smtClean="0"/>
              <a:t>Person</a:t>
            </a:r>
            <a:r>
              <a:rPr lang="de-CH" dirty="0" smtClean="0"/>
              <a:t> </a:t>
            </a:r>
            <a:r>
              <a:rPr lang="de-CH" dirty="0" err="1" smtClean="0"/>
              <a:t>class</a:t>
            </a:r>
            <a:r>
              <a:rPr lang="de-CH" dirty="0" smtClean="0"/>
              <a:t> </a:t>
            </a:r>
            <a:r>
              <a:rPr lang="de-CH" dirty="0" err="1" smtClean="0"/>
              <a:t>fields</a:t>
            </a:r>
            <a:r>
              <a:rPr lang="de-CH" dirty="0" smtClean="0"/>
              <a:t>:</a:t>
            </a:r>
          </a:p>
          <a:p>
            <a:r>
              <a:rPr lang="de-CH" dirty="0" smtClean="0"/>
              <a:t>String </a:t>
            </a:r>
            <a:r>
              <a:rPr lang="de-CH" dirty="0" err="1" smtClean="0">
                <a:solidFill>
                  <a:schemeClr val="accent1"/>
                </a:solidFill>
              </a:rPr>
              <a:t>name</a:t>
            </a:r>
            <a:endParaRPr lang="de-CH" dirty="0" smtClean="0">
              <a:solidFill>
                <a:schemeClr val="accent1"/>
              </a:solidFill>
            </a:endParaRPr>
          </a:p>
          <a:p>
            <a:r>
              <a:rPr lang="de-CH" dirty="0" err="1" smtClean="0"/>
              <a:t>PhoneNumber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chemeClr val="accent1"/>
                </a:solidFill>
              </a:rPr>
              <a:t>number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i="1" dirty="0" smtClean="0"/>
              <a:t>(</a:t>
            </a:r>
            <a:r>
              <a:rPr lang="de-CH" i="1" dirty="0" err="1" smtClean="0"/>
              <a:t>foreign</a:t>
            </a:r>
            <a:r>
              <a:rPr lang="de-CH" i="1" dirty="0" smtClean="0"/>
              <a:t> </a:t>
            </a:r>
            <a:r>
              <a:rPr lang="de-CH" i="1" dirty="0" err="1" smtClean="0"/>
              <a:t>class</a:t>
            </a:r>
            <a:r>
              <a:rPr lang="de-CH" i="1" dirty="0" smtClean="0"/>
              <a:t>)</a:t>
            </a:r>
            <a:endParaRPr lang="de-CH" dirty="0" smtClean="0">
              <a:solidFill>
                <a:schemeClr val="accent1"/>
              </a:solidFill>
            </a:endParaRPr>
          </a:p>
          <a:p>
            <a:r>
              <a:rPr lang="de-CH" dirty="0" err="1"/>
              <a:t>b</a:t>
            </a:r>
            <a:r>
              <a:rPr lang="de-CH" dirty="0" err="1" smtClean="0"/>
              <a:t>yte</a:t>
            </a:r>
            <a:r>
              <a:rPr lang="de-CH" dirty="0" smtClean="0"/>
              <a:t>[] </a:t>
            </a:r>
            <a:r>
              <a:rPr lang="de-CH" dirty="0" err="1" smtClean="0">
                <a:solidFill>
                  <a:schemeClr val="accent1"/>
                </a:solidFill>
              </a:rPr>
              <a:t>image</a:t>
            </a:r>
            <a:r>
              <a:rPr lang="de-CH" dirty="0" smtClean="0">
                <a:solidFill>
                  <a:schemeClr val="accent1"/>
                </a:solidFill>
              </a:rPr>
              <a:t> </a:t>
            </a:r>
            <a:r>
              <a:rPr lang="de-CH" i="1" dirty="0" smtClean="0"/>
              <a:t>(</a:t>
            </a:r>
            <a:r>
              <a:rPr lang="de-CH" i="1" dirty="0" err="1" smtClean="0"/>
              <a:t>from</a:t>
            </a:r>
            <a:r>
              <a:rPr lang="de-CH" i="1" dirty="0" smtClean="0"/>
              <a:t> .</a:t>
            </a:r>
            <a:r>
              <a:rPr lang="de-CH" i="1" dirty="0" err="1" smtClean="0"/>
              <a:t>png</a:t>
            </a:r>
            <a:r>
              <a:rPr lang="de-CH" i="1" dirty="0" smtClean="0"/>
              <a:t>-file)</a:t>
            </a:r>
            <a:endParaRPr lang="de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Use</a:t>
            </a:r>
            <a:r>
              <a:rPr lang="de-CH" dirty="0" smtClean="0"/>
              <a:t> Case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i="1" dirty="0" err="1" smtClean="0"/>
              <a:t>System.out.println</a:t>
            </a:r>
            <a:r>
              <a:rPr lang="de-CH" i="1" dirty="0" smtClean="0"/>
              <a:t>(</a:t>
            </a:r>
            <a:r>
              <a:rPr lang="de-CH" i="1" dirty="0" err="1" smtClean="0"/>
              <a:t>persons</a:t>
            </a:r>
            <a:r>
              <a:rPr lang="de-CH" i="1" dirty="0" smtClean="0"/>
              <a:t>);</a:t>
            </a:r>
          </a:p>
          <a:p>
            <a:pPr marL="0" indent="0">
              <a:buNone/>
            </a:pPr>
            <a:r>
              <a:rPr lang="de-CH" i="1" dirty="0">
                <a:sym typeface="Wingdings" pitchFamily="2" charset="2"/>
              </a:rPr>
              <a:t>	</a:t>
            </a:r>
            <a:r>
              <a:rPr lang="de-CH" dirty="0" smtClean="0">
                <a:sym typeface="Wingdings" pitchFamily="2" charset="2"/>
              </a:rPr>
              <a:t> 		(</a:t>
            </a:r>
            <a:r>
              <a:rPr lang="de-CH" dirty="0" err="1" smtClean="0">
                <a:sym typeface="Wingdings" pitchFamily="2" charset="2"/>
              </a:rPr>
              <a:t>too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much</a:t>
            </a:r>
            <a:r>
              <a:rPr lang="de-CH" dirty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confusing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text</a:t>
            </a:r>
            <a:r>
              <a:rPr lang="de-CH" dirty="0" smtClean="0">
                <a:sym typeface="Wingdings" pitchFamily="2" charset="2"/>
              </a:rPr>
              <a:t>)</a:t>
            </a:r>
          </a:p>
          <a:p>
            <a:pPr marL="0" indent="0">
              <a:buNone/>
            </a:pPr>
            <a:endParaRPr lang="de-CH" i="1" dirty="0" smtClean="0">
              <a:sym typeface="Wingdings" pitchFamily="2" charset="2"/>
            </a:endParaRPr>
          </a:p>
          <a:p>
            <a:pPr marL="0" indent="0">
              <a:buNone/>
            </a:pPr>
            <a:endParaRPr lang="de-CH" i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CH" dirty="0" err="1" smtClean="0">
                <a:sym typeface="Wingdings" pitchFamily="2" charset="2"/>
              </a:rPr>
              <a:t>Let’s</a:t>
            </a:r>
            <a:r>
              <a:rPr lang="de-CH" dirty="0" smtClean="0">
                <a:sym typeface="Wingdings" pitchFamily="2" charset="2"/>
              </a:rPr>
              <a:t> </a:t>
            </a:r>
            <a:r>
              <a:rPr lang="de-CH" dirty="0" err="1" smtClean="0">
                <a:sym typeface="Wingdings" pitchFamily="2" charset="2"/>
              </a:rPr>
              <a:t>define</a:t>
            </a:r>
            <a:r>
              <a:rPr lang="de-CH" dirty="0" smtClean="0">
                <a:sym typeface="Wingdings" pitchFamily="2" charset="2"/>
              </a:rPr>
              <a:t> a </a:t>
            </a:r>
            <a:r>
              <a:rPr lang="de-CH" dirty="0" err="1" smtClean="0">
                <a:sym typeface="Wingdings" pitchFamily="2" charset="2"/>
              </a:rPr>
              <a:t>drawOn</a:t>
            </a:r>
            <a:r>
              <a:rPr lang="de-CH" dirty="0" smtClean="0">
                <a:sym typeface="Wingdings" pitchFamily="2" charset="2"/>
              </a:rPr>
              <a:t>()-</a:t>
            </a:r>
            <a:r>
              <a:rPr lang="de-CH" dirty="0" err="1" smtClean="0">
                <a:sym typeface="Wingdings" pitchFamily="2" charset="2"/>
              </a:rPr>
              <a:t>method</a:t>
            </a:r>
            <a:r>
              <a:rPr lang="de-CH" dirty="0" smtClean="0">
                <a:sym typeface="Wingdings" pitchFamily="2" charset="2"/>
              </a:rPr>
              <a:t>!</a:t>
            </a:r>
            <a:endParaRPr lang="de-CH" dirty="0"/>
          </a:p>
        </p:txBody>
      </p:sp>
      <p:sp>
        <p:nvSpPr>
          <p:cNvPr id="4" name="Smiley 3"/>
          <p:cNvSpPr/>
          <p:nvPr/>
        </p:nvSpPr>
        <p:spPr>
          <a:xfrm>
            <a:off x="2195736" y="2171319"/>
            <a:ext cx="792088" cy="693077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7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Bildschirmpräsentation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Visualizing Objects in Java</vt:lpstr>
      <vt:lpstr>Why?</vt:lpstr>
      <vt:lpstr>Use Case</vt:lpstr>
      <vt:lpstr>Use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Objects in Java</dc:title>
  <dc:creator>Cedric Reichenbach</dc:creator>
  <cp:lastModifiedBy>Cedric Reichenbach</cp:lastModifiedBy>
  <cp:revision>12</cp:revision>
  <dcterms:created xsi:type="dcterms:W3CDTF">2012-01-23T10:43:59Z</dcterms:created>
  <dcterms:modified xsi:type="dcterms:W3CDTF">2012-01-23T13:25:19Z</dcterms:modified>
</cp:coreProperties>
</file>