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58" r:id="rId6"/>
    <p:sldId id="260" r:id="rId7"/>
    <p:sldId id="274" r:id="rId8"/>
    <p:sldId id="269" r:id="rId9"/>
    <p:sldId id="264" r:id="rId10"/>
    <p:sldId id="259" r:id="rId11"/>
    <p:sldId id="263" r:id="rId12"/>
    <p:sldId id="262" r:id="rId13"/>
    <p:sldId id="266" r:id="rId14"/>
    <p:sldId id="267" r:id="rId15"/>
    <p:sldId id="278" r:id="rId16"/>
    <p:sldId id="272" r:id="rId17"/>
    <p:sldId id="273" r:id="rId18"/>
    <p:sldId id="271" r:id="rId19"/>
    <p:sldId id="277" r:id="rId20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EEEEE"/>
    <a:srgbClr val="F0F0F0"/>
    <a:srgbClr val="F5F5F5"/>
    <a:srgbClr val="CDCDCD"/>
    <a:srgbClr val="F6F6F6"/>
    <a:srgbClr val="FAFAF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7" autoAdjust="0"/>
    <p:restoredTop sz="90647" autoAdjust="0"/>
  </p:normalViewPr>
  <p:slideViewPr>
    <p:cSldViewPr>
      <p:cViewPr>
        <p:scale>
          <a:sx n="80" d="100"/>
          <a:sy n="80" d="100"/>
        </p:scale>
        <p:origin x="-107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0DE-3472-4653-A444-5B443FE7AA4E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E3D-F274-4AF5-9DF1-A78FFCEF68DA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4AF6-022E-43B2-9753-57C33D817030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27DC-2552-4A52-A1A3-9B5BFACF3DEF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1FB-593E-465D-9207-2119903B863E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A4B-8FF2-43A3-B5BD-A9C3C87E2820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23E-E927-4D73-B43F-B83145EC633F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81AB-9B45-4EA4-85E7-C7D9AE8BCC30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5301-90B7-4097-BBF9-5E4AF869C7A1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FEA8-F11E-4DD5-93BD-B1E529D9AFFF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9150-C15F-4D6A-BF1B-40AA2F4AABBB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C87D-290B-4A82-A5FC-87C0639762FA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512168"/>
          </a:xfrm>
        </p:spPr>
        <p:txBody>
          <a:bodyPr>
            <a:normAutofit/>
          </a:bodyPr>
          <a:lstStyle/>
          <a:p>
            <a:r>
              <a:rPr lang="en-US" dirty="0" smtClean="0"/>
              <a:t>Cedric </a:t>
            </a:r>
            <a:r>
              <a:rPr lang="en-US" dirty="0" err="1" smtClean="0"/>
              <a:t>Reichenbach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Niko Schwarz</a:t>
            </a:r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edric Reichenbach\Downloads\unibern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45224"/>
            <a:ext cx="1581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11</a:t>
            </a:fld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082811" y="5805264"/>
            <a:ext cx="2793445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11560" y="2348880"/>
            <a:ext cx="11161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131840" y="2348880"/>
            <a:ext cx="2088232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11560" y="2996951"/>
            <a:ext cx="2232248" cy="14457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11560" y="3141530"/>
            <a:ext cx="2232248" cy="1223573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889547" y="2367915"/>
            <a:ext cx="242293" cy="1944216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55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995936" y="5224682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95936" y="5512714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995936" y="4936650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082811" y="4653136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000542" y="4365103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727684" y="2367915"/>
            <a:ext cx="93610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234575" y="2392221"/>
            <a:ext cx="2160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6876256" y="5821142"/>
            <a:ext cx="338539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&lt;= 7)</a:t>
            </a:r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collections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14</a:t>
            </a:fld>
            <a:endParaRPr lang="de-CH" dirty="0"/>
          </a:p>
        </p:txBody>
      </p:sp>
      <p:pic>
        <p:nvPicPr>
          <p:cNvPr id="2050" name="Picture 2" descr="C:\Users\Cedric Reichenbach\Git\Uni\papers-doodledebug\img\screenshots_original\Plugi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3" r="29309" b="28550"/>
          <a:stretch/>
        </p:blipFill>
        <p:spPr bwMode="auto">
          <a:xfrm>
            <a:off x="2195736" y="4192543"/>
            <a:ext cx="4845322" cy="172819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editor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15</a:t>
            </a:fld>
            <a:endParaRPr lang="de-CH" dirty="0"/>
          </a:p>
        </p:txBody>
      </p:sp>
      <p:pic>
        <p:nvPicPr>
          <p:cNvPr id="1026" name="Picture 2" descr="C:\Users\Cedric Reichenbach\Git\Uni\papers-doodledebug\img\Plugin_Throwable-outermo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"/>
          <a:stretch/>
        </p:blipFill>
        <p:spPr bwMode="auto">
          <a:xfrm>
            <a:off x="1259631" y="3371850"/>
            <a:ext cx="6456363" cy="25759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r>
              <a:rPr lang="en-US" dirty="0" smtClean="0"/>
              <a:t>7 subjects</a:t>
            </a:r>
          </a:p>
          <a:p>
            <a:r>
              <a:rPr lang="en-US" dirty="0" smtClean="0"/>
              <a:t>3 problems</a:t>
            </a:r>
          </a:p>
          <a:p>
            <a:r>
              <a:rPr lang="en-US" dirty="0" smtClean="0"/>
              <a:t>Alternatively with or without </a:t>
            </a:r>
            <a:r>
              <a:rPr lang="en-US" dirty="0" err="1" smtClean="0"/>
              <a:t>DoodleDebug</a:t>
            </a:r>
            <a:endParaRPr lang="en-US" dirty="0" smtClean="0"/>
          </a:p>
          <a:p>
            <a:r>
              <a:rPr lang="en-US" dirty="0" smtClean="0"/>
              <a:t>Screen capturing and think-aloud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6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Outcomes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efficient debugging</a:t>
            </a:r>
          </a:p>
          <a:p>
            <a:pPr lvl="1"/>
            <a:r>
              <a:rPr lang="en-US" dirty="0" smtClean="0"/>
              <a:t>Faster problem detection</a:t>
            </a:r>
          </a:p>
          <a:p>
            <a:pPr lvl="1"/>
            <a:r>
              <a:rPr lang="en-US" dirty="0" smtClean="0"/>
              <a:t>Less customization needed</a:t>
            </a:r>
          </a:p>
          <a:p>
            <a:r>
              <a:rPr lang="en-US" dirty="0" smtClean="0"/>
              <a:t>Default doodles should not only use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toString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Listing fields yields better results</a:t>
            </a:r>
          </a:p>
          <a:p>
            <a:r>
              <a:rPr lang="en-US" dirty="0" smtClean="0">
                <a:sym typeface="Wingdings" pitchFamily="2" charset="2"/>
              </a:rPr>
              <a:t>Several minor UI problems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not read 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Clickable doodles</a:t>
            </a:r>
          </a:p>
          <a:p>
            <a:r>
              <a:rPr lang="en-US" dirty="0" smtClean="0"/>
              <a:t>Debugger integration</a:t>
            </a:r>
          </a:p>
          <a:p>
            <a:r>
              <a:rPr lang="en-US" dirty="0" smtClean="0"/>
              <a:t>Object Diffs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3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361074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Standard: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95936" y="1988840"/>
            <a:ext cx="470120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accent2"/>
                </a:solidFill>
                <a:latin typeface="saxMono" pitchFamily="49" charset="0"/>
              </a:rPr>
              <a:t>contact.AddressBook@737d72cf</a:t>
            </a:r>
          </a:p>
        </p:txBody>
      </p:sp>
    </p:spTree>
    <p:extLst>
      <p:ext uri="{BB962C8B-B14F-4D97-AF65-F5344CB8AC3E}">
        <p14:creationId xmlns:p14="http://schemas.microsoft.com/office/powerpoint/2010/main" val="32810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5936" y="1988840"/>
            <a:ext cx="4690864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Addressbook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Hannah Montana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La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Rambla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55b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7790 New York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Franklin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Down Street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8983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Thun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Montana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Hai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Ming Way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936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Moskow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saxMono" pitchFamily="49" charset="0"/>
              </a:rPr>
              <a:t>[...]</a:t>
            </a:r>
            <a:endParaRPr lang="en-US" sz="2000" b="1" dirty="0">
              <a:solidFill>
                <a:schemeClr val="accent2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988840"/>
            <a:ext cx="361074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Improved:</a:t>
            </a:r>
          </a:p>
        </p:txBody>
      </p:sp>
    </p:spTree>
    <p:extLst>
      <p:ext uri="{BB962C8B-B14F-4D97-AF65-F5344CB8AC3E}">
        <p14:creationId xmlns:p14="http://schemas.microsoft.com/office/powerpoint/2010/main" val="5686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an 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229" y="1988840"/>
            <a:ext cx="41148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colorMap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intMap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mapList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7</a:t>
            </a:fld>
            <a:endParaRPr lang="de-CH" dirty="0"/>
          </a:p>
        </p:txBody>
      </p:sp>
      <p:pic>
        <p:nvPicPr>
          <p:cNvPr id="2050" name="Picture 2" descr="C:\Users\Cedric Reichenbach\students-cedric-DoodleDebug\Images\Screenshots\output_maps-list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92" y="1997746"/>
            <a:ext cx="363352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7" y="1772817"/>
            <a:ext cx="3094607" cy="39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8</a:t>
            </a:fld>
            <a:endParaRPr lang="de-CH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" t="4926" r="3963" b="4187"/>
          <a:stretch/>
        </p:blipFill>
        <p:spPr bwMode="auto">
          <a:xfrm>
            <a:off x="4622953" y="1772817"/>
            <a:ext cx="348615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4" y="4437112"/>
            <a:ext cx="3486150" cy="19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755576" y="2780928"/>
            <a:ext cx="1661166" cy="72008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6300192" y="2852936"/>
            <a:ext cx="1008112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732240" y="3284984"/>
            <a:ext cx="0" cy="115212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416742" y="2924944"/>
            <a:ext cx="2206211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5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10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6 - &amp;quot;Solution: DoodleDebug&amp;quot;&quot;/&gt;&lt;property id=&quot;20307&quot; value=&quot;260&quot;/&gt;&lt;/object&gt;&lt;object type=&quot;3&quot; unique_id=&quot;10236&quot;&gt;&lt;property id=&quot;20148&quot; value=&quot;5&quot;/&gt;&lt;property id=&quot;20300&quot; value=&quot;Folie 12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11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407&quot;&gt;&lt;property id=&quot;20148&quot; value=&quot;5&quot;/&gt;&lt;property id=&quot;20300&quot; value=&quot;Folie 13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4 - &amp;quot;Default Renderings&amp;quot;&quot;/&gt;&lt;property id=&quot;20307&quot; value=&quot;267&quot;/&gt;&lt;/object&gt;&lt;object type=&quot;3&quot; unique_id=&quot;10682&quot;&gt;&lt;property id=&quot;20148&quot; value=&quot;5&quot;/&gt;&lt;property id=&quot;20300&quot; value=&quot;Folie 8 - &amp;quot;Inspecting Doodles&amp;quot;&quot;/&gt;&lt;property id=&quot;20307&quot; value=&quot;269&quot;/&gt;&lt;/object&gt;&lt;object type=&quot;3&quot; unique_id=&quot;10718&quot;&gt;&lt;property id=&quot;20148&quot; value=&quot;5&quot;/&gt;&lt;property id=&quot;20300&quot; value=&quot;Folie 16 - &amp;quot;Study: Setup&amp;quot;&quot;/&gt;&lt;property id=&quot;20307&quot; value=&quot;272&quot;/&gt;&lt;/object&gt;&lt;object type=&quot;3&quot; unique_id=&quot;10719&quot;&gt;&lt;property id=&quot;20148&quot; value=&quot;5&quot;/&gt;&lt;property id=&quot;20300&quot; value=&quot;Folie 18 - &amp;quot;Demo&amp;quot;&quot;/&gt;&lt;property id=&quot;20307&quot; value=&quot;271&quot;/&gt;&lt;/object&gt;&lt;object type=&quot;3&quot; unique_id=&quot;10796&quot;&gt;&lt;property id=&quot;20148&quot; value=&quot;5&quot;/&gt;&lt;property id=&quot;20300&quot; value=&quot;Folie 17 - &amp;quot;Study: Outcomes&amp;quot;&quot;/&gt;&lt;property id=&quot;20307&quot; value=&quot;273&quot;/&gt;&lt;/object&gt;&lt;object type=&quot;3&quot; unique_id=&quot;10997&quot;&gt;&lt;property id=&quot;20148&quot; value=&quot;5&quot;/&gt;&lt;property id=&quot;20300&quot; value=&quot;Folie 7 - &amp;quot;Solution: DoodleDebug&amp;quot;&quot;/&gt;&lt;property id=&quot;20307&quot; value=&quot;274&quot;/&gt;&lt;/object&gt;&lt;object type=&quot;3&quot; unique_id=&quot;11179&quot;&gt;&lt;property id=&quot;20148&quot; value=&quot;5&quot;/&gt;&lt;property id=&quot;20300&quot; value=&quot;Folie 3 - &amp;quot;Why?&amp;quot;&quot;/&gt;&lt;property id=&quot;20307&quot; value=&quot;275&quot;/&gt;&lt;/object&gt;&lt;object type=&quot;3&quot; unique_id=&quot;11327&quot;&gt;&lt;property id=&quot;20148&quot; value=&quot;5&quot;/&gt;&lt;property id=&quot;20300&quot; value=&quot;Folie 4 - &amp;quot;Why?&amp;quot;&quot;/&gt;&lt;property id=&quot;20307&quot; value=&quot;276&quot;/&gt;&lt;/object&gt;&lt;object type=&quot;3&quot; unique_id=&quot;11366&quot;&gt;&lt;property id=&quot;20148&quot; value=&quot;5&quot;/&gt;&lt;property id=&quot;20300&quot; value=&quot;Folie 15 - &amp;quot;Default Renderings&amp;quot;&quot;/&gt;&lt;property id=&quot;20307&quot; value=&quot;278&quot;/&gt;&lt;/object&gt;&lt;object type=&quot;3&quot; unique_id=&quot;11367&quot;&gt;&lt;property id=&quot;20148&quot; value=&quot;5&quot;/&gt;&lt;property id=&quot;20300&quot; value=&quot;Folie 19 - &amp;quot;Possible Future Work&amp;quot;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218</Words>
  <Application>Microsoft Office PowerPoint</Application>
  <PresentationFormat>Bildschirmpräsentation (4:3)</PresentationFormat>
  <Paragraphs>109</Paragraphs>
  <Slides>19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Why?</vt:lpstr>
      <vt:lpstr>Why?</vt:lpstr>
      <vt:lpstr>Why?</vt:lpstr>
      <vt:lpstr>Why?</vt:lpstr>
      <vt:lpstr>Solution: DoodleDebug</vt:lpstr>
      <vt:lpstr>Solution: DoodleDebug</vt:lpstr>
      <vt:lpstr>Inspecting Doodles</vt:lpstr>
      <vt:lpstr>Changes Over Time</vt:lpstr>
      <vt:lpstr>Customization</vt:lpstr>
      <vt:lpstr>DoodleCanvas</vt:lpstr>
      <vt:lpstr>Plugins</vt:lpstr>
      <vt:lpstr>Default Renderings</vt:lpstr>
      <vt:lpstr>Default Renderings</vt:lpstr>
      <vt:lpstr>Default Renderings</vt:lpstr>
      <vt:lpstr>Study: Setup</vt:lpstr>
      <vt:lpstr>Study: Outcomes</vt:lpstr>
      <vt:lpstr>Demo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86</cp:revision>
  <dcterms:created xsi:type="dcterms:W3CDTF">2013-03-17T16:12:03Z</dcterms:created>
  <dcterms:modified xsi:type="dcterms:W3CDTF">2013-04-29T15:52:36Z</dcterms:modified>
</cp:coreProperties>
</file>