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2" r:id="rId4"/>
    <p:sldId id="264" r:id="rId5"/>
    <p:sldId id="265" r:id="rId6"/>
    <p:sldId id="266" r:id="rId7"/>
    <p:sldId id="267" r:id="rId8"/>
    <p:sldId id="276" r:id="rId9"/>
    <p:sldId id="277" r:id="rId10"/>
    <p:sldId id="270" r:id="rId11"/>
    <p:sldId id="274" r:id="rId12"/>
    <p:sldId id="273" r:id="rId13"/>
    <p:sldId id="275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1BB1-ECA4-4334-AFFE-C602AFDA5ACF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A862-DAA4-4280-865A-CD6D2832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05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A862-DAA4-4280-865A-CD6D2832F65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7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31.01.2012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Zest</a:t>
            </a:r>
            <a:r>
              <a:rPr lang="de-CH" dirty="0"/>
              <a:t>: An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r>
              <a:rPr lang="de-CH" dirty="0"/>
              <a:t> Toolkit, not </a:t>
            </a:r>
            <a:r>
              <a:rPr lang="de-CH" dirty="0" err="1" smtClean="0"/>
              <a:t>debug-oriented</a:t>
            </a:r>
            <a:r>
              <a:rPr lang="de-CH" dirty="0" smtClean="0"/>
              <a:t>, not </a:t>
            </a:r>
            <a:r>
              <a:rPr lang="de-CH" dirty="0" err="1" smtClean="0"/>
              <a:t>very</a:t>
            </a:r>
            <a:r>
              <a:rPr lang="de-CH" dirty="0" smtClean="0"/>
              <a:t> simple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51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Hello</a:t>
            </a:r>
            <a:r>
              <a:rPr lang="de-CH" dirty="0" smtClean="0"/>
              <a:t> World in </a:t>
            </a:r>
            <a:r>
              <a:rPr lang="de-CH" dirty="0" err="1" smtClean="0"/>
              <a:t>Zest</a:t>
            </a:r>
            <a:r>
              <a:rPr lang="de-CH" dirty="0" smtClean="0"/>
              <a:t> (</a:t>
            </a:r>
            <a:r>
              <a:rPr lang="de-CH" dirty="0" err="1" smtClean="0"/>
              <a:t>without</a:t>
            </a:r>
            <a:r>
              <a:rPr lang="de-CH" dirty="0" smtClean="0"/>
              <a:t> </a:t>
            </a:r>
            <a:r>
              <a:rPr lang="de-CH" dirty="0" err="1" smtClean="0"/>
              <a:t>imports</a:t>
            </a:r>
            <a:r>
              <a:rPr lang="de-CH" dirty="0" smtClean="0"/>
              <a:t>):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2276872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 * @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args</a:t>
            </a:r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Display d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Display();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Shell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Shell(d);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shell.setText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World");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shell.setLayout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FillLayout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shell.setSize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(400, 400);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Graph g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Graph(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SWT.NONE);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"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"World");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GraphConnection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g.setLayoutAlgorithm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de-CH" sz="1000" dirty="0" smtClean="0">
                <a:latin typeface="Courier New" pitchFamily="49" charset="0"/>
                <a:cs typeface="Courier New" pitchFamily="49" charset="0"/>
              </a:rPr>
            </a:b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SpringLayoutAlgorithm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LayoutStyles.NO_LAYOUT_NODE_RESIZING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shell.open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shell.isDisposed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d.readAndDispatch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d.sleep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9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de-CH" dirty="0" err="1" smtClean="0"/>
              <a:t>DataDisplayDebugger</a:t>
            </a:r>
            <a:r>
              <a:rPr lang="de-CH" dirty="0"/>
              <a:t>: </a:t>
            </a:r>
            <a:r>
              <a:rPr lang="de-CH" dirty="0" err="1"/>
              <a:t>Graphical</a:t>
            </a:r>
            <a:r>
              <a:rPr lang="de-CH" dirty="0"/>
              <a:t> front-end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command-line</a:t>
            </a:r>
            <a:r>
              <a:rPr lang="de-CH" dirty="0"/>
              <a:t> </a:t>
            </a:r>
            <a:r>
              <a:rPr lang="de-CH" dirty="0" err="1" smtClean="0"/>
              <a:t>debuggers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888433" cy="406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5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Moose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92293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5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endParaRPr lang="de-CH" dirty="0" smtClean="0"/>
          </a:p>
          <a:p>
            <a:r>
              <a:rPr lang="de-CH" dirty="0" err="1" smtClean="0"/>
              <a:t>Building</a:t>
            </a:r>
            <a:r>
              <a:rPr lang="de-CH" dirty="0" smtClean="0"/>
              <a:t> </a:t>
            </a:r>
            <a:r>
              <a:rPr lang="de-CH" dirty="0" err="1" smtClean="0"/>
              <a:t>Eclipse-Plugin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JavaScript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rendering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(</a:t>
            </a:r>
            <a:r>
              <a:rPr lang="de-CH" dirty="0" err="1" smtClean="0"/>
              <a:t>align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semantic</a:t>
            </a:r>
            <a:r>
              <a:rPr lang="de-CH" dirty="0" smtClean="0"/>
              <a:t> </a:t>
            </a:r>
            <a:r>
              <a:rPr lang="de-CH" dirty="0" err="1" smtClean="0"/>
              <a:t>zooming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May 2012: Working </a:t>
            </a:r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(&amp; JavaScript)</a:t>
            </a:r>
          </a:p>
          <a:p>
            <a:pPr marL="0" indent="0">
              <a:buNone/>
            </a:pPr>
            <a:r>
              <a:rPr lang="de-CH" dirty="0" err="1" smtClean="0"/>
              <a:t>July</a:t>
            </a:r>
            <a:r>
              <a:rPr lang="de-CH" dirty="0" smtClean="0"/>
              <a:t> 2012: Paper </a:t>
            </a:r>
            <a:r>
              <a:rPr lang="de-CH" dirty="0" err="1" smtClean="0"/>
              <a:t>finished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August 2012: Paper hand-in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Rendering</a:t>
            </a:r>
            <a:br>
              <a:rPr lang="de-CH" dirty="0" smtClean="0"/>
            </a:br>
            <a:r>
              <a:rPr lang="de-CH" dirty="0" err="1" smtClean="0"/>
              <a:t>pipeline</a:t>
            </a:r>
            <a:r>
              <a:rPr lang="de-CH" dirty="0" smtClean="0"/>
              <a:t>:</a:t>
            </a:r>
            <a:endParaRPr lang="de-CH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95407"/>
              </p:ext>
            </p:extLst>
          </p:nvPr>
        </p:nvGraphicFramePr>
        <p:xfrm>
          <a:off x="323528" y="1628800"/>
          <a:ext cx="853428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10259090" imgH="4328109" progId="Visio.Drawing.11">
                  <p:embed/>
                </p:oleObj>
              </mc:Choice>
              <mc:Fallback>
                <p:oleObj name="Visio" r:id="rId3" imgW="10259090" imgH="43281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628800"/>
                        <a:ext cx="8534281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4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dric Reichenbach\students-cedric-DoodleDebug\presentations\graphics\uml_DoodleDebug_20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5" r="24065" b="16381"/>
          <a:stretch/>
        </p:blipFill>
        <p:spPr bwMode="auto">
          <a:xfrm>
            <a:off x="-139408" y="44624"/>
            <a:ext cx="9535944" cy="569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</a:t>
            </a:r>
            <a:r>
              <a:rPr lang="de-CH" dirty="0" smtClean="0"/>
              <a:t> in </a:t>
            </a:r>
            <a:r>
              <a:rPr lang="de-CH" dirty="0" err="1" smtClean="0"/>
              <a:t>SqueakSource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smtClean="0"/>
              <a:t>590 </a:t>
            </a:r>
            <a:r>
              <a:rPr lang="de-CH" dirty="0" err="1" smtClean="0"/>
              <a:t>of</a:t>
            </a:r>
            <a:r>
              <a:rPr lang="de-CH" dirty="0" smtClean="0"/>
              <a:t> 2145 </a:t>
            </a:r>
            <a:r>
              <a:rPr lang="de-CH" dirty="0" err="1" smtClean="0"/>
              <a:t>projects</a:t>
            </a:r>
            <a:r>
              <a:rPr lang="de-CH" dirty="0" smtClean="0"/>
              <a:t> </a:t>
            </a:r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(2688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i="1" dirty="0" smtClean="0"/>
          </a:p>
          <a:p>
            <a:r>
              <a:rPr lang="de-CH" dirty="0" smtClean="0"/>
              <a:t>77 % </a:t>
            </a:r>
            <a:r>
              <a:rPr lang="de-CH" dirty="0" err="1" smtClean="0"/>
              <a:t>percent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!</a:t>
            </a:r>
          </a:p>
          <a:p>
            <a:r>
              <a:rPr lang="de-CH" dirty="0" smtClean="0"/>
              <a:t>ASCII-</a:t>
            </a:r>
            <a:r>
              <a:rPr lang="de-CH" dirty="0" err="1" smtClean="0"/>
              <a:t>graphics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(e.g.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matrices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1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Sketching</a:t>
            </a:r>
            <a:r>
              <a:rPr lang="de-CH" dirty="0" smtClean="0"/>
              <a:t> </a:t>
            </a:r>
            <a:r>
              <a:rPr lang="de-CH" dirty="0" err="1" smtClean="0"/>
              <a:t>visualizations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snipplets</a:t>
            </a:r>
            <a:endParaRPr lang="de-CH" dirty="0"/>
          </a:p>
        </p:txBody>
      </p:sp>
      <p:pic>
        <p:nvPicPr>
          <p:cNvPr id="1026" name="Picture 2" descr="C:\Users\Cedric Reichenbach\students-cedric-DoodleDebug\DoodleDebug\pics\design sketches\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509" r="1635" b="19924"/>
          <a:stretch/>
        </p:blipFill>
        <p:spPr bwMode="auto">
          <a:xfrm>
            <a:off x="395536" y="2924944"/>
            <a:ext cx="8221106" cy="3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developers</a:t>
            </a:r>
            <a:endParaRPr lang="de-CH" dirty="0"/>
          </a:p>
        </p:txBody>
      </p:sp>
      <p:pic>
        <p:nvPicPr>
          <p:cNvPr id="2050" name="Picture 2" descr="C:\Users\Cedric Reichenbach\students-cedric-DoodleDebug\DoodleDebug\pics\Foto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Paper: </a:t>
            </a:r>
            <a:r>
              <a:rPr lang="de-CH" i="1" dirty="0" smtClean="0"/>
              <a:t>«</a:t>
            </a:r>
            <a:r>
              <a:rPr lang="de-CH" i="1" dirty="0" err="1" smtClean="0"/>
              <a:t>Let's</a:t>
            </a:r>
            <a:r>
              <a:rPr lang="de-CH" i="1" dirty="0" smtClean="0"/>
              <a:t> </a:t>
            </a:r>
            <a:r>
              <a:rPr lang="de-CH" i="1" dirty="0" err="1"/>
              <a:t>go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whiteboard</a:t>
            </a:r>
            <a:r>
              <a:rPr lang="de-CH" i="1" dirty="0"/>
              <a:t>: </a:t>
            </a:r>
            <a:r>
              <a:rPr lang="de-CH" i="1" dirty="0" err="1"/>
              <a:t>how</a:t>
            </a:r>
            <a:r>
              <a:rPr lang="de-CH" i="1" dirty="0"/>
              <a:t>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why</a:t>
            </a:r>
            <a:r>
              <a:rPr lang="de-CH" i="1" dirty="0"/>
              <a:t> </a:t>
            </a:r>
            <a:r>
              <a:rPr lang="de-CH" i="1" dirty="0" err="1"/>
              <a:t>software</a:t>
            </a:r>
            <a:r>
              <a:rPr lang="de-CH" i="1" dirty="0"/>
              <a:t> </a:t>
            </a:r>
            <a:r>
              <a:rPr lang="de-CH" i="1" dirty="0" err="1"/>
              <a:t>developers</a:t>
            </a:r>
            <a:r>
              <a:rPr lang="de-CH" i="1" dirty="0"/>
              <a:t> </a:t>
            </a:r>
            <a:r>
              <a:rPr lang="de-CH" i="1" dirty="0" err="1"/>
              <a:t>use</a:t>
            </a:r>
            <a:r>
              <a:rPr lang="de-CH" i="1" dirty="0"/>
              <a:t> </a:t>
            </a:r>
            <a:r>
              <a:rPr lang="de-CH" i="1" dirty="0" err="1" smtClean="0"/>
              <a:t>drawings</a:t>
            </a:r>
            <a:r>
              <a:rPr lang="de-CH" i="1" dirty="0" smtClean="0"/>
              <a:t>»</a:t>
            </a:r>
            <a:br>
              <a:rPr lang="de-CH" i="1" dirty="0" smtClean="0"/>
            </a:br>
            <a:r>
              <a:rPr lang="de-CH" dirty="0" err="1" smtClean="0"/>
              <a:t>by</a:t>
            </a:r>
            <a:r>
              <a:rPr lang="de-CH" dirty="0"/>
              <a:t> </a:t>
            </a:r>
            <a:r>
              <a:rPr lang="de-CH" dirty="0" smtClean="0"/>
              <a:t>Cherubini, </a:t>
            </a:r>
            <a:r>
              <a:rPr lang="de-CH" dirty="0" err="1" smtClean="0"/>
              <a:t>Venolia</a:t>
            </a:r>
            <a:r>
              <a:rPr lang="de-CH" dirty="0" smtClean="0"/>
              <a:t>, </a:t>
            </a:r>
            <a:r>
              <a:rPr lang="de-CH" dirty="0" err="1" smtClean="0"/>
              <a:t>DeLine</a:t>
            </a:r>
            <a:r>
              <a:rPr lang="de-CH" dirty="0" smtClean="0"/>
              <a:t>, Ko</a:t>
            </a: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statement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Whiteboard → Computer Screen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expensive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Paper: «</a:t>
            </a:r>
            <a:r>
              <a:rPr lang="de-CH" i="1" dirty="0" smtClean="0"/>
              <a:t>Goal-</a:t>
            </a:r>
            <a:r>
              <a:rPr lang="de-CH" i="1" dirty="0" err="1" smtClean="0"/>
              <a:t>directed</a:t>
            </a:r>
            <a:r>
              <a:rPr lang="de-CH" i="1" dirty="0" smtClean="0"/>
              <a:t> zoom</a:t>
            </a:r>
            <a:r>
              <a:rPr lang="de-CH" dirty="0" smtClean="0"/>
              <a:t>»</a:t>
            </a:r>
            <a:br>
              <a:rPr lang="de-CH" dirty="0" smtClean="0"/>
            </a:br>
            <a:r>
              <a:rPr lang="de-CH" dirty="0" err="1" smtClean="0"/>
              <a:t>by</a:t>
            </a:r>
            <a:r>
              <a:rPr lang="de-CH" dirty="0"/>
              <a:t> </a:t>
            </a:r>
            <a:r>
              <a:rPr lang="de-CH" dirty="0" err="1" smtClean="0"/>
              <a:t>Woodruff</a:t>
            </a:r>
            <a:r>
              <a:rPr lang="de-CH" dirty="0"/>
              <a:t>, </a:t>
            </a:r>
            <a:r>
              <a:rPr lang="de-CH" dirty="0" err="1" smtClean="0"/>
              <a:t>Landay</a:t>
            </a:r>
            <a:r>
              <a:rPr lang="de-CH"/>
              <a:t>, </a:t>
            </a:r>
            <a:r>
              <a:rPr lang="de-CH" smtClean="0"/>
              <a:t>Stonebraker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S</a:t>
            </a:r>
            <a:r>
              <a:rPr lang="de-CH" dirty="0" err="1" smtClean="0"/>
              <a:t>emantic</a:t>
            </a:r>
            <a:r>
              <a:rPr lang="de-CH" dirty="0" smtClean="0"/>
              <a:t> zoom: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37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inspectors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like</a:t>
            </a:r>
            <a:r>
              <a:rPr lang="de-CH" dirty="0" smtClean="0"/>
              <a:t> in Pharo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debuggers</a:t>
            </a:r>
            <a:r>
              <a:rPr lang="de-CH" dirty="0" smtClean="0"/>
              <a:t> (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point</a:t>
            </a:r>
            <a:r>
              <a:rPr lang="de-CH" dirty="0" smtClean="0"/>
              <a:t> in time)</a:t>
            </a:r>
          </a:p>
        </p:txBody>
      </p:sp>
    </p:spTree>
    <p:extLst>
      <p:ext uri="{BB962C8B-B14F-4D97-AF65-F5344CB8AC3E}">
        <p14:creationId xmlns:p14="http://schemas.microsoft.com/office/powerpoint/2010/main" val="17662783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67</Paragraphs>
  <Slides>15</Slides>
  <Notes>1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Larissa</vt:lpstr>
      <vt:lpstr>Visio</vt:lpstr>
      <vt:lpstr>DoodleDebug</vt:lpstr>
      <vt:lpstr>Architecture</vt:lpstr>
      <vt:lpstr>PowerPoint-Präsentation</vt:lpstr>
      <vt:lpstr>Design process</vt:lpstr>
      <vt:lpstr>Design process</vt:lpstr>
      <vt:lpstr>Design process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TODO: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75</cp:revision>
  <dcterms:created xsi:type="dcterms:W3CDTF">2012-01-23T10:43:59Z</dcterms:created>
  <dcterms:modified xsi:type="dcterms:W3CDTF">2012-01-31T08:36:30Z</dcterms:modified>
</cp:coreProperties>
</file>