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CH" sz="9600" i="1" dirty="0" err="1" smtClean="0">
                <a:solidFill>
                  <a:schemeClr val="bg1">
                    <a:lumMod val="65000"/>
                  </a:schemeClr>
                </a:solidFill>
              </a:rPr>
              <a:t>demo</a:t>
            </a:r>
            <a:r>
              <a:rPr lang="de-CH" sz="96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de-CH" sz="9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Talk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developers</a:t>
            </a:r>
            <a:endParaRPr lang="de-CH" dirty="0"/>
          </a:p>
        </p:txBody>
      </p:sp>
      <p:pic>
        <p:nvPicPr>
          <p:cNvPr id="2050" name="Picture 2" descr="C:\Users\Cedric Reichenbach\students-cedric-DoodleDebug\DoodleDebug\pics\Foto2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 err="1" smtClean="0"/>
              <a:t>built</a:t>
            </a:r>
            <a:r>
              <a:rPr lang="de-CH" dirty="0" smtClean="0"/>
              <a:t>-in </a:t>
            </a:r>
            <a:r>
              <a:rPr lang="de-CH" dirty="0" err="1" smtClean="0"/>
              <a:t>renderings</a:t>
            </a:r>
            <a:endParaRPr lang="de-CH" dirty="0" smtClean="0"/>
          </a:p>
          <a:p>
            <a:r>
              <a:rPr lang="de-CH" dirty="0" err="1" smtClean="0"/>
              <a:t>Building</a:t>
            </a:r>
            <a:r>
              <a:rPr lang="de-CH" dirty="0" smtClean="0"/>
              <a:t> </a:t>
            </a:r>
            <a:r>
              <a:rPr lang="de-CH" dirty="0" err="1" smtClean="0"/>
              <a:t>Eclipse-Plugin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JavaScript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rendering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(e. g. </a:t>
            </a:r>
            <a:r>
              <a:rPr lang="de-CH" dirty="0" err="1" smtClean="0"/>
              <a:t>align</a:t>
            </a:r>
            <a:r>
              <a:rPr lang="de-CH" dirty="0" smtClean="0"/>
              <a:t> </a:t>
            </a: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8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Schedule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May 2012: Working </a:t>
            </a:r>
            <a:r>
              <a:rPr lang="de-CH" dirty="0" err="1" smtClean="0"/>
              <a:t>Eclipse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r>
              <a:rPr lang="de-CH" dirty="0" smtClean="0"/>
              <a:t> (&amp; JavaScript)</a:t>
            </a:r>
          </a:p>
          <a:p>
            <a:pPr marL="0" indent="0">
              <a:buNone/>
            </a:pPr>
            <a:r>
              <a:rPr lang="de-CH" dirty="0" err="1" smtClean="0"/>
              <a:t>July</a:t>
            </a:r>
            <a:r>
              <a:rPr lang="de-CH" dirty="0" smtClean="0"/>
              <a:t> 2012: Paper </a:t>
            </a:r>
            <a:r>
              <a:rPr lang="de-CH" dirty="0" err="1" smtClean="0"/>
              <a:t>finished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August 2012: Paper hand-in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DoodleDebug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2-dimensional (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nesting</a:t>
            </a:r>
            <a:r>
              <a:rPr lang="de-CH" dirty="0" smtClean="0"/>
              <a:t>!)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Colors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err="1" smtClean="0"/>
              <a:t>Formatting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82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endParaRPr lang="de-CH" sz="1200" dirty="0"/>
          </a:p>
          <a:p>
            <a:pPr>
              <a:buNone/>
            </a:pPr>
            <a:endParaRPr lang="de-CH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i="1" dirty="0" smtClean="0">
                <a:cs typeface="Courier New" pitchFamily="49" charset="0"/>
              </a:rPr>
              <a:t>versus</a:t>
            </a:r>
            <a:endParaRPr lang="de-CH" sz="2800" i="1" dirty="0">
              <a:cs typeface="Courier New" pitchFamily="49" charset="0"/>
            </a:endParaRPr>
          </a:p>
        </p:txBody>
      </p:sp>
      <p:pic>
        <p:nvPicPr>
          <p:cNvPr id="1026" name="Picture 2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2" cstate="print"/>
          <a:srcRect l="5046" t="20236" r="15746" b="54849"/>
          <a:stretch>
            <a:fillRect/>
          </a:stretch>
        </p:blipFill>
        <p:spPr bwMode="auto">
          <a:xfrm>
            <a:off x="395536" y="4293096"/>
            <a:ext cx="8424936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98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Built</a:t>
            </a:r>
            <a:r>
              <a:rPr lang="de-CH" dirty="0" smtClean="0"/>
              <a:t>-in </a:t>
            </a:r>
            <a:r>
              <a:rPr lang="de-CH" dirty="0" err="1" smtClean="0"/>
              <a:t>renderings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(</a:t>
            </a:r>
            <a:r>
              <a:rPr lang="de-CH" dirty="0" smtClean="0"/>
              <a:t>Array, List, Color etc.)</a:t>
            </a:r>
          </a:p>
        </p:txBody>
      </p:sp>
    </p:spTree>
    <p:extLst>
      <p:ext uri="{BB962C8B-B14F-4D97-AF65-F5344CB8AC3E}">
        <p14:creationId xmlns:p14="http://schemas.microsoft.com/office/powerpoint/2010/main" val="703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Default </a:t>
            </a:r>
            <a:r>
              <a:rPr lang="de-CH" dirty="0" err="1" smtClean="0"/>
              <a:t>rendering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(non-</a:t>
            </a:r>
            <a:r>
              <a:rPr lang="de-CH" dirty="0" err="1" smtClean="0"/>
              <a:t>common</a:t>
            </a:r>
            <a:r>
              <a:rPr lang="de-CH" dirty="0" smtClean="0"/>
              <a:t>) </a:t>
            </a:r>
            <a:r>
              <a:rPr lang="de-CH" dirty="0" err="1" smtClean="0"/>
              <a:t>object</a:t>
            </a:r>
            <a:r>
              <a:rPr lang="de-CH" dirty="0" smtClean="0"/>
              <a:t> type, i. e. </a:t>
            </a:r>
            <a:r>
              <a:rPr lang="de-CH" dirty="0" err="1" smtClean="0"/>
              <a:t>rendering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type </a:t>
            </a:r>
            <a:r>
              <a:rPr lang="de-CH" i="1" dirty="0" err="1" smtClean="0"/>
              <a:t>object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6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Expandable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err="1" smtClean="0"/>
              <a:t>Plugins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MyPlugin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b="1" dirty="0" err="1">
                <a:latin typeface="Courier New" pitchFamily="49" charset="0"/>
                <a:cs typeface="Courier New" pitchFamily="49" charset="0"/>
              </a:rPr>
              <a:t>AbstractPlugin</a:t>
            </a:r>
            <a:endParaRPr lang="de-CH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Analyzing</a:t>
            </a:r>
            <a:r>
              <a:rPr lang="de-CH" dirty="0" smtClean="0"/>
              <a:t> </a:t>
            </a:r>
            <a:r>
              <a:rPr lang="de-CH" dirty="0" err="1" smtClean="0"/>
              <a:t>usage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</a:t>
            </a:r>
            <a:r>
              <a:rPr lang="de-CH" dirty="0" smtClean="0"/>
              <a:t> in </a:t>
            </a:r>
            <a:r>
              <a:rPr lang="de-CH" dirty="0" err="1" smtClean="0"/>
              <a:t>SqueakSource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smtClean="0"/>
              <a:t>590 </a:t>
            </a:r>
            <a:r>
              <a:rPr lang="de-CH" dirty="0" err="1" smtClean="0"/>
              <a:t>of</a:t>
            </a:r>
            <a:r>
              <a:rPr lang="de-CH" dirty="0" smtClean="0"/>
              <a:t> 2145 </a:t>
            </a:r>
            <a:r>
              <a:rPr lang="de-CH" dirty="0" err="1" smtClean="0"/>
              <a:t>projects</a:t>
            </a:r>
            <a:r>
              <a:rPr lang="de-CH" dirty="0" smtClean="0"/>
              <a:t> </a:t>
            </a:r>
            <a:r>
              <a:rPr lang="de-CH" dirty="0" err="1" smtClean="0"/>
              <a:t>override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(2688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i="1" dirty="0" smtClean="0"/>
          </a:p>
          <a:p>
            <a:r>
              <a:rPr lang="de-CH" dirty="0" smtClean="0"/>
              <a:t>77 % </a:t>
            </a:r>
            <a:r>
              <a:rPr lang="de-CH" dirty="0" err="1" smtClean="0"/>
              <a:t>percent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!</a:t>
            </a:r>
          </a:p>
          <a:p>
            <a:r>
              <a:rPr lang="de-CH" dirty="0" smtClean="0"/>
              <a:t>ASCII-</a:t>
            </a:r>
            <a:r>
              <a:rPr lang="de-CH" dirty="0" err="1" smtClean="0"/>
              <a:t>graphics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made</a:t>
            </a:r>
            <a:r>
              <a:rPr lang="de-CH" dirty="0" smtClean="0"/>
              <a:t> (e.g.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matrices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41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Sketching</a:t>
            </a:r>
            <a:r>
              <a:rPr lang="de-CH" dirty="0" smtClean="0"/>
              <a:t> </a:t>
            </a:r>
            <a:r>
              <a:rPr lang="de-CH" dirty="0" err="1" smtClean="0"/>
              <a:t>visualizations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snipplets</a:t>
            </a:r>
            <a:endParaRPr lang="de-CH" dirty="0"/>
          </a:p>
        </p:txBody>
      </p:sp>
      <p:pic>
        <p:nvPicPr>
          <p:cNvPr id="1026" name="Picture 2" descr="C:\Users\Cedric Reichenbach\students-cedric-DoodleDebug\DoodleDebug\pics\design sketches\imag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7509" r="1635" b="19924"/>
          <a:stretch/>
        </p:blipFill>
        <p:spPr bwMode="auto">
          <a:xfrm>
            <a:off x="395536" y="2924944"/>
            <a:ext cx="8221106" cy="3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Bildschirmpräsentation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PowerPoint-Präsentation</vt:lpstr>
      <vt:lpstr>DoodleDebug</vt:lpstr>
      <vt:lpstr>Why?</vt:lpstr>
      <vt:lpstr>Why?</vt:lpstr>
      <vt:lpstr>Features</vt:lpstr>
      <vt:lpstr>Features</vt:lpstr>
      <vt:lpstr>Features</vt:lpstr>
      <vt:lpstr>Design process</vt:lpstr>
      <vt:lpstr>Design process</vt:lpstr>
      <vt:lpstr>Design process</vt:lpstr>
      <vt:lpstr>Related work</vt:lpstr>
      <vt:lpstr>TODO: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43</cp:revision>
  <dcterms:created xsi:type="dcterms:W3CDTF">2012-01-23T10:43:59Z</dcterms:created>
  <dcterms:modified xsi:type="dcterms:W3CDTF">2012-01-30T11:00:05Z</dcterms:modified>
</cp:coreProperties>
</file>