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27.01.2012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CH" sz="9600" i="1" dirty="0" err="1" smtClean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CH" sz="9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DoodleDebug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15</cp:revision>
  <dcterms:created xsi:type="dcterms:W3CDTF">2012-01-23T10:43:59Z</dcterms:created>
  <dcterms:modified xsi:type="dcterms:W3CDTF">2012-01-27T15:03:11Z</dcterms:modified>
</cp:coreProperties>
</file>