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68" r:id="rId5"/>
    <p:sldId id="257" r:id="rId6"/>
    <p:sldId id="259" r:id="rId7"/>
    <p:sldId id="265" r:id="rId8"/>
    <p:sldId id="260" r:id="rId9"/>
    <p:sldId id="262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8080"/>
    <a:srgbClr val="6C9280"/>
    <a:srgbClr val="FFFF00"/>
    <a:srgbClr val="00FF00"/>
    <a:srgbClr val="0000FF"/>
    <a:srgbClr val="3080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107" d="100"/>
          <a:sy n="10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69C-E73F-44A3-8111-9724D18AD708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9243-5F0F-48C0-8F6D-3ACF088EBEC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720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76C0-AAE7-474F-8265-493986A54767}" type="datetimeFigureOut">
              <a:rPr lang="de-CH" smtClean="0"/>
              <a:pPr/>
              <a:t>13.06.2011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Reichenbach Cedric\Dropbox\studium\ba\pics presentation\skizze visualization 1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188640"/>
            <a:ext cx="9794302" cy="612068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de-CH" dirty="0" smtClean="0"/>
              <a:t>Style 1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932040" y="3917955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-144016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085184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1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2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72008"/>
            <a:ext cx="10326618" cy="64533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06197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2 Kopie.jpg"/>
          <p:cNvPicPr>
            <a:picLocks noChangeAspect="1" noChangeArrowheads="1"/>
          </p:cNvPicPr>
          <p:nvPr/>
        </p:nvPicPr>
        <p:blipFill>
          <a:blip r:embed="rId2" cstate="print"/>
          <a:srcRect r="16458" b="5263"/>
          <a:stretch>
            <a:fillRect/>
          </a:stretch>
        </p:blipFill>
        <p:spPr bwMode="auto">
          <a:xfrm>
            <a:off x="-324544" y="-291602"/>
            <a:ext cx="9721080" cy="688895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579948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2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Reichenbach Cedric\Dropbox\studium\ba\pics presentation\skizze visualization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6454"/>
            <a:ext cx="10729192" cy="670491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5004048" y="4422011"/>
            <a:ext cx="388843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(die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9" name="Picture 3" descr="C:\Users\Reichenbach Cedric\Dropbox\studium\ba\pics presentation\skizze visualization player zoomed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71400"/>
            <a:ext cx="10600893" cy="6624736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012160" y="5229200"/>
            <a:ext cx="25922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de-CH" dirty="0" smtClean="0">
                <a:latin typeface="Courier New" pitchFamily="49" charset="0"/>
                <a:cs typeface="Courier New" pitchFamily="49" charset="0"/>
              </a:rPr>
              <a:t>D.raw(p2);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9553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 3</a:t>
            </a:r>
            <a:endParaRPr kumimoji="0" lang="de-C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:</a:t>
            </a: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:</a:t>
            </a: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[r=255,g=0,b=255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68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Graphical</a:t>
            </a:r>
            <a:r>
              <a:rPr lang="de-CH" sz="2800" dirty="0" smtClean="0"/>
              <a:t>:</a:t>
            </a:r>
            <a:endParaRPr lang="de-CH" sz="2800" dirty="0"/>
          </a:p>
        </p:txBody>
      </p:sp>
      <p:pic>
        <p:nvPicPr>
          <p:cNvPr id="2050" name="Picture 2" descr="C:\Users\Reichenbach Cedric\Dropbox\studium\ba\pics presentation\skizze visualization al colors 2 Kopie.jpg"/>
          <p:cNvPicPr>
            <a:picLocks noChangeAspect="1" noChangeArrowheads="1"/>
          </p:cNvPicPr>
          <p:nvPr/>
        </p:nvPicPr>
        <p:blipFill>
          <a:blip r:embed="rId2" cstate="print"/>
          <a:srcRect l="4921" t="21375" r="15637" b="55000"/>
          <a:stretch>
            <a:fillRect/>
          </a:stretch>
        </p:blipFill>
        <p:spPr bwMode="auto">
          <a:xfrm>
            <a:off x="395536" y="3861048"/>
            <a:ext cx="8136904" cy="1512168"/>
          </a:xfrm>
          <a:prstGeom prst="rect">
            <a:avLst/>
          </a:prstGeom>
          <a:noFill/>
        </p:spPr>
      </p:pic>
      <p:pic>
        <p:nvPicPr>
          <p:cNvPr id="2051" name="Picture 3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3" cstate="print"/>
          <a:srcRect l="5005" t="20790" r="15468" b="55271"/>
          <a:stretch>
            <a:fillRect/>
          </a:stretch>
        </p:blipFill>
        <p:spPr bwMode="auto">
          <a:xfrm>
            <a:off x="395535" y="2276872"/>
            <a:ext cx="8038367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3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rot="5400000">
            <a:off x="1476450" y="2852142"/>
            <a:ext cx="11521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Graphical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Doodler.draw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CH" sz="2600" b="1" i="1" dirty="0" smtClean="0">
              <a:solidFill>
                <a:srgbClr val="6C9280"/>
              </a:solidFill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anyObject.draw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Drawer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d);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19672" y="2348880"/>
            <a:ext cx="1588" cy="936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1619672" y="3861048"/>
            <a:ext cx="1588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1390547" y="3654316"/>
            <a:ext cx="1619521" cy="1825625"/>
            <a:chOff x="2857" y="2652"/>
            <a:chExt cx="1021" cy="1150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57" y="2652"/>
              <a:ext cx="1021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513" y="2691"/>
              <a:ext cx="291" cy="184"/>
            </a:xfrm>
            <a:custGeom>
              <a:avLst/>
              <a:gdLst/>
              <a:ahLst/>
              <a:cxnLst>
                <a:cxn ang="0">
                  <a:pos x="475" y="96"/>
                </a:cxn>
                <a:cxn ang="0">
                  <a:pos x="442" y="68"/>
                </a:cxn>
                <a:cxn ang="0">
                  <a:pos x="403" y="50"/>
                </a:cxn>
                <a:cxn ang="0">
                  <a:pos x="374" y="40"/>
                </a:cxn>
                <a:cxn ang="0">
                  <a:pos x="363" y="32"/>
                </a:cxn>
                <a:cxn ang="0">
                  <a:pos x="345" y="19"/>
                </a:cxn>
                <a:cxn ang="0">
                  <a:pos x="325" y="8"/>
                </a:cxn>
                <a:cxn ang="0">
                  <a:pos x="302" y="1"/>
                </a:cxn>
                <a:cxn ang="0">
                  <a:pos x="285" y="0"/>
                </a:cxn>
                <a:cxn ang="0">
                  <a:pos x="270" y="2"/>
                </a:cxn>
                <a:cxn ang="0">
                  <a:pos x="246" y="6"/>
                </a:cxn>
                <a:cxn ang="0">
                  <a:pos x="216" y="11"/>
                </a:cxn>
                <a:cxn ang="0">
                  <a:pos x="185" y="16"/>
                </a:cxn>
                <a:cxn ang="0">
                  <a:pos x="154" y="22"/>
                </a:cxn>
                <a:cxn ang="0">
                  <a:pos x="125" y="28"/>
                </a:cxn>
                <a:cxn ang="0">
                  <a:pos x="103" y="34"/>
                </a:cxn>
                <a:cxn ang="0">
                  <a:pos x="57" y="55"/>
                </a:cxn>
                <a:cxn ang="0">
                  <a:pos x="11" y="110"/>
                </a:cxn>
                <a:cxn ang="0">
                  <a:pos x="0" y="166"/>
                </a:cxn>
                <a:cxn ang="0">
                  <a:pos x="10" y="203"/>
                </a:cxn>
                <a:cxn ang="0">
                  <a:pos x="31" y="211"/>
                </a:cxn>
                <a:cxn ang="0">
                  <a:pos x="69" y="224"/>
                </a:cxn>
                <a:cxn ang="0">
                  <a:pos x="129" y="245"/>
                </a:cxn>
                <a:cxn ang="0">
                  <a:pos x="203" y="274"/>
                </a:cxn>
                <a:cxn ang="0">
                  <a:pos x="280" y="303"/>
                </a:cxn>
                <a:cxn ang="0">
                  <a:pos x="356" y="332"/>
                </a:cxn>
                <a:cxn ang="0">
                  <a:pos x="419" y="354"/>
                </a:cxn>
                <a:cxn ang="0">
                  <a:pos x="464" y="366"/>
                </a:cxn>
                <a:cxn ang="0">
                  <a:pos x="499" y="366"/>
                </a:cxn>
                <a:cxn ang="0">
                  <a:pos x="535" y="347"/>
                </a:cxn>
                <a:cxn ang="0">
                  <a:pos x="564" y="312"/>
                </a:cxn>
                <a:cxn ang="0">
                  <a:pos x="579" y="267"/>
                </a:cxn>
                <a:cxn ang="0">
                  <a:pos x="579" y="216"/>
                </a:cxn>
                <a:cxn ang="0">
                  <a:pos x="565" y="172"/>
                </a:cxn>
                <a:cxn ang="0">
                  <a:pos x="540" y="138"/>
                </a:cxn>
                <a:cxn ang="0">
                  <a:pos x="505" y="118"/>
                </a:cxn>
              </a:cxnLst>
              <a:rect l="0" t="0" r="r" b="b"/>
              <a:pathLst>
                <a:path w="581" h="369">
                  <a:moveTo>
                    <a:pt x="486" y="113"/>
                  </a:moveTo>
                  <a:lnTo>
                    <a:pt x="475" y="96"/>
                  </a:lnTo>
                  <a:lnTo>
                    <a:pt x="460" y="81"/>
                  </a:lnTo>
                  <a:lnTo>
                    <a:pt x="442" y="68"/>
                  </a:lnTo>
                  <a:lnTo>
                    <a:pt x="422" y="58"/>
                  </a:lnTo>
                  <a:lnTo>
                    <a:pt x="403" y="50"/>
                  </a:lnTo>
                  <a:lnTo>
                    <a:pt x="387" y="44"/>
                  </a:lnTo>
                  <a:lnTo>
                    <a:pt x="374" y="40"/>
                  </a:lnTo>
                  <a:lnTo>
                    <a:pt x="370" y="39"/>
                  </a:lnTo>
                  <a:lnTo>
                    <a:pt x="363" y="32"/>
                  </a:lnTo>
                  <a:lnTo>
                    <a:pt x="355" y="26"/>
                  </a:lnTo>
                  <a:lnTo>
                    <a:pt x="345" y="19"/>
                  </a:lnTo>
                  <a:lnTo>
                    <a:pt x="335" y="13"/>
                  </a:lnTo>
                  <a:lnTo>
                    <a:pt x="325" y="8"/>
                  </a:lnTo>
                  <a:lnTo>
                    <a:pt x="313" y="4"/>
                  </a:lnTo>
                  <a:lnTo>
                    <a:pt x="302" y="1"/>
                  </a:lnTo>
                  <a:lnTo>
                    <a:pt x="290" y="0"/>
                  </a:lnTo>
                  <a:lnTo>
                    <a:pt x="285" y="0"/>
                  </a:lnTo>
                  <a:lnTo>
                    <a:pt x="280" y="1"/>
                  </a:lnTo>
                  <a:lnTo>
                    <a:pt x="270" y="2"/>
                  </a:lnTo>
                  <a:lnTo>
                    <a:pt x="259" y="4"/>
                  </a:lnTo>
                  <a:lnTo>
                    <a:pt x="246" y="6"/>
                  </a:lnTo>
                  <a:lnTo>
                    <a:pt x="231" y="8"/>
                  </a:lnTo>
                  <a:lnTo>
                    <a:pt x="216" y="11"/>
                  </a:lnTo>
                  <a:lnTo>
                    <a:pt x="201" y="13"/>
                  </a:lnTo>
                  <a:lnTo>
                    <a:pt x="185" y="16"/>
                  </a:lnTo>
                  <a:lnTo>
                    <a:pt x="169" y="19"/>
                  </a:lnTo>
                  <a:lnTo>
                    <a:pt x="154" y="22"/>
                  </a:lnTo>
                  <a:lnTo>
                    <a:pt x="139" y="26"/>
                  </a:lnTo>
                  <a:lnTo>
                    <a:pt x="125" y="28"/>
                  </a:lnTo>
                  <a:lnTo>
                    <a:pt x="114" y="31"/>
                  </a:lnTo>
                  <a:lnTo>
                    <a:pt x="103" y="34"/>
                  </a:lnTo>
                  <a:lnTo>
                    <a:pt x="95" y="36"/>
                  </a:lnTo>
                  <a:lnTo>
                    <a:pt x="57" y="55"/>
                  </a:lnTo>
                  <a:lnTo>
                    <a:pt x="30" y="81"/>
                  </a:lnTo>
                  <a:lnTo>
                    <a:pt x="11" y="110"/>
                  </a:lnTo>
                  <a:lnTo>
                    <a:pt x="2" y="138"/>
                  </a:lnTo>
                  <a:lnTo>
                    <a:pt x="0" y="166"/>
                  </a:lnTo>
                  <a:lnTo>
                    <a:pt x="3" y="188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1" y="211"/>
                  </a:lnTo>
                  <a:lnTo>
                    <a:pt x="47" y="216"/>
                  </a:lnTo>
                  <a:lnTo>
                    <a:pt x="69" y="224"/>
                  </a:lnTo>
                  <a:lnTo>
                    <a:pt x="97" y="234"/>
                  </a:lnTo>
                  <a:lnTo>
                    <a:pt x="129" y="245"/>
                  </a:lnTo>
                  <a:lnTo>
                    <a:pt x="165" y="259"/>
                  </a:lnTo>
                  <a:lnTo>
                    <a:pt x="203" y="274"/>
                  </a:lnTo>
                  <a:lnTo>
                    <a:pt x="241" y="288"/>
                  </a:lnTo>
                  <a:lnTo>
                    <a:pt x="280" y="303"/>
                  </a:lnTo>
                  <a:lnTo>
                    <a:pt x="319" y="318"/>
                  </a:lnTo>
                  <a:lnTo>
                    <a:pt x="356" y="332"/>
                  </a:lnTo>
                  <a:lnTo>
                    <a:pt x="389" y="343"/>
                  </a:lnTo>
                  <a:lnTo>
                    <a:pt x="419" y="354"/>
                  </a:lnTo>
                  <a:lnTo>
                    <a:pt x="444" y="362"/>
                  </a:lnTo>
                  <a:lnTo>
                    <a:pt x="464" y="366"/>
                  </a:lnTo>
                  <a:lnTo>
                    <a:pt x="477" y="369"/>
                  </a:lnTo>
                  <a:lnTo>
                    <a:pt x="499" y="366"/>
                  </a:lnTo>
                  <a:lnTo>
                    <a:pt x="518" y="358"/>
                  </a:lnTo>
                  <a:lnTo>
                    <a:pt x="535" y="347"/>
                  </a:lnTo>
                  <a:lnTo>
                    <a:pt x="551" y="332"/>
                  </a:lnTo>
                  <a:lnTo>
                    <a:pt x="564" y="312"/>
                  </a:lnTo>
                  <a:lnTo>
                    <a:pt x="573" y="290"/>
                  </a:lnTo>
                  <a:lnTo>
                    <a:pt x="579" y="267"/>
                  </a:lnTo>
                  <a:lnTo>
                    <a:pt x="581" y="241"/>
                  </a:lnTo>
                  <a:lnTo>
                    <a:pt x="579" y="216"/>
                  </a:lnTo>
                  <a:lnTo>
                    <a:pt x="575" y="193"/>
                  </a:lnTo>
                  <a:lnTo>
                    <a:pt x="565" y="172"/>
                  </a:lnTo>
                  <a:lnTo>
                    <a:pt x="554" y="153"/>
                  </a:lnTo>
                  <a:lnTo>
                    <a:pt x="540" y="138"/>
                  </a:lnTo>
                  <a:lnTo>
                    <a:pt x="524" y="126"/>
                  </a:lnTo>
                  <a:lnTo>
                    <a:pt x="505" y="118"/>
                  </a:lnTo>
                  <a:lnTo>
                    <a:pt x="486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288" y="3077"/>
              <a:ext cx="590" cy="715"/>
            </a:xfrm>
            <a:custGeom>
              <a:avLst/>
              <a:gdLst/>
              <a:ahLst/>
              <a:cxnLst>
                <a:cxn ang="0">
                  <a:pos x="1134" y="1253"/>
                </a:cxn>
                <a:cxn ang="0">
                  <a:pos x="1163" y="1138"/>
                </a:cxn>
                <a:cxn ang="0">
                  <a:pos x="1138" y="944"/>
                </a:cxn>
                <a:cxn ang="0">
                  <a:pos x="1013" y="460"/>
                </a:cxn>
                <a:cxn ang="0">
                  <a:pos x="1061" y="443"/>
                </a:cxn>
                <a:cxn ang="0">
                  <a:pos x="1129" y="396"/>
                </a:cxn>
                <a:cxn ang="0">
                  <a:pos x="1165" y="321"/>
                </a:cxn>
                <a:cxn ang="0">
                  <a:pos x="1168" y="248"/>
                </a:cxn>
                <a:cxn ang="0">
                  <a:pos x="1155" y="206"/>
                </a:cxn>
                <a:cxn ang="0">
                  <a:pos x="1115" y="132"/>
                </a:cxn>
                <a:cxn ang="0">
                  <a:pos x="1051" y="56"/>
                </a:cxn>
                <a:cxn ang="0">
                  <a:pos x="986" y="15"/>
                </a:cxn>
                <a:cxn ang="0">
                  <a:pos x="944" y="5"/>
                </a:cxn>
                <a:cxn ang="0">
                  <a:pos x="916" y="1"/>
                </a:cxn>
                <a:cxn ang="0">
                  <a:pos x="841" y="1"/>
                </a:cxn>
                <a:cxn ang="0">
                  <a:pos x="718" y="0"/>
                </a:cxn>
                <a:cxn ang="0">
                  <a:pos x="610" y="0"/>
                </a:cxn>
                <a:cxn ang="0">
                  <a:pos x="571" y="0"/>
                </a:cxn>
                <a:cxn ang="0">
                  <a:pos x="537" y="3"/>
                </a:cxn>
                <a:cxn ang="0">
                  <a:pos x="498" y="16"/>
                </a:cxn>
                <a:cxn ang="0">
                  <a:pos x="436" y="62"/>
                </a:cxn>
                <a:cxn ang="0">
                  <a:pos x="391" y="112"/>
                </a:cxn>
                <a:cxn ang="0">
                  <a:pos x="324" y="221"/>
                </a:cxn>
                <a:cxn ang="0">
                  <a:pos x="118" y="235"/>
                </a:cxn>
                <a:cxn ang="0">
                  <a:pos x="72" y="177"/>
                </a:cxn>
                <a:cxn ang="0">
                  <a:pos x="47" y="150"/>
                </a:cxn>
                <a:cxn ang="0">
                  <a:pos x="15" y="142"/>
                </a:cxn>
                <a:cxn ang="0">
                  <a:pos x="2" y="211"/>
                </a:cxn>
                <a:cxn ang="0">
                  <a:pos x="56" y="334"/>
                </a:cxn>
                <a:cxn ang="0">
                  <a:pos x="98" y="357"/>
                </a:cxn>
                <a:cxn ang="0">
                  <a:pos x="139" y="375"/>
                </a:cxn>
                <a:cxn ang="0">
                  <a:pos x="201" y="401"/>
                </a:cxn>
                <a:cxn ang="0">
                  <a:pos x="265" y="419"/>
                </a:cxn>
                <a:cxn ang="0">
                  <a:pos x="321" y="425"/>
                </a:cxn>
                <a:cxn ang="0">
                  <a:pos x="381" y="409"/>
                </a:cxn>
                <a:cxn ang="0">
                  <a:pos x="447" y="367"/>
                </a:cxn>
                <a:cxn ang="0">
                  <a:pos x="306" y="942"/>
                </a:cxn>
                <a:cxn ang="0">
                  <a:pos x="311" y="1145"/>
                </a:cxn>
                <a:cxn ang="0">
                  <a:pos x="343" y="1250"/>
                </a:cxn>
                <a:cxn ang="0">
                  <a:pos x="485" y="1344"/>
                </a:cxn>
                <a:cxn ang="0">
                  <a:pos x="391" y="1369"/>
                </a:cxn>
                <a:cxn ang="0">
                  <a:pos x="351" y="1429"/>
                </a:cxn>
                <a:cxn ang="0">
                  <a:pos x="619" y="1358"/>
                </a:cxn>
                <a:cxn ang="0">
                  <a:pos x="610" y="1212"/>
                </a:cxn>
                <a:cxn ang="0">
                  <a:pos x="642" y="974"/>
                </a:cxn>
                <a:cxn ang="0">
                  <a:pos x="827" y="1037"/>
                </a:cxn>
                <a:cxn ang="0">
                  <a:pos x="864" y="1273"/>
                </a:cxn>
                <a:cxn ang="0">
                  <a:pos x="861" y="1362"/>
                </a:cxn>
                <a:cxn ang="0">
                  <a:pos x="838" y="1403"/>
                </a:cxn>
                <a:cxn ang="0">
                  <a:pos x="1140" y="1411"/>
                </a:cxn>
                <a:cxn ang="0">
                  <a:pos x="1087" y="1361"/>
                </a:cxn>
                <a:cxn ang="0">
                  <a:pos x="1092" y="1333"/>
                </a:cxn>
              </a:cxnLst>
              <a:rect l="0" t="0" r="r" b="b"/>
              <a:pathLst>
                <a:path w="1181" h="1429">
                  <a:moveTo>
                    <a:pt x="1092" y="1333"/>
                  </a:moveTo>
                  <a:lnTo>
                    <a:pt x="1108" y="1311"/>
                  </a:lnTo>
                  <a:lnTo>
                    <a:pt x="1122" y="1283"/>
                  </a:lnTo>
                  <a:lnTo>
                    <a:pt x="1134" y="1253"/>
                  </a:lnTo>
                  <a:lnTo>
                    <a:pt x="1144" y="1222"/>
                  </a:lnTo>
                  <a:lnTo>
                    <a:pt x="1152" y="1191"/>
                  </a:lnTo>
                  <a:lnTo>
                    <a:pt x="1159" y="1162"/>
                  </a:lnTo>
                  <a:lnTo>
                    <a:pt x="1163" y="1138"/>
                  </a:lnTo>
                  <a:lnTo>
                    <a:pt x="1164" y="1119"/>
                  </a:lnTo>
                  <a:lnTo>
                    <a:pt x="1159" y="1071"/>
                  </a:lnTo>
                  <a:lnTo>
                    <a:pt x="1149" y="1003"/>
                  </a:lnTo>
                  <a:lnTo>
                    <a:pt x="1138" y="944"/>
                  </a:lnTo>
                  <a:lnTo>
                    <a:pt x="1134" y="919"/>
                  </a:lnTo>
                  <a:lnTo>
                    <a:pt x="1181" y="919"/>
                  </a:lnTo>
                  <a:lnTo>
                    <a:pt x="1011" y="460"/>
                  </a:lnTo>
                  <a:lnTo>
                    <a:pt x="1013" y="460"/>
                  </a:lnTo>
                  <a:lnTo>
                    <a:pt x="1020" y="457"/>
                  </a:lnTo>
                  <a:lnTo>
                    <a:pt x="1031" y="455"/>
                  </a:lnTo>
                  <a:lnTo>
                    <a:pt x="1045" y="450"/>
                  </a:lnTo>
                  <a:lnTo>
                    <a:pt x="1061" y="443"/>
                  </a:lnTo>
                  <a:lnTo>
                    <a:pt x="1078" y="435"/>
                  </a:lnTo>
                  <a:lnTo>
                    <a:pt x="1097" y="424"/>
                  </a:lnTo>
                  <a:lnTo>
                    <a:pt x="1115" y="410"/>
                  </a:lnTo>
                  <a:lnTo>
                    <a:pt x="1129" y="396"/>
                  </a:lnTo>
                  <a:lnTo>
                    <a:pt x="1142" y="380"/>
                  </a:lnTo>
                  <a:lnTo>
                    <a:pt x="1152" y="362"/>
                  </a:lnTo>
                  <a:lnTo>
                    <a:pt x="1159" y="342"/>
                  </a:lnTo>
                  <a:lnTo>
                    <a:pt x="1165" y="321"/>
                  </a:lnTo>
                  <a:lnTo>
                    <a:pt x="1168" y="298"/>
                  </a:lnTo>
                  <a:lnTo>
                    <a:pt x="1169" y="275"/>
                  </a:lnTo>
                  <a:lnTo>
                    <a:pt x="1168" y="250"/>
                  </a:lnTo>
                  <a:lnTo>
                    <a:pt x="1168" y="248"/>
                  </a:lnTo>
                  <a:lnTo>
                    <a:pt x="1166" y="242"/>
                  </a:lnTo>
                  <a:lnTo>
                    <a:pt x="1164" y="233"/>
                  </a:lnTo>
                  <a:lnTo>
                    <a:pt x="1160" y="221"/>
                  </a:lnTo>
                  <a:lnTo>
                    <a:pt x="1155" y="206"/>
                  </a:lnTo>
                  <a:lnTo>
                    <a:pt x="1148" y="190"/>
                  </a:lnTo>
                  <a:lnTo>
                    <a:pt x="1140" y="173"/>
                  </a:lnTo>
                  <a:lnTo>
                    <a:pt x="1128" y="153"/>
                  </a:lnTo>
                  <a:lnTo>
                    <a:pt x="1115" y="132"/>
                  </a:lnTo>
                  <a:lnTo>
                    <a:pt x="1100" y="112"/>
                  </a:lnTo>
                  <a:lnTo>
                    <a:pt x="1084" y="92"/>
                  </a:lnTo>
                  <a:lnTo>
                    <a:pt x="1068" y="74"/>
                  </a:lnTo>
                  <a:lnTo>
                    <a:pt x="1051" y="56"/>
                  </a:lnTo>
                  <a:lnTo>
                    <a:pt x="1032" y="41"/>
                  </a:lnTo>
                  <a:lnTo>
                    <a:pt x="1014" y="29"/>
                  </a:lnTo>
                  <a:lnTo>
                    <a:pt x="994" y="18"/>
                  </a:lnTo>
                  <a:lnTo>
                    <a:pt x="986" y="15"/>
                  </a:lnTo>
                  <a:lnTo>
                    <a:pt x="977" y="11"/>
                  </a:lnTo>
                  <a:lnTo>
                    <a:pt x="966" y="9"/>
                  </a:lnTo>
                  <a:lnTo>
                    <a:pt x="955" y="7"/>
                  </a:lnTo>
                  <a:lnTo>
                    <a:pt x="944" y="5"/>
                  </a:lnTo>
                  <a:lnTo>
                    <a:pt x="933" y="3"/>
                  </a:lnTo>
                  <a:lnTo>
                    <a:pt x="925" y="2"/>
                  </a:lnTo>
                  <a:lnTo>
                    <a:pt x="920" y="1"/>
                  </a:lnTo>
                  <a:lnTo>
                    <a:pt x="916" y="1"/>
                  </a:lnTo>
                  <a:lnTo>
                    <a:pt x="905" y="1"/>
                  </a:lnTo>
                  <a:lnTo>
                    <a:pt x="888" y="1"/>
                  </a:lnTo>
                  <a:lnTo>
                    <a:pt x="867" y="1"/>
                  </a:lnTo>
                  <a:lnTo>
                    <a:pt x="841" y="1"/>
                  </a:lnTo>
                  <a:lnTo>
                    <a:pt x="812" y="1"/>
                  </a:lnTo>
                  <a:lnTo>
                    <a:pt x="781" y="1"/>
                  </a:lnTo>
                  <a:lnTo>
                    <a:pt x="749" y="0"/>
                  </a:lnTo>
                  <a:lnTo>
                    <a:pt x="718" y="0"/>
                  </a:lnTo>
                  <a:lnTo>
                    <a:pt x="687" y="0"/>
                  </a:lnTo>
                  <a:lnTo>
                    <a:pt x="658" y="0"/>
                  </a:lnTo>
                  <a:lnTo>
                    <a:pt x="632" y="0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582" y="0"/>
                  </a:lnTo>
                  <a:lnTo>
                    <a:pt x="577" y="0"/>
                  </a:lnTo>
                  <a:lnTo>
                    <a:pt x="571" y="0"/>
                  </a:lnTo>
                  <a:lnTo>
                    <a:pt x="564" y="0"/>
                  </a:lnTo>
                  <a:lnTo>
                    <a:pt x="556" y="0"/>
                  </a:lnTo>
                  <a:lnTo>
                    <a:pt x="546" y="1"/>
                  </a:lnTo>
                  <a:lnTo>
                    <a:pt x="537" y="3"/>
                  </a:lnTo>
                  <a:lnTo>
                    <a:pt x="528" y="5"/>
                  </a:lnTo>
                  <a:lnTo>
                    <a:pt x="520" y="7"/>
                  </a:lnTo>
                  <a:lnTo>
                    <a:pt x="513" y="9"/>
                  </a:lnTo>
                  <a:lnTo>
                    <a:pt x="498" y="16"/>
                  </a:lnTo>
                  <a:lnTo>
                    <a:pt x="482" y="25"/>
                  </a:lnTo>
                  <a:lnTo>
                    <a:pt x="465" y="38"/>
                  </a:lnTo>
                  <a:lnTo>
                    <a:pt x="450" y="51"/>
                  </a:lnTo>
                  <a:lnTo>
                    <a:pt x="436" y="62"/>
                  </a:lnTo>
                  <a:lnTo>
                    <a:pt x="424" y="73"/>
                  </a:lnTo>
                  <a:lnTo>
                    <a:pt x="416" y="81"/>
                  </a:lnTo>
                  <a:lnTo>
                    <a:pt x="414" y="83"/>
                  </a:lnTo>
                  <a:lnTo>
                    <a:pt x="391" y="112"/>
                  </a:lnTo>
                  <a:lnTo>
                    <a:pt x="370" y="140"/>
                  </a:lnTo>
                  <a:lnTo>
                    <a:pt x="352" y="169"/>
                  </a:lnTo>
                  <a:lnTo>
                    <a:pt x="337" y="196"/>
                  </a:lnTo>
                  <a:lnTo>
                    <a:pt x="324" y="221"/>
                  </a:lnTo>
                  <a:lnTo>
                    <a:pt x="315" y="242"/>
                  </a:lnTo>
                  <a:lnTo>
                    <a:pt x="308" y="257"/>
                  </a:lnTo>
                  <a:lnTo>
                    <a:pt x="303" y="267"/>
                  </a:lnTo>
                  <a:lnTo>
                    <a:pt x="118" y="235"/>
                  </a:lnTo>
                  <a:lnTo>
                    <a:pt x="106" y="220"/>
                  </a:lnTo>
                  <a:lnTo>
                    <a:pt x="95" y="205"/>
                  </a:lnTo>
                  <a:lnTo>
                    <a:pt x="83" y="190"/>
                  </a:lnTo>
                  <a:lnTo>
                    <a:pt x="72" y="177"/>
                  </a:lnTo>
                  <a:lnTo>
                    <a:pt x="62" y="166"/>
                  </a:lnTo>
                  <a:lnTo>
                    <a:pt x="53" y="158"/>
                  </a:lnTo>
                  <a:lnTo>
                    <a:pt x="49" y="152"/>
                  </a:lnTo>
                  <a:lnTo>
                    <a:pt x="47" y="150"/>
                  </a:lnTo>
                  <a:lnTo>
                    <a:pt x="41" y="144"/>
                  </a:lnTo>
                  <a:lnTo>
                    <a:pt x="33" y="140"/>
                  </a:lnTo>
                  <a:lnTo>
                    <a:pt x="24" y="139"/>
                  </a:lnTo>
                  <a:lnTo>
                    <a:pt x="15" y="142"/>
                  </a:lnTo>
                  <a:lnTo>
                    <a:pt x="4" y="159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11"/>
                  </a:lnTo>
                  <a:lnTo>
                    <a:pt x="36" y="324"/>
                  </a:lnTo>
                  <a:lnTo>
                    <a:pt x="38" y="325"/>
                  </a:lnTo>
                  <a:lnTo>
                    <a:pt x="45" y="329"/>
                  </a:lnTo>
                  <a:lnTo>
                    <a:pt x="56" y="334"/>
                  </a:lnTo>
                  <a:lnTo>
                    <a:pt x="67" y="341"/>
                  </a:lnTo>
                  <a:lnTo>
                    <a:pt x="80" y="348"/>
                  </a:lnTo>
                  <a:lnTo>
                    <a:pt x="90" y="352"/>
                  </a:lnTo>
                  <a:lnTo>
                    <a:pt x="98" y="357"/>
                  </a:lnTo>
                  <a:lnTo>
                    <a:pt x="102" y="358"/>
                  </a:lnTo>
                  <a:lnTo>
                    <a:pt x="113" y="364"/>
                  </a:lnTo>
                  <a:lnTo>
                    <a:pt x="125" y="370"/>
                  </a:lnTo>
                  <a:lnTo>
                    <a:pt x="139" y="375"/>
                  </a:lnTo>
                  <a:lnTo>
                    <a:pt x="154" y="382"/>
                  </a:lnTo>
                  <a:lnTo>
                    <a:pt x="169" y="388"/>
                  </a:lnTo>
                  <a:lnTo>
                    <a:pt x="185" y="394"/>
                  </a:lnTo>
                  <a:lnTo>
                    <a:pt x="201" y="401"/>
                  </a:lnTo>
                  <a:lnTo>
                    <a:pt x="217" y="405"/>
                  </a:lnTo>
                  <a:lnTo>
                    <a:pt x="233" y="411"/>
                  </a:lnTo>
                  <a:lnTo>
                    <a:pt x="249" y="416"/>
                  </a:lnTo>
                  <a:lnTo>
                    <a:pt x="265" y="419"/>
                  </a:lnTo>
                  <a:lnTo>
                    <a:pt x="280" y="423"/>
                  </a:lnTo>
                  <a:lnTo>
                    <a:pt x="295" y="424"/>
                  </a:lnTo>
                  <a:lnTo>
                    <a:pt x="309" y="425"/>
                  </a:lnTo>
                  <a:lnTo>
                    <a:pt x="321" y="425"/>
                  </a:lnTo>
                  <a:lnTo>
                    <a:pt x="332" y="423"/>
                  </a:lnTo>
                  <a:lnTo>
                    <a:pt x="351" y="418"/>
                  </a:lnTo>
                  <a:lnTo>
                    <a:pt x="366" y="413"/>
                  </a:lnTo>
                  <a:lnTo>
                    <a:pt x="381" y="409"/>
                  </a:lnTo>
                  <a:lnTo>
                    <a:pt x="396" y="402"/>
                  </a:lnTo>
                  <a:lnTo>
                    <a:pt x="410" y="394"/>
                  </a:lnTo>
                  <a:lnTo>
                    <a:pt x="428" y="382"/>
                  </a:lnTo>
                  <a:lnTo>
                    <a:pt x="447" y="367"/>
                  </a:lnTo>
                  <a:lnTo>
                    <a:pt x="470" y="348"/>
                  </a:lnTo>
                  <a:lnTo>
                    <a:pt x="253" y="919"/>
                  </a:lnTo>
                  <a:lnTo>
                    <a:pt x="307" y="919"/>
                  </a:lnTo>
                  <a:lnTo>
                    <a:pt x="306" y="942"/>
                  </a:lnTo>
                  <a:lnTo>
                    <a:pt x="305" y="997"/>
                  </a:lnTo>
                  <a:lnTo>
                    <a:pt x="305" y="1064"/>
                  </a:lnTo>
                  <a:lnTo>
                    <a:pt x="308" y="1122"/>
                  </a:lnTo>
                  <a:lnTo>
                    <a:pt x="311" y="1145"/>
                  </a:lnTo>
                  <a:lnTo>
                    <a:pt x="316" y="1169"/>
                  </a:lnTo>
                  <a:lnTo>
                    <a:pt x="323" y="1195"/>
                  </a:lnTo>
                  <a:lnTo>
                    <a:pt x="332" y="1222"/>
                  </a:lnTo>
                  <a:lnTo>
                    <a:pt x="343" y="1250"/>
                  </a:lnTo>
                  <a:lnTo>
                    <a:pt x="354" y="1277"/>
                  </a:lnTo>
                  <a:lnTo>
                    <a:pt x="368" y="1304"/>
                  </a:lnTo>
                  <a:lnTo>
                    <a:pt x="384" y="1331"/>
                  </a:lnTo>
                  <a:lnTo>
                    <a:pt x="485" y="1344"/>
                  </a:lnTo>
                  <a:lnTo>
                    <a:pt x="459" y="1346"/>
                  </a:lnTo>
                  <a:lnTo>
                    <a:pt x="435" y="1352"/>
                  </a:lnTo>
                  <a:lnTo>
                    <a:pt x="412" y="1359"/>
                  </a:lnTo>
                  <a:lnTo>
                    <a:pt x="391" y="1369"/>
                  </a:lnTo>
                  <a:lnTo>
                    <a:pt x="375" y="1381"/>
                  </a:lnTo>
                  <a:lnTo>
                    <a:pt x="362" y="1395"/>
                  </a:lnTo>
                  <a:lnTo>
                    <a:pt x="353" y="1411"/>
                  </a:lnTo>
                  <a:lnTo>
                    <a:pt x="351" y="1429"/>
                  </a:lnTo>
                  <a:lnTo>
                    <a:pt x="632" y="1429"/>
                  </a:lnTo>
                  <a:lnTo>
                    <a:pt x="635" y="1405"/>
                  </a:lnTo>
                  <a:lnTo>
                    <a:pt x="629" y="1380"/>
                  </a:lnTo>
                  <a:lnTo>
                    <a:pt x="619" y="1358"/>
                  </a:lnTo>
                  <a:lnTo>
                    <a:pt x="612" y="1342"/>
                  </a:lnTo>
                  <a:lnTo>
                    <a:pt x="610" y="1308"/>
                  </a:lnTo>
                  <a:lnTo>
                    <a:pt x="609" y="1263"/>
                  </a:lnTo>
                  <a:lnTo>
                    <a:pt x="610" y="1212"/>
                  </a:lnTo>
                  <a:lnTo>
                    <a:pt x="613" y="1155"/>
                  </a:lnTo>
                  <a:lnTo>
                    <a:pt x="620" y="1095"/>
                  </a:lnTo>
                  <a:lnTo>
                    <a:pt x="629" y="1034"/>
                  </a:lnTo>
                  <a:lnTo>
                    <a:pt x="642" y="974"/>
                  </a:lnTo>
                  <a:lnTo>
                    <a:pt x="658" y="919"/>
                  </a:lnTo>
                  <a:lnTo>
                    <a:pt x="799" y="919"/>
                  </a:lnTo>
                  <a:lnTo>
                    <a:pt x="814" y="975"/>
                  </a:lnTo>
                  <a:lnTo>
                    <a:pt x="827" y="1037"/>
                  </a:lnTo>
                  <a:lnTo>
                    <a:pt x="840" y="1099"/>
                  </a:lnTo>
                  <a:lnTo>
                    <a:pt x="850" y="1161"/>
                  </a:lnTo>
                  <a:lnTo>
                    <a:pt x="859" y="1220"/>
                  </a:lnTo>
                  <a:lnTo>
                    <a:pt x="864" y="1273"/>
                  </a:lnTo>
                  <a:lnTo>
                    <a:pt x="868" y="1316"/>
                  </a:lnTo>
                  <a:lnTo>
                    <a:pt x="868" y="1350"/>
                  </a:lnTo>
                  <a:lnTo>
                    <a:pt x="865" y="1356"/>
                  </a:lnTo>
                  <a:lnTo>
                    <a:pt x="861" y="1362"/>
                  </a:lnTo>
                  <a:lnTo>
                    <a:pt x="855" y="1371"/>
                  </a:lnTo>
                  <a:lnTo>
                    <a:pt x="848" y="1380"/>
                  </a:lnTo>
                  <a:lnTo>
                    <a:pt x="842" y="1391"/>
                  </a:lnTo>
                  <a:lnTo>
                    <a:pt x="838" y="1403"/>
                  </a:lnTo>
                  <a:lnTo>
                    <a:pt x="835" y="1415"/>
                  </a:lnTo>
                  <a:lnTo>
                    <a:pt x="835" y="1429"/>
                  </a:lnTo>
                  <a:lnTo>
                    <a:pt x="1142" y="1429"/>
                  </a:lnTo>
                  <a:lnTo>
                    <a:pt x="1140" y="1411"/>
                  </a:lnTo>
                  <a:lnTo>
                    <a:pt x="1133" y="1395"/>
                  </a:lnTo>
                  <a:lnTo>
                    <a:pt x="1120" y="1381"/>
                  </a:lnTo>
                  <a:lnTo>
                    <a:pt x="1105" y="1371"/>
                  </a:lnTo>
                  <a:lnTo>
                    <a:pt x="1087" y="1361"/>
                  </a:lnTo>
                  <a:lnTo>
                    <a:pt x="1065" y="1354"/>
                  </a:lnTo>
                  <a:lnTo>
                    <a:pt x="1040" y="1349"/>
                  </a:lnTo>
                  <a:lnTo>
                    <a:pt x="1014" y="1346"/>
                  </a:lnTo>
                  <a:lnTo>
                    <a:pt x="1092" y="1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458" y="3537"/>
              <a:ext cx="138" cy="19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45"/>
                </a:cxn>
                <a:cxn ang="0">
                  <a:pos x="2" y="91"/>
                </a:cxn>
                <a:cxn ang="0">
                  <a:pos x="0" y="143"/>
                </a:cxn>
                <a:cxn ang="0">
                  <a:pos x="6" y="203"/>
                </a:cxn>
                <a:cxn ang="0">
                  <a:pos x="14" y="253"/>
                </a:cxn>
                <a:cxn ang="0">
                  <a:pos x="23" y="295"/>
                </a:cxn>
                <a:cxn ang="0">
                  <a:pos x="33" y="326"/>
                </a:cxn>
                <a:cxn ang="0">
                  <a:pos x="42" y="350"/>
                </a:cxn>
                <a:cxn ang="0">
                  <a:pos x="51" y="366"/>
                </a:cxn>
                <a:cxn ang="0">
                  <a:pos x="58" y="378"/>
                </a:cxn>
                <a:cxn ang="0">
                  <a:pos x="63" y="384"/>
                </a:cxn>
                <a:cxn ang="0">
                  <a:pos x="64" y="385"/>
                </a:cxn>
                <a:cxn ang="0">
                  <a:pos x="235" y="396"/>
                </a:cxn>
                <a:cxn ang="0">
                  <a:pos x="234" y="384"/>
                </a:cxn>
                <a:cxn ang="0">
                  <a:pos x="233" y="351"/>
                </a:cxn>
                <a:cxn ang="0">
                  <a:pos x="232" y="302"/>
                </a:cxn>
                <a:cxn ang="0">
                  <a:pos x="233" y="242"/>
                </a:cxn>
                <a:cxn ang="0">
                  <a:pos x="236" y="177"/>
                </a:cxn>
                <a:cxn ang="0">
                  <a:pos x="245" y="112"/>
                </a:cxn>
                <a:cxn ang="0">
                  <a:pos x="257" y="51"/>
                </a:cxn>
                <a:cxn ang="0">
                  <a:pos x="276" y="0"/>
                </a:cxn>
                <a:cxn ang="0">
                  <a:pos x="20" y="0"/>
                </a:cxn>
              </a:cxnLst>
              <a:rect l="0" t="0" r="r" b="b"/>
              <a:pathLst>
                <a:path w="276" h="396">
                  <a:moveTo>
                    <a:pt x="20" y="0"/>
                  </a:moveTo>
                  <a:lnTo>
                    <a:pt x="8" y="45"/>
                  </a:lnTo>
                  <a:lnTo>
                    <a:pt x="2" y="91"/>
                  </a:lnTo>
                  <a:lnTo>
                    <a:pt x="0" y="143"/>
                  </a:lnTo>
                  <a:lnTo>
                    <a:pt x="6" y="203"/>
                  </a:lnTo>
                  <a:lnTo>
                    <a:pt x="14" y="253"/>
                  </a:lnTo>
                  <a:lnTo>
                    <a:pt x="23" y="295"/>
                  </a:lnTo>
                  <a:lnTo>
                    <a:pt x="33" y="326"/>
                  </a:lnTo>
                  <a:lnTo>
                    <a:pt x="42" y="350"/>
                  </a:lnTo>
                  <a:lnTo>
                    <a:pt x="51" y="366"/>
                  </a:lnTo>
                  <a:lnTo>
                    <a:pt x="58" y="378"/>
                  </a:lnTo>
                  <a:lnTo>
                    <a:pt x="63" y="384"/>
                  </a:lnTo>
                  <a:lnTo>
                    <a:pt x="64" y="385"/>
                  </a:lnTo>
                  <a:lnTo>
                    <a:pt x="235" y="396"/>
                  </a:lnTo>
                  <a:lnTo>
                    <a:pt x="234" y="384"/>
                  </a:lnTo>
                  <a:lnTo>
                    <a:pt x="233" y="351"/>
                  </a:lnTo>
                  <a:lnTo>
                    <a:pt x="232" y="302"/>
                  </a:lnTo>
                  <a:lnTo>
                    <a:pt x="233" y="242"/>
                  </a:lnTo>
                  <a:lnTo>
                    <a:pt x="236" y="177"/>
                  </a:lnTo>
                  <a:lnTo>
                    <a:pt x="245" y="112"/>
                  </a:lnTo>
                  <a:lnTo>
                    <a:pt x="257" y="51"/>
                  </a:lnTo>
                  <a:lnTo>
                    <a:pt x="27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06" y="3537"/>
              <a:ext cx="146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6"/>
                </a:cxn>
                <a:cxn ang="0">
                  <a:pos x="40" y="151"/>
                </a:cxn>
                <a:cxn ang="0">
                  <a:pos x="53" y="220"/>
                </a:cxn>
                <a:cxn ang="0">
                  <a:pos x="62" y="282"/>
                </a:cxn>
                <a:cxn ang="0">
                  <a:pos x="68" y="335"/>
                </a:cxn>
                <a:cxn ang="0">
                  <a:pos x="71" y="376"/>
                </a:cxn>
                <a:cxn ang="0">
                  <a:pos x="72" y="402"/>
                </a:cxn>
                <a:cxn ang="0">
                  <a:pos x="72" y="411"/>
                </a:cxn>
                <a:cxn ang="0">
                  <a:pos x="230" y="389"/>
                </a:cxn>
                <a:cxn ang="0">
                  <a:pos x="231" y="387"/>
                </a:cxn>
                <a:cxn ang="0">
                  <a:pos x="236" y="381"/>
                </a:cxn>
                <a:cxn ang="0">
                  <a:pos x="243" y="371"/>
                </a:cxn>
                <a:cxn ang="0">
                  <a:pos x="252" y="356"/>
                </a:cxn>
                <a:cxn ang="0">
                  <a:pos x="261" y="336"/>
                </a:cxn>
                <a:cxn ang="0">
                  <a:pos x="270" y="310"/>
                </a:cxn>
                <a:cxn ang="0">
                  <a:pos x="281" y="278"/>
                </a:cxn>
                <a:cxn ang="0">
                  <a:pos x="289" y="238"/>
                </a:cxn>
                <a:cxn ang="0">
                  <a:pos x="291" y="220"/>
                </a:cxn>
                <a:cxn ang="0">
                  <a:pos x="292" y="199"/>
                </a:cxn>
                <a:cxn ang="0">
                  <a:pos x="292" y="174"/>
                </a:cxn>
                <a:cxn ang="0">
                  <a:pos x="289" y="145"/>
                </a:cxn>
                <a:cxn ang="0">
                  <a:pos x="283" y="113"/>
                </a:cxn>
                <a:cxn ang="0">
                  <a:pos x="275" y="78"/>
                </a:cxn>
                <a:cxn ang="0">
                  <a:pos x="263" y="40"/>
                </a:cxn>
                <a:cxn ang="0">
                  <a:pos x="248" y="0"/>
                </a:cxn>
                <a:cxn ang="0">
                  <a:pos x="0" y="0"/>
                </a:cxn>
              </a:cxnLst>
              <a:rect l="0" t="0" r="r" b="b"/>
              <a:pathLst>
                <a:path w="292" h="411">
                  <a:moveTo>
                    <a:pt x="0" y="0"/>
                  </a:moveTo>
                  <a:lnTo>
                    <a:pt x="23" y="76"/>
                  </a:lnTo>
                  <a:lnTo>
                    <a:pt x="40" y="151"/>
                  </a:lnTo>
                  <a:lnTo>
                    <a:pt x="53" y="220"/>
                  </a:lnTo>
                  <a:lnTo>
                    <a:pt x="62" y="282"/>
                  </a:lnTo>
                  <a:lnTo>
                    <a:pt x="68" y="335"/>
                  </a:lnTo>
                  <a:lnTo>
                    <a:pt x="71" y="376"/>
                  </a:lnTo>
                  <a:lnTo>
                    <a:pt x="72" y="402"/>
                  </a:lnTo>
                  <a:lnTo>
                    <a:pt x="72" y="411"/>
                  </a:lnTo>
                  <a:lnTo>
                    <a:pt x="230" y="389"/>
                  </a:lnTo>
                  <a:lnTo>
                    <a:pt x="231" y="387"/>
                  </a:lnTo>
                  <a:lnTo>
                    <a:pt x="236" y="381"/>
                  </a:lnTo>
                  <a:lnTo>
                    <a:pt x="243" y="371"/>
                  </a:lnTo>
                  <a:lnTo>
                    <a:pt x="252" y="356"/>
                  </a:lnTo>
                  <a:lnTo>
                    <a:pt x="261" y="336"/>
                  </a:lnTo>
                  <a:lnTo>
                    <a:pt x="270" y="310"/>
                  </a:lnTo>
                  <a:lnTo>
                    <a:pt x="281" y="278"/>
                  </a:lnTo>
                  <a:lnTo>
                    <a:pt x="289" y="238"/>
                  </a:lnTo>
                  <a:lnTo>
                    <a:pt x="291" y="220"/>
                  </a:lnTo>
                  <a:lnTo>
                    <a:pt x="292" y="199"/>
                  </a:lnTo>
                  <a:lnTo>
                    <a:pt x="292" y="174"/>
                  </a:lnTo>
                  <a:lnTo>
                    <a:pt x="289" y="145"/>
                  </a:lnTo>
                  <a:lnTo>
                    <a:pt x="283" y="113"/>
                  </a:lnTo>
                  <a:lnTo>
                    <a:pt x="275" y="78"/>
                  </a:lnTo>
                  <a:lnTo>
                    <a:pt x="263" y="4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576" y="2980"/>
              <a:ext cx="174" cy="155"/>
            </a:xfrm>
            <a:custGeom>
              <a:avLst/>
              <a:gdLst/>
              <a:ahLst/>
              <a:cxnLst>
                <a:cxn ang="0">
                  <a:pos x="348" y="304"/>
                </a:cxn>
                <a:cxn ang="0">
                  <a:pos x="348" y="0"/>
                </a:cxn>
                <a:cxn ang="0">
                  <a:pos x="0" y="73"/>
                </a:cxn>
                <a:cxn ang="0">
                  <a:pos x="0" y="311"/>
                </a:cxn>
                <a:cxn ang="0">
                  <a:pos x="348" y="304"/>
                </a:cxn>
              </a:cxnLst>
              <a:rect l="0" t="0" r="r" b="b"/>
              <a:pathLst>
                <a:path w="348" h="311">
                  <a:moveTo>
                    <a:pt x="348" y="304"/>
                  </a:moveTo>
                  <a:lnTo>
                    <a:pt x="348" y="0"/>
                  </a:lnTo>
                  <a:lnTo>
                    <a:pt x="0" y="73"/>
                  </a:lnTo>
                  <a:lnTo>
                    <a:pt x="0" y="311"/>
                  </a:lnTo>
                  <a:lnTo>
                    <a:pt x="348" y="3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597" y="3022"/>
              <a:ext cx="125" cy="102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2"/>
                </a:cxn>
                <a:cxn ang="0">
                  <a:pos x="13" y="170"/>
                </a:cxn>
                <a:cxn ang="0">
                  <a:pos x="24" y="179"/>
                </a:cxn>
                <a:cxn ang="0">
                  <a:pos x="39" y="188"/>
                </a:cxn>
                <a:cxn ang="0">
                  <a:pos x="60" y="196"/>
                </a:cxn>
                <a:cxn ang="0">
                  <a:pos x="86" y="202"/>
                </a:cxn>
                <a:cxn ang="0">
                  <a:pos x="120" y="205"/>
                </a:cxn>
                <a:cxn ang="0">
                  <a:pos x="151" y="204"/>
                </a:cxn>
                <a:cxn ang="0">
                  <a:pos x="178" y="199"/>
                </a:cxn>
                <a:cxn ang="0">
                  <a:pos x="200" y="190"/>
                </a:cxn>
                <a:cxn ang="0">
                  <a:pos x="219" y="180"/>
                </a:cxn>
                <a:cxn ang="0">
                  <a:pos x="233" y="170"/>
                </a:cxn>
                <a:cxn ang="0">
                  <a:pos x="242" y="162"/>
                </a:cxn>
                <a:cxn ang="0">
                  <a:pos x="248" y="155"/>
                </a:cxn>
                <a:cxn ang="0">
                  <a:pos x="250" y="152"/>
                </a:cxn>
                <a:cxn ang="0">
                  <a:pos x="250" y="0"/>
                </a:cxn>
              </a:cxnLst>
              <a:rect l="0" t="0" r="r" b="b"/>
              <a:pathLst>
                <a:path w="250" h="205">
                  <a:moveTo>
                    <a:pt x="250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2"/>
                  </a:lnTo>
                  <a:lnTo>
                    <a:pt x="13" y="170"/>
                  </a:lnTo>
                  <a:lnTo>
                    <a:pt x="24" y="179"/>
                  </a:lnTo>
                  <a:lnTo>
                    <a:pt x="39" y="188"/>
                  </a:lnTo>
                  <a:lnTo>
                    <a:pt x="60" y="196"/>
                  </a:lnTo>
                  <a:lnTo>
                    <a:pt x="86" y="202"/>
                  </a:lnTo>
                  <a:lnTo>
                    <a:pt x="120" y="205"/>
                  </a:lnTo>
                  <a:lnTo>
                    <a:pt x="151" y="204"/>
                  </a:lnTo>
                  <a:lnTo>
                    <a:pt x="178" y="199"/>
                  </a:lnTo>
                  <a:lnTo>
                    <a:pt x="200" y="190"/>
                  </a:lnTo>
                  <a:lnTo>
                    <a:pt x="219" y="180"/>
                  </a:lnTo>
                  <a:lnTo>
                    <a:pt x="233" y="170"/>
                  </a:lnTo>
                  <a:lnTo>
                    <a:pt x="242" y="162"/>
                  </a:lnTo>
                  <a:lnTo>
                    <a:pt x="248" y="155"/>
                  </a:lnTo>
                  <a:lnTo>
                    <a:pt x="250" y="15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466" y="2744"/>
              <a:ext cx="354" cy="315"/>
            </a:xfrm>
            <a:custGeom>
              <a:avLst/>
              <a:gdLst/>
              <a:ahLst/>
              <a:cxnLst>
                <a:cxn ang="0">
                  <a:pos x="604" y="190"/>
                </a:cxn>
                <a:cxn ang="0">
                  <a:pos x="604" y="190"/>
                </a:cxn>
                <a:cxn ang="0">
                  <a:pos x="593" y="169"/>
                </a:cxn>
                <a:cxn ang="0">
                  <a:pos x="570" y="131"/>
                </a:cxn>
                <a:cxn ang="0">
                  <a:pos x="541" y="97"/>
                </a:cxn>
                <a:cxn ang="0">
                  <a:pos x="507" y="67"/>
                </a:cxn>
                <a:cxn ang="0">
                  <a:pos x="469" y="42"/>
                </a:cxn>
                <a:cxn ang="0">
                  <a:pos x="428" y="22"/>
                </a:cxn>
                <a:cxn ang="0">
                  <a:pos x="384" y="8"/>
                </a:cxn>
                <a:cxn ang="0">
                  <a:pos x="338" y="1"/>
                </a:cxn>
                <a:cxn ang="0">
                  <a:pos x="282" y="1"/>
                </a:cxn>
                <a:cxn ang="0">
                  <a:pos x="221" y="14"/>
                </a:cxn>
                <a:cxn ang="0">
                  <a:pos x="164" y="38"/>
                </a:cxn>
                <a:cxn ang="0">
                  <a:pos x="115" y="73"/>
                </a:cxn>
                <a:cxn ang="0">
                  <a:pos x="72" y="115"/>
                </a:cxn>
                <a:cxn ang="0">
                  <a:pos x="38" y="166"/>
                </a:cxn>
                <a:cxn ang="0">
                  <a:pos x="13" y="222"/>
                </a:cxn>
                <a:cxn ang="0">
                  <a:pos x="1" y="283"/>
                </a:cxn>
                <a:cxn ang="0">
                  <a:pos x="1" y="348"/>
                </a:cxn>
                <a:cxn ang="0">
                  <a:pos x="13" y="409"/>
                </a:cxn>
                <a:cxn ang="0">
                  <a:pos x="38" y="465"/>
                </a:cxn>
                <a:cxn ang="0">
                  <a:pos x="72" y="516"/>
                </a:cxn>
                <a:cxn ang="0">
                  <a:pos x="115" y="559"/>
                </a:cxn>
                <a:cxn ang="0">
                  <a:pos x="164" y="592"/>
                </a:cxn>
                <a:cxn ang="0">
                  <a:pos x="221" y="616"/>
                </a:cxn>
                <a:cxn ang="0">
                  <a:pos x="282" y="629"/>
                </a:cxn>
                <a:cxn ang="0">
                  <a:pos x="337" y="629"/>
                </a:cxn>
                <a:cxn ang="0">
                  <a:pos x="381" y="623"/>
                </a:cxn>
                <a:cxn ang="0">
                  <a:pos x="423" y="611"/>
                </a:cxn>
                <a:cxn ang="0">
                  <a:pos x="464" y="592"/>
                </a:cxn>
                <a:cxn ang="0">
                  <a:pos x="499" y="569"/>
                </a:cxn>
                <a:cxn ang="0">
                  <a:pos x="533" y="541"/>
                </a:cxn>
                <a:cxn ang="0">
                  <a:pos x="562" y="509"/>
                </a:cxn>
                <a:cxn ang="0">
                  <a:pos x="586" y="475"/>
                </a:cxn>
                <a:cxn ang="0">
                  <a:pos x="598" y="456"/>
                </a:cxn>
                <a:cxn ang="0">
                  <a:pos x="603" y="456"/>
                </a:cxn>
                <a:cxn ang="0">
                  <a:pos x="626" y="454"/>
                </a:cxn>
                <a:cxn ang="0">
                  <a:pos x="663" y="433"/>
                </a:cxn>
                <a:cxn ang="0">
                  <a:pos x="691" y="397"/>
                </a:cxn>
                <a:cxn ang="0">
                  <a:pos x="706" y="350"/>
                </a:cxn>
                <a:cxn ang="0">
                  <a:pos x="706" y="297"/>
                </a:cxn>
                <a:cxn ang="0">
                  <a:pos x="691" y="249"/>
                </a:cxn>
                <a:cxn ang="0">
                  <a:pos x="663" y="213"/>
                </a:cxn>
                <a:cxn ang="0">
                  <a:pos x="626" y="192"/>
                </a:cxn>
              </a:cxnLst>
              <a:rect l="0" t="0" r="r" b="b"/>
              <a:pathLst>
                <a:path w="708" h="630">
                  <a:moveTo>
                    <a:pt x="605" y="190"/>
                  </a:moveTo>
                  <a:lnTo>
                    <a:pt x="604" y="190"/>
                  </a:lnTo>
                  <a:lnTo>
                    <a:pt x="604" y="190"/>
                  </a:lnTo>
                  <a:lnTo>
                    <a:pt x="604" y="190"/>
                  </a:lnTo>
                  <a:lnTo>
                    <a:pt x="603" y="190"/>
                  </a:lnTo>
                  <a:lnTo>
                    <a:pt x="593" y="169"/>
                  </a:lnTo>
                  <a:lnTo>
                    <a:pt x="582" y="150"/>
                  </a:lnTo>
                  <a:lnTo>
                    <a:pt x="570" y="131"/>
                  </a:lnTo>
                  <a:lnTo>
                    <a:pt x="556" y="113"/>
                  </a:lnTo>
                  <a:lnTo>
                    <a:pt x="541" y="97"/>
                  </a:lnTo>
                  <a:lnTo>
                    <a:pt x="525" y="81"/>
                  </a:lnTo>
                  <a:lnTo>
                    <a:pt x="507" y="67"/>
                  </a:lnTo>
                  <a:lnTo>
                    <a:pt x="489" y="53"/>
                  </a:lnTo>
                  <a:lnTo>
                    <a:pt x="469" y="42"/>
                  </a:lnTo>
                  <a:lnTo>
                    <a:pt x="450" y="31"/>
                  </a:lnTo>
                  <a:lnTo>
                    <a:pt x="428" y="22"/>
                  </a:lnTo>
                  <a:lnTo>
                    <a:pt x="407" y="14"/>
                  </a:lnTo>
                  <a:lnTo>
                    <a:pt x="384" y="8"/>
                  </a:lnTo>
                  <a:lnTo>
                    <a:pt x="361" y="4"/>
                  </a:lnTo>
                  <a:lnTo>
                    <a:pt x="338" y="1"/>
                  </a:lnTo>
                  <a:lnTo>
                    <a:pt x="314" y="0"/>
                  </a:lnTo>
                  <a:lnTo>
                    <a:pt x="282" y="1"/>
                  </a:lnTo>
                  <a:lnTo>
                    <a:pt x="251" y="7"/>
                  </a:lnTo>
                  <a:lnTo>
                    <a:pt x="221" y="14"/>
                  </a:lnTo>
                  <a:lnTo>
                    <a:pt x="192" y="25"/>
                  </a:lnTo>
                  <a:lnTo>
                    <a:pt x="164" y="38"/>
                  </a:lnTo>
                  <a:lnTo>
                    <a:pt x="139" y="54"/>
                  </a:lnTo>
                  <a:lnTo>
                    <a:pt x="115" y="73"/>
                  </a:lnTo>
                  <a:lnTo>
                    <a:pt x="92" y="92"/>
                  </a:lnTo>
                  <a:lnTo>
                    <a:pt x="72" y="115"/>
                  </a:lnTo>
                  <a:lnTo>
                    <a:pt x="54" y="139"/>
                  </a:lnTo>
                  <a:lnTo>
                    <a:pt x="38" y="166"/>
                  </a:lnTo>
                  <a:lnTo>
                    <a:pt x="25" y="192"/>
                  </a:lnTo>
                  <a:lnTo>
                    <a:pt x="13" y="222"/>
                  </a:lnTo>
                  <a:lnTo>
                    <a:pt x="6" y="252"/>
                  </a:lnTo>
                  <a:lnTo>
                    <a:pt x="1" y="283"/>
                  </a:lnTo>
                  <a:lnTo>
                    <a:pt x="0" y="316"/>
                  </a:lnTo>
                  <a:lnTo>
                    <a:pt x="1" y="348"/>
                  </a:lnTo>
                  <a:lnTo>
                    <a:pt x="6" y="379"/>
                  </a:lnTo>
                  <a:lnTo>
                    <a:pt x="13" y="409"/>
                  </a:lnTo>
                  <a:lnTo>
                    <a:pt x="25" y="438"/>
                  </a:lnTo>
                  <a:lnTo>
                    <a:pt x="38" y="465"/>
                  </a:lnTo>
                  <a:lnTo>
                    <a:pt x="54" y="492"/>
                  </a:lnTo>
                  <a:lnTo>
                    <a:pt x="72" y="516"/>
                  </a:lnTo>
                  <a:lnTo>
                    <a:pt x="92" y="538"/>
                  </a:lnTo>
                  <a:lnTo>
                    <a:pt x="115" y="559"/>
                  </a:lnTo>
                  <a:lnTo>
                    <a:pt x="139" y="576"/>
                  </a:lnTo>
                  <a:lnTo>
                    <a:pt x="164" y="592"/>
                  </a:lnTo>
                  <a:lnTo>
                    <a:pt x="192" y="606"/>
                  </a:lnTo>
                  <a:lnTo>
                    <a:pt x="221" y="616"/>
                  </a:lnTo>
                  <a:lnTo>
                    <a:pt x="251" y="623"/>
                  </a:lnTo>
                  <a:lnTo>
                    <a:pt x="282" y="629"/>
                  </a:lnTo>
                  <a:lnTo>
                    <a:pt x="314" y="630"/>
                  </a:lnTo>
                  <a:lnTo>
                    <a:pt x="337" y="629"/>
                  </a:lnTo>
                  <a:lnTo>
                    <a:pt x="359" y="627"/>
                  </a:lnTo>
                  <a:lnTo>
                    <a:pt x="381" y="623"/>
                  </a:lnTo>
                  <a:lnTo>
                    <a:pt x="403" y="617"/>
                  </a:lnTo>
                  <a:lnTo>
                    <a:pt x="423" y="611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2" y="582"/>
                  </a:lnTo>
                  <a:lnTo>
                    <a:pt x="499" y="569"/>
                  </a:lnTo>
                  <a:lnTo>
                    <a:pt x="517" y="556"/>
                  </a:lnTo>
                  <a:lnTo>
                    <a:pt x="533" y="541"/>
                  </a:lnTo>
                  <a:lnTo>
                    <a:pt x="548" y="526"/>
                  </a:lnTo>
                  <a:lnTo>
                    <a:pt x="562" y="509"/>
                  </a:lnTo>
                  <a:lnTo>
                    <a:pt x="574" y="492"/>
                  </a:lnTo>
                  <a:lnTo>
                    <a:pt x="586" y="475"/>
                  </a:lnTo>
                  <a:lnTo>
                    <a:pt x="596" y="455"/>
                  </a:lnTo>
                  <a:lnTo>
                    <a:pt x="598" y="456"/>
                  </a:lnTo>
                  <a:lnTo>
                    <a:pt x="601" y="456"/>
                  </a:lnTo>
                  <a:lnTo>
                    <a:pt x="603" y="456"/>
                  </a:lnTo>
                  <a:lnTo>
                    <a:pt x="605" y="456"/>
                  </a:lnTo>
                  <a:lnTo>
                    <a:pt x="626" y="454"/>
                  </a:lnTo>
                  <a:lnTo>
                    <a:pt x="646" y="446"/>
                  </a:lnTo>
                  <a:lnTo>
                    <a:pt x="663" y="433"/>
                  </a:lnTo>
                  <a:lnTo>
                    <a:pt x="678" y="417"/>
                  </a:lnTo>
                  <a:lnTo>
                    <a:pt x="691" y="397"/>
                  </a:lnTo>
                  <a:lnTo>
                    <a:pt x="700" y="376"/>
                  </a:lnTo>
                  <a:lnTo>
                    <a:pt x="706" y="350"/>
                  </a:lnTo>
                  <a:lnTo>
                    <a:pt x="708" y="324"/>
                  </a:lnTo>
                  <a:lnTo>
                    <a:pt x="706" y="297"/>
                  </a:lnTo>
                  <a:lnTo>
                    <a:pt x="700" y="272"/>
                  </a:lnTo>
                  <a:lnTo>
                    <a:pt x="691" y="249"/>
                  </a:lnTo>
                  <a:lnTo>
                    <a:pt x="678" y="229"/>
                  </a:lnTo>
                  <a:lnTo>
                    <a:pt x="663" y="213"/>
                  </a:lnTo>
                  <a:lnTo>
                    <a:pt x="646" y="201"/>
                  </a:lnTo>
                  <a:lnTo>
                    <a:pt x="626" y="192"/>
                  </a:lnTo>
                  <a:lnTo>
                    <a:pt x="605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490" y="2769"/>
              <a:ext cx="311" cy="265"/>
            </a:xfrm>
            <a:custGeom>
              <a:avLst/>
              <a:gdLst/>
              <a:ahLst/>
              <a:cxnLst>
                <a:cxn ang="0">
                  <a:pos x="557" y="201"/>
                </a:cxn>
                <a:cxn ang="0">
                  <a:pos x="547" y="204"/>
                </a:cxn>
                <a:cxn ang="0">
                  <a:pos x="538" y="208"/>
                </a:cxn>
                <a:cxn ang="0">
                  <a:pos x="529" y="214"/>
                </a:cxn>
                <a:cxn ang="0">
                  <a:pos x="520" y="194"/>
                </a:cxn>
                <a:cxn ang="0">
                  <a:pos x="504" y="151"/>
                </a:cxn>
                <a:cxn ang="0">
                  <a:pos x="481" y="112"/>
                </a:cxn>
                <a:cxn ang="0">
                  <a:pos x="453" y="77"/>
                </a:cxn>
                <a:cxn ang="0">
                  <a:pos x="418" y="48"/>
                </a:cxn>
                <a:cxn ang="0">
                  <a:pos x="378" y="25"/>
                </a:cxn>
                <a:cxn ang="0">
                  <a:pos x="335" y="9"/>
                </a:cxn>
                <a:cxn ang="0">
                  <a:pos x="288" y="1"/>
                </a:cxn>
                <a:cxn ang="0">
                  <a:pos x="237" y="1"/>
                </a:cxn>
                <a:cxn ang="0">
                  <a:pos x="185" y="11"/>
                </a:cxn>
                <a:cxn ang="0">
                  <a:pos x="138" y="32"/>
                </a:cxn>
                <a:cxn ang="0">
                  <a:pos x="97" y="61"/>
                </a:cxn>
                <a:cxn ang="0">
                  <a:pos x="60" y="97"/>
                </a:cxn>
                <a:cxn ang="0">
                  <a:pos x="32" y="138"/>
                </a:cxn>
                <a:cxn ang="0">
                  <a:pos x="11" y="186"/>
                </a:cxn>
                <a:cxn ang="0">
                  <a:pos x="1" y="237"/>
                </a:cxn>
                <a:cxn ang="0">
                  <a:pos x="1" y="292"/>
                </a:cxn>
                <a:cxn ang="0">
                  <a:pos x="11" y="343"/>
                </a:cxn>
                <a:cxn ang="0">
                  <a:pos x="32" y="391"/>
                </a:cxn>
                <a:cxn ang="0">
                  <a:pos x="60" y="433"/>
                </a:cxn>
                <a:cxn ang="0">
                  <a:pos x="97" y="469"/>
                </a:cxn>
                <a:cxn ang="0">
                  <a:pos x="138" y="497"/>
                </a:cxn>
                <a:cxn ang="0">
                  <a:pos x="185" y="518"/>
                </a:cxn>
                <a:cxn ang="0">
                  <a:pos x="237" y="528"/>
                </a:cxn>
                <a:cxn ang="0">
                  <a:pos x="287" y="528"/>
                </a:cxn>
                <a:cxn ang="0">
                  <a:pos x="330" y="522"/>
                </a:cxn>
                <a:cxn ang="0">
                  <a:pos x="372" y="507"/>
                </a:cxn>
                <a:cxn ang="0">
                  <a:pos x="409" y="487"/>
                </a:cxn>
                <a:cxn ang="0">
                  <a:pos x="443" y="460"/>
                </a:cxn>
                <a:cxn ang="0">
                  <a:pos x="472" y="429"/>
                </a:cxn>
                <a:cxn ang="0">
                  <a:pos x="496" y="394"/>
                </a:cxn>
                <a:cxn ang="0">
                  <a:pos x="514" y="355"/>
                </a:cxn>
                <a:cxn ang="0">
                  <a:pos x="525" y="338"/>
                </a:cxn>
                <a:cxn ang="0">
                  <a:pos x="534" y="346"/>
                </a:cxn>
                <a:cxn ang="0">
                  <a:pos x="545" y="352"/>
                </a:cxn>
                <a:cxn ang="0">
                  <a:pos x="556" y="356"/>
                </a:cxn>
                <a:cxn ang="0">
                  <a:pos x="573" y="355"/>
                </a:cxn>
                <a:cxn ang="0">
                  <a:pos x="595" y="343"/>
                </a:cxn>
                <a:cxn ang="0">
                  <a:pos x="611" y="321"/>
                </a:cxn>
                <a:cxn ang="0">
                  <a:pos x="621" y="295"/>
                </a:cxn>
                <a:cxn ang="0">
                  <a:pos x="621" y="262"/>
                </a:cxn>
                <a:cxn ang="0">
                  <a:pos x="611" y="236"/>
                </a:cxn>
                <a:cxn ang="0">
                  <a:pos x="595" y="214"/>
                </a:cxn>
                <a:cxn ang="0">
                  <a:pos x="573" y="203"/>
                </a:cxn>
              </a:cxnLst>
              <a:rect l="0" t="0" r="r" b="b"/>
              <a:pathLst>
                <a:path w="622" h="530">
                  <a:moveTo>
                    <a:pt x="562" y="201"/>
                  </a:moveTo>
                  <a:lnTo>
                    <a:pt x="557" y="201"/>
                  </a:lnTo>
                  <a:lnTo>
                    <a:pt x="552" y="203"/>
                  </a:lnTo>
                  <a:lnTo>
                    <a:pt x="547" y="204"/>
                  </a:lnTo>
                  <a:lnTo>
                    <a:pt x="542" y="206"/>
                  </a:lnTo>
                  <a:lnTo>
                    <a:pt x="538" y="208"/>
                  </a:lnTo>
                  <a:lnTo>
                    <a:pt x="533" y="211"/>
                  </a:lnTo>
                  <a:lnTo>
                    <a:pt x="529" y="214"/>
                  </a:lnTo>
                  <a:lnTo>
                    <a:pt x="525" y="217"/>
                  </a:lnTo>
                  <a:lnTo>
                    <a:pt x="520" y="194"/>
                  </a:lnTo>
                  <a:lnTo>
                    <a:pt x="512" y="173"/>
                  </a:lnTo>
                  <a:lnTo>
                    <a:pt x="504" y="151"/>
                  </a:lnTo>
                  <a:lnTo>
                    <a:pt x="494" y="131"/>
                  </a:lnTo>
                  <a:lnTo>
                    <a:pt x="481" y="112"/>
                  </a:lnTo>
                  <a:lnTo>
                    <a:pt x="467" y="94"/>
                  </a:lnTo>
                  <a:lnTo>
                    <a:pt x="453" y="77"/>
                  </a:lnTo>
                  <a:lnTo>
                    <a:pt x="435" y="62"/>
                  </a:lnTo>
                  <a:lnTo>
                    <a:pt x="418" y="48"/>
                  </a:lnTo>
                  <a:lnTo>
                    <a:pt x="398" y="36"/>
                  </a:lnTo>
                  <a:lnTo>
                    <a:pt x="378" y="25"/>
                  </a:lnTo>
                  <a:lnTo>
                    <a:pt x="357" y="16"/>
                  </a:lnTo>
                  <a:lnTo>
                    <a:pt x="335" y="9"/>
                  </a:lnTo>
                  <a:lnTo>
                    <a:pt x="312" y="4"/>
                  </a:lnTo>
                  <a:lnTo>
                    <a:pt x="288" y="1"/>
                  </a:lnTo>
                  <a:lnTo>
                    <a:pt x="264" y="0"/>
                  </a:lnTo>
                  <a:lnTo>
                    <a:pt x="237" y="1"/>
                  </a:lnTo>
                  <a:lnTo>
                    <a:pt x="211" y="6"/>
                  </a:lnTo>
                  <a:lnTo>
                    <a:pt x="185" y="11"/>
                  </a:lnTo>
                  <a:lnTo>
                    <a:pt x="161" y="21"/>
                  </a:lnTo>
                  <a:lnTo>
                    <a:pt x="138" y="32"/>
                  </a:lnTo>
                  <a:lnTo>
                    <a:pt x="116" y="45"/>
                  </a:lnTo>
                  <a:lnTo>
                    <a:pt x="97" y="61"/>
                  </a:lnTo>
                  <a:lnTo>
                    <a:pt x="77" y="77"/>
                  </a:lnTo>
                  <a:lnTo>
                    <a:pt x="60" y="97"/>
                  </a:lnTo>
                  <a:lnTo>
                    <a:pt x="45" y="116"/>
                  </a:lnTo>
                  <a:lnTo>
                    <a:pt x="32" y="138"/>
                  </a:lnTo>
                  <a:lnTo>
                    <a:pt x="21" y="161"/>
                  </a:lnTo>
                  <a:lnTo>
                    <a:pt x="11" y="186"/>
                  </a:lnTo>
                  <a:lnTo>
                    <a:pt x="6" y="212"/>
                  </a:lnTo>
                  <a:lnTo>
                    <a:pt x="1" y="237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6" y="318"/>
                  </a:lnTo>
                  <a:lnTo>
                    <a:pt x="11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3"/>
                  </a:lnTo>
                  <a:lnTo>
                    <a:pt x="60" y="433"/>
                  </a:lnTo>
                  <a:lnTo>
                    <a:pt x="77" y="452"/>
                  </a:lnTo>
                  <a:lnTo>
                    <a:pt x="97" y="469"/>
                  </a:lnTo>
                  <a:lnTo>
                    <a:pt x="116" y="485"/>
                  </a:lnTo>
                  <a:lnTo>
                    <a:pt x="138" y="497"/>
                  </a:lnTo>
                  <a:lnTo>
                    <a:pt x="161" y="509"/>
                  </a:lnTo>
                  <a:lnTo>
                    <a:pt x="185" y="518"/>
                  </a:lnTo>
                  <a:lnTo>
                    <a:pt x="211" y="524"/>
                  </a:lnTo>
                  <a:lnTo>
                    <a:pt x="237" y="528"/>
                  </a:lnTo>
                  <a:lnTo>
                    <a:pt x="264" y="530"/>
                  </a:lnTo>
                  <a:lnTo>
                    <a:pt x="287" y="528"/>
                  </a:lnTo>
                  <a:lnTo>
                    <a:pt x="309" y="526"/>
                  </a:lnTo>
                  <a:lnTo>
                    <a:pt x="330" y="522"/>
                  </a:lnTo>
                  <a:lnTo>
                    <a:pt x="351" y="515"/>
                  </a:lnTo>
                  <a:lnTo>
                    <a:pt x="372" y="507"/>
                  </a:lnTo>
                  <a:lnTo>
                    <a:pt x="390" y="497"/>
                  </a:lnTo>
                  <a:lnTo>
                    <a:pt x="409" y="487"/>
                  </a:lnTo>
                  <a:lnTo>
                    <a:pt x="427" y="474"/>
                  </a:lnTo>
                  <a:lnTo>
                    <a:pt x="443" y="460"/>
                  </a:lnTo>
                  <a:lnTo>
                    <a:pt x="458" y="446"/>
                  </a:lnTo>
                  <a:lnTo>
                    <a:pt x="472" y="429"/>
                  </a:lnTo>
                  <a:lnTo>
                    <a:pt x="485" y="412"/>
                  </a:lnTo>
                  <a:lnTo>
                    <a:pt x="496" y="394"/>
                  </a:lnTo>
                  <a:lnTo>
                    <a:pt x="505" y="374"/>
                  </a:lnTo>
                  <a:lnTo>
                    <a:pt x="514" y="355"/>
                  </a:lnTo>
                  <a:lnTo>
                    <a:pt x="520" y="334"/>
                  </a:lnTo>
                  <a:lnTo>
                    <a:pt x="525" y="338"/>
                  </a:lnTo>
                  <a:lnTo>
                    <a:pt x="529" y="343"/>
                  </a:lnTo>
                  <a:lnTo>
                    <a:pt x="534" y="346"/>
                  </a:lnTo>
                  <a:lnTo>
                    <a:pt x="539" y="350"/>
                  </a:lnTo>
                  <a:lnTo>
                    <a:pt x="545" y="352"/>
                  </a:lnTo>
                  <a:lnTo>
                    <a:pt x="550" y="355"/>
                  </a:lnTo>
                  <a:lnTo>
                    <a:pt x="556" y="356"/>
                  </a:lnTo>
                  <a:lnTo>
                    <a:pt x="562" y="356"/>
                  </a:lnTo>
                  <a:lnTo>
                    <a:pt x="573" y="355"/>
                  </a:lnTo>
                  <a:lnTo>
                    <a:pt x="585" y="350"/>
                  </a:lnTo>
                  <a:lnTo>
                    <a:pt x="595" y="343"/>
                  </a:lnTo>
                  <a:lnTo>
                    <a:pt x="605" y="333"/>
                  </a:lnTo>
                  <a:lnTo>
                    <a:pt x="611" y="321"/>
                  </a:lnTo>
                  <a:lnTo>
                    <a:pt x="617" y="308"/>
                  </a:lnTo>
                  <a:lnTo>
                    <a:pt x="621" y="295"/>
                  </a:lnTo>
                  <a:lnTo>
                    <a:pt x="622" y="279"/>
                  </a:lnTo>
                  <a:lnTo>
                    <a:pt x="621" y="262"/>
                  </a:lnTo>
                  <a:lnTo>
                    <a:pt x="617" y="249"/>
                  </a:lnTo>
                  <a:lnTo>
                    <a:pt x="611" y="236"/>
                  </a:lnTo>
                  <a:lnTo>
                    <a:pt x="605" y="224"/>
                  </a:lnTo>
                  <a:lnTo>
                    <a:pt x="595" y="214"/>
                  </a:lnTo>
                  <a:lnTo>
                    <a:pt x="585" y="207"/>
                  </a:lnTo>
                  <a:lnTo>
                    <a:pt x="573" y="203"/>
                  </a:lnTo>
                  <a:lnTo>
                    <a:pt x="562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762" y="2920"/>
              <a:ext cx="21" cy="21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40"/>
                </a:cxn>
                <a:cxn ang="0">
                  <a:pos x="35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8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5" y="5"/>
                </a:cxn>
                <a:cxn ang="0">
                  <a:pos x="1" y="12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5" y="35"/>
                </a:cxn>
                <a:cxn ang="0">
                  <a:pos x="12" y="40"/>
                </a:cxn>
                <a:cxn ang="0">
                  <a:pos x="20" y="41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lnTo>
                    <a:pt x="28" y="40"/>
                  </a:lnTo>
                  <a:lnTo>
                    <a:pt x="35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40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562" y="2954"/>
              <a:ext cx="127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4" y="17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7" y="45"/>
                </a:cxn>
                <a:cxn ang="0">
                  <a:pos x="24" y="54"/>
                </a:cxn>
                <a:cxn ang="0">
                  <a:pos x="34" y="62"/>
                </a:cxn>
                <a:cxn ang="0">
                  <a:pos x="46" y="71"/>
                </a:cxn>
                <a:cxn ang="0">
                  <a:pos x="61" y="79"/>
                </a:cxn>
                <a:cxn ang="0">
                  <a:pos x="77" y="84"/>
                </a:cxn>
                <a:cxn ang="0">
                  <a:pos x="93" y="87"/>
                </a:cxn>
                <a:cxn ang="0">
                  <a:pos x="108" y="88"/>
                </a:cxn>
                <a:cxn ang="0">
                  <a:pos x="122" y="88"/>
                </a:cxn>
                <a:cxn ang="0">
                  <a:pos x="133" y="87"/>
                </a:cxn>
                <a:cxn ang="0">
                  <a:pos x="140" y="86"/>
                </a:cxn>
                <a:cxn ang="0">
                  <a:pos x="143" y="86"/>
                </a:cxn>
                <a:cxn ang="0">
                  <a:pos x="252" y="0"/>
                </a:cxn>
                <a:cxn ang="0">
                  <a:pos x="0" y="0"/>
                </a:cxn>
              </a:cxnLst>
              <a:rect l="0" t="0" r="r" b="b"/>
              <a:pathLst>
                <a:path w="252" h="88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7" y="45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6" y="71"/>
                  </a:lnTo>
                  <a:lnTo>
                    <a:pt x="61" y="79"/>
                  </a:lnTo>
                  <a:lnTo>
                    <a:pt x="77" y="84"/>
                  </a:lnTo>
                  <a:lnTo>
                    <a:pt x="93" y="87"/>
                  </a:lnTo>
                  <a:lnTo>
                    <a:pt x="108" y="88"/>
                  </a:lnTo>
                  <a:lnTo>
                    <a:pt x="122" y="88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43" y="86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79" y="2964"/>
              <a:ext cx="7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7"/>
                </a:cxn>
                <a:cxn ang="0">
                  <a:pos x="112" y="27"/>
                </a:cxn>
                <a:cxn ang="0">
                  <a:pos x="149" y="0"/>
                </a:cxn>
                <a:cxn ang="0">
                  <a:pos x="0" y="0"/>
                </a:cxn>
              </a:cxnLst>
              <a:rect l="0" t="0" r="r" b="b"/>
              <a:pathLst>
                <a:path w="149" h="27">
                  <a:moveTo>
                    <a:pt x="0" y="0"/>
                  </a:moveTo>
                  <a:lnTo>
                    <a:pt x="13" y="27"/>
                  </a:lnTo>
                  <a:lnTo>
                    <a:pt x="112" y="27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542" y="2823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6"/>
                </a:cxn>
                <a:cxn ang="0">
                  <a:pos x="64" y="46"/>
                </a:cxn>
                <a:cxn ang="0">
                  <a:pos x="66" y="33"/>
                </a:cxn>
                <a:cxn ang="0">
                  <a:pos x="64" y="21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6"/>
                  </a:lnTo>
                  <a:lnTo>
                    <a:pt x="64" y="46"/>
                  </a:lnTo>
                  <a:lnTo>
                    <a:pt x="66" y="33"/>
                  </a:lnTo>
                  <a:lnTo>
                    <a:pt x="64" y="21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645" y="2824"/>
              <a:ext cx="38" cy="38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46" y="75"/>
                </a:cxn>
                <a:cxn ang="0">
                  <a:pos x="53" y="73"/>
                </a:cxn>
                <a:cxn ang="0">
                  <a:pos x="58" y="69"/>
                </a:cxn>
                <a:cxn ang="0">
                  <a:pos x="64" y="65"/>
                </a:cxn>
                <a:cxn ang="0">
                  <a:pos x="69" y="59"/>
                </a:cxn>
                <a:cxn ang="0">
                  <a:pos x="72" y="53"/>
                </a:cxn>
                <a:cxn ang="0">
                  <a:pos x="74" y="46"/>
                </a:cxn>
                <a:cxn ang="0">
                  <a:pos x="76" y="38"/>
                </a:cxn>
                <a:cxn ang="0">
                  <a:pos x="74" y="30"/>
                </a:cxn>
                <a:cxn ang="0">
                  <a:pos x="72" y="23"/>
                </a:cxn>
                <a:cxn ang="0">
                  <a:pos x="69" y="18"/>
                </a:cxn>
                <a:cxn ang="0">
                  <a:pos x="64" y="12"/>
                </a:cxn>
                <a:cxn ang="0">
                  <a:pos x="58" y="7"/>
                </a:cxn>
                <a:cxn ang="0">
                  <a:pos x="53" y="4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7" y="7"/>
                </a:cxn>
                <a:cxn ang="0">
                  <a:pos x="11" y="12"/>
                </a:cxn>
                <a:cxn ang="0">
                  <a:pos x="6" y="18"/>
                </a:cxn>
                <a:cxn ang="0">
                  <a:pos x="3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6" y="59"/>
                </a:cxn>
                <a:cxn ang="0">
                  <a:pos x="11" y="65"/>
                </a:cxn>
                <a:cxn ang="0">
                  <a:pos x="17" y="69"/>
                </a:cxn>
                <a:cxn ang="0">
                  <a:pos x="23" y="73"/>
                </a:cxn>
                <a:cxn ang="0">
                  <a:pos x="29" y="75"/>
                </a:cxn>
                <a:cxn ang="0">
                  <a:pos x="38" y="76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lnTo>
                    <a:pt x="46" y="75"/>
                  </a:lnTo>
                  <a:lnTo>
                    <a:pt x="53" y="73"/>
                  </a:lnTo>
                  <a:lnTo>
                    <a:pt x="58" y="69"/>
                  </a:lnTo>
                  <a:lnTo>
                    <a:pt x="64" y="65"/>
                  </a:lnTo>
                  <a:lnTo>
                    <a:pt x="69" y="59"/>
                  </a:lnTo>
                  <a:lnTo>
                    <a:pt x="72" y="53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69" y="18"/>
                  </a:lnTo>
                  <a:lnTo>
                    <a:pt x="64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6" y="59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554" y="2827"/>
              <a:ext cx="75" cy="93"/>
            </a:xfrm>
            <a:custGeom>
              <a:avLst/>
              <a:gdLst/>
              <a:ahLst/>
              <a:cxnLst>
                <a:cxn ang="0">
                  <a:pos x="40" y="163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0" y="187"/>
                </a:cxn>
                <a:cxn ang="0">
                  <a:pos x="148" y="187"/>
                </a:cxn>
                <a:cxn ang="0">
                  <a:pos x="148" y="161"/>
                </a:cxn>
                <a:cxn ang="0">
                  <a:pos x="40" y="163"/>
                </a:cxn>
              </a:cxnLst>
              <a:rect l="0" t="0" r="r" b="b"/>
              <a:pathLst>
                <a:path w="148" h="187">
                  <a:moveTo>
                    <a:pt x="40" y="163"/>
                  </a:moveTo>
                  <a:lnTo>
                    <a:pt x="105" y="44"/>
                  </a:lnTo>
                  <a:lnTo>
                    <a:pt x="105" y="0"/>
                  </a:lnTo>
                  <a:lnTo>
                    <a:pt x="0" y="187"/>
                  </a:lnTo>
                  <a:lnTo>
                    <a:pt x="148" y="187"/>
                  </a:lnTo>
                  <a:lnTo>
                    <a:pt x="148" y="161"/>
                  </a:lnTo>
                  <a:lnTo>
                    <a:pt x="4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57" y="2652"/>
              <a:ext cx="494" cy="1150"/>
            </a:xfrm>
            <a:custGeom>
              <a:avLst/>
              <a:gdLst/>
              <a:ahLst/>
              <a:cxnLst>
                <a:cxn ang="0">
                  <a:pos x="987" y="1462"/>
                </a:cxn>
                <a:cxn ang="0">
                  <a:pos x="909" y="1462"/>
                </a:cxn>
                <a:cxn ang="0">
                  <a:pos x="886" y="169"/>
                </a:cxn>
                <a:cxn ang="0">
                  <a:pos x="713" y="169"/>
                </a:cxn>
                <a:cxn ang="0">
                  <a:pos x="713" y="130"/>
                </a:cxn>
                <a:cxn ang="0">
                  <a:pos x="556" y="130"/>
                </a:cxn>
                <a:cxn ang="0">
                  <a:pos x="540" y="0"/>
                </a:cxn>
                <a:cxn ang="0">
                  <a:pos x="403" y="0"/>
                </a:cxn>
                <a:cxn ang="0">
                  <a:pos x="385" y="130"/>
                </a:cxn>
                <a:cxn ang="0">
                  <a:pos x="227" y="130"/>
                </a:cxn>
                <a:cxn ang="0">
                  <a:pos x="227" y="169"/>
                </a:cxn>
                <a:cxn ang="0">
                  <a:pos x="101" y="169"/>
                </a:cxn>
                <a:cxn ang="0">
                  <a:pos x="70" y="1462"/>
                </a:cxn>
                <a:cxn ang="0">
                  <a:pos x="0" y="1462"/>
                </a:cxn>
                <a:cxn ang="0">
                  <a:pos x="0" y="1564"/>
                </a:cxn>
                <a:cxn ang="0">
                  <a:pos x="204" y="1564"/>
                </a:cxn>
                <a:cxn ang="0">
                  <a:pos x="106" y="2298"/>
                </a:cxn>
                <a:cxn ang="0">
                  <a:pos x="258" y="2300"/>
                </a:cxn>
                <a:cxn ang="0">
                  <a:pos x="350" y="1564"/>
                </a:cxn>
                <a:cxn ang="0">
                  <a:pos x="592" y="1564"/>
                </a:cxn>
                <a:cxn ang="0">
                  <a:pos x="680" y="2300"/>
                </a:cxn>
                <a:cxn ang="0">
                  <a:pos x="836" y="2299"/>
                </a:cxn>
                <a:cxn ang="0">
                  <a:pos x="737" y="1564"/>
                </a:cxn>
                <a:cxn ang="0">
                  <a:pos x="987" y="1564"/>
                </a:cxn>
                <a:cxn ang="0">
                  <a:pos x="987" y="1462"/>
                </a:cxn>
              </a:cxnLst>
              <a:rect l="0" t="0" r="r" b="b"/>
              <a:pathLst>
                <a:path w="987" h="2300">
                  <a:moveTo>
                    <a:pt x="987" y="1462"/>
                  </a:moveTo>
                  <a:lnTo>
                    <a:pt x="909" y="1462"/>
                  </a:lnTo>
                  <a:lnTo>
                    <a:pt x="886" y="169"/>
                  </a:lnTo>
                  <a:lnTo>
                    <a:pt x="713" y="169"/>
                  </a:lnTo>
                  <a:lnTo>
                    <a:pt x="713" y="130"/>
                  </a:lnTo>
                  <a:lnTo>
                    <a:pt x="556" y="130"/>
                  </a:lnTo>
                  <a:lnTo>
                    <a:pt x="540" y="0"/>
                  </a:lnTo>
                  <a:lnTo>
                    <a:pt x="403" y="0"/>
                  </a:lnTo>
                  <a:lnTo>
                    <a:pt x="385" y="130"/>
                  </a:lnTo>
                  <a:lnTo>
                    <a:pt x="227" y="130"/>
                  </a:lnTo>
                  <a:lnTo>
                    <a:pt x="227" y="169"/>
                  </a:lnTo>
                  <a:lnTo>
                    <a:pt x="101" y="169"/>
                  </a:lnTo>
                  <a:lnTo>
                    <a:pt x="70" y="1462"/>
                  </a:lnTo>
                  <a:lnTo>
                    <a:pt x="0" y="1462"/>
                  </a:lnTo>
                  <a:lnTo>
                    <a:pt x="0" y="1564"/>
                  </a:lnTo>
                  <a:lnTo>
                    <a:pt x="204" y="1564"/>
                  </a:lnTo>
                  <a:lnTo>
                    <a:pt x="106" y="2298"/>
                  </a:lnTo>
                  <a:lnTo>
                    <a:pt x="258" y="2300"/>
                  </a:lnTo>
                  <a:lnTo>
                    <a:pt x="350" y="1564"/>
                  </a:lnTo>
                  <a:lnTo>
                    <a:pt x="592" y="1564"/>
                  </a:lnTo>
                  <a:lnTo>
                    <a:pt x="680" y="2300"/>
                  </a:lnTo>
                  <a:lnTo>
                    <a:pt x="836" y="2299"/>
                  </a:lnTo>
                  <a:lnTo>
                    <a:pt x="737" y="1564"/>
                  </a:lnTo>
                  <a:lnTo>
                    <a:pt x="987" y="1564"/>
                  </a:lnTo>
                  <a:lnTo>
                    <a:pt x="987" y="14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914" y="2759"/>
              <a:ext cx="376" cy="626"/>
            </a:xfrm>
            <a:custGeom>
              <a:avLst/>
              <a:gdLst/>
              <a:ahLst/>
              <a:cxnLst>
                <a:cxn ang="0">
                  <a:pos x="752" y="1253"/>
                </a:cxn>
                <a:cxn ang="0">
                  <a:pos x="728" y="0"/>
                </a:cxn>
                <a:cxn ang="0">
                  <a:pos x="31" y="0"/>
                </a:cxn>
                <a:cxn ang="0">
                  <a:pos x="0" y="1253"/>
                </a:cxn>
                <a:cxn ang="0">
                  <a:pos x="752" y="1253"/>
                </a:cxn>
              </a:cxnLst>
              <a:rect l="0" t="0" r="r" b="b"/>
              <a:pathLst>
                <a:path w="752" h="1253">
                  <a:moveTo>
                    <a:pt x="752" y="1253"/>
                  </a:moveTo>
                  <a:lnTo>
                    <a:pt x="728" y="0"/>
                  </a:lnTo>
                  <a:lnTo>
                    <a:pt x="31" y="0"/>
                  </a:lnTo>
                  <a:lnTo>
                    <a:pt x="0" y="1253"/>
                  </a:lnTo>
                  <a:lnTo>
                    <a:pt x="752" y="12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443" y="3089"/>
              <a:ext cx="415" cy="429"/>
            </a:xfrm>
            <a:custGeom>
              <a:avLst/>
              <a:gdLst/>
              <a:ahLst/>
              <a:cxnLst>
                <a:cxn ang="0">
                  <a:pos x="67" y="342"/>
                </a:cxn>
                <a:cxn ang="0">
                  <a:pos x="74" y="340"/>
                </a:cxn>
                <a:cxn ang="0">
                  <a:pos x="90" y="332"/>
                </a:cxn>
                <a:cxn ang="0">
                  <a:pos x="111" y="321"/>
                </a:cxn>
                <a:cxn ang="0">
                  <a:pos x="130" y="309"/>
                </a:cxn>
                <a:cxn ang="0">
                  <a:pos x="142" y="301"/>
                </a:cxn>
                <a:cxn ang="0">
                  <a:pos x="155" y="290"/>
                </a:cxn>
                <a:cxn ang="0">
                  <a:pos x="170" y="281"/>
                </a:cxn>
                <a:cxn ang="0">
                  <a:pos x="182" y="271"/>
                </a:cxn>
                <a:cxn ang="0">
                  <a:pos x="203" y="265"/>
                </a:cxn>
                <a:cxn ang="0">
                  <a:pos x="208" y="271"/>
                </a:cxn>
                <a:cxn ang="0">
                  <a:pos x="811" y="858"/>
                </a:cxn>
                <a:cxn ang="0">
                  <a:pos x="816" y="334"/>
                </a:cxn>
                <a:cxn ang="0">
                  <a:pos x="826" y="289"/>
                </a:cxn>
                <a:cxn ang="0">
                  <a:pos x="826" y="214"/>
                </a:cxn>
                <a:cxn ang="0">
                  <a:pos x="802" y="163"/>
                </a:cxn>
                <a:cxn ang="0">
                  <a:pos x="768" y="111"/>
                </a:cxn>
                <a:cxn ang="0">
                  <a:pos x="732" y="67"/>
                </a:cxn>
                <a:cxn ang="0">
                  <a:pos x="697" y="38"/>
                </a:cxn>
                <a:cxn ang="0">
                  <a:pos x="671" y="25"/>
                </a:cxn>
                <a:cxn ang="0">
                  <a:pos x="644" y="19"/>
                </a:cxn>
                <a:cxn ang="0">
                  <a:pos x="623" y="14"/>
                </a:cxn>
                <a:cxn ang="0">
                  <a:pos x="615" y="13"/>
                </a:cxn>
                <a:cxn ang="0">
                  <a:pos x="606" y="24"/>
                </a:cxn>
                <a:cxn ang="0">
                  <a:pos x="582" y="49"/>
                </a:cxn>
                <a:cxn ang="0">
                  <a:pos x="547" y="77"/>
                </a:cxn>
                <a:cxn ang="0">
                  <a:pos x="509" y="96"/>
                </a:cxn>
                <a:cxn ang="0">
                  <a:pos x="460" y="104"/>
                </a:cxn>
                <a:cxn ang="0">
                  <a:pos x="411" y="104"/>
                </a:cxn>
                <a:cxn ang="0">
                  <a:pos x="371" y="99"/>
                </a:cxn>
                <a:cxn ang="0">
                  <a:pos x="345" y="91"/>
                </a:cxn>
                <a:cxn ang="0">
                  <a:pos x="304" y="60"/>
                </a:cxn>
                <a:cxn ang="0">
                  <a:pos x="279" y="31"/>
                </a:cxn>
                <a:cxn ang="0">
                  <a:pos x="266" y="9"/>
                </a:cxn>
                <a:cxn ang="0">
                  <a:pos x="263" y="0"/>
                </a:cxn>
                <a:cxn ang="0">
                  <a:pos x="253" y="2"/>
                </a:cxn>
                <a:cxn ang="0">
                  <a:pos x="227" y="9"/>
                </a:cxn>
                <a:cxn ang="0">
                  <a:pos x="195" y="21"/>
                </a:cxn>
                <a:cxn ang="0">
                  <a:pos x="164" y="38"/>
                </a:cxn>
                <a:cxn ang="0">
                  <a:pos x="122" y="83"/>
                </a:cxn>
                <a:cxn ang="0">
                  <a:pos x="76" y="149"/>
                </a:cxn>
                <a:cxn ang="0">
                  <a:pos x="39" y="210"/>
                </a:cxn>
                <a:cxn ang="0">
                  <a:pos x="24" y="236"/>
                </a:cxn>
              </a:cxnLst>
              <a:rect l="0" t="0" r="r" b="b"/>
              <a:pathLst>
                <a:path w="831" h="858">
                  <a:moveTo>
                    <a:pt x="24" y="236"/>
                  </a:moveTo>
                  <a:lnTo>
                    <a:pt x="67" y="342"/>
                  </a:lnTo>
                  <a:lnTo>
                    <a:pt x="69" y="341"/>
                  </a:lnTo>
                  <a:lnTo>
                    <a:pt x="74" y="340"/>
                  </a:lnTo>
                  <a:lnTo>
                    <a:pt x="81" y="336"/>
                  </a:lnTo>
                  <a:lnTo>
                    <a:pt x="90" y="332"/>
                  </a:lnTo>
                  <a:lnTo>
                    <a:pt x="100" y="327"/>
                  </a:lnTo>
                  <a:lnTo>
                    <a:pt x="111" y="321"/>
                  </a:lnTo>
                  <a:lnTo>
                    <a:pt x="121" y="316"/>
                  </a:lnTo>
                  <a:lnTo>
                    <a:pt x="130" y="309"/>
                  </a:lnTo>
                  <a:lnTo>
                    <a:pt x="136" y="304"/>
                  </a:lnTo>
                  <a:lnTo>
                    <a:pt x="142" y="301"/>
                  </a:lnTo>
                  <a:lnTo>
                    <a:pt x="148" y="296"/>
                  </a:lnTo>
                  <a:lnTo>
                    <a:pt x="155" y="290"/>
                  </a:lnTo>
                  <a:lnTo>
                    <a:pt x="163" y="286"/>
                  </a:lnTo>
                  <a:lnTo>
                    <a:pt x="170" y="281"/>
                  </a:lnTo>
                  <a:lnTo>
                    <a:pt x="175" y="275"/>
                  </a:lnTo>
                  <a:lnTo>
                    <a:pt x="182" y="271"/>
                  </a:lnTo>
                  <a:lnTo>
                    <a:pt x="195" y="265"/>
                  </a:lnTo>
                  <a:lnTo>
                    <a:pt x="203" y="265"/>
                  </a:lnTo>
                  <a:lnTo>
                    <a:pt x="206" y="269"/>
                  </a:lnTo>
                  <a:lnTo>
                    <a:pt x="208" y="271"/>
                  </a:lnTo>
                  <a:lnTo>
                    <a:pt x="0" y="858"/>
                  </a:lnTo>
                  <a:lnTo>
                    <a:pt x="811" y="858"/>
                  </a:lnTo>
                  <a:lnTo>
                    <a:pt x="642" y="340"/>
                  </a:lnTo>
                  <a:lnTo>
                    <a:pt x="816" y="334"/>
                  </a:lnTo>
                  <a:lnTo>
                    <a:pt x="819" y="321"/>
                  </a:lnTo>
                  <a:lnTo>
                    <a:pt x="826" y="289"/>
                  </a:lnTo>
                  <a:lnTo>
                    <a:pt x="831" y="250"/>
                  </a:lnTo>
                  <a:lnTo>
                    <a:pt x="826" y="214"/>
                  </a:lnTo>
                  <a:lnTo>
                    <a:pt x="816" y="189"/>
                  </a:lnTo>
                  <a:lnTo>
                    <a:pt x="802" y="163"/>
                  </a:lnTo>
                  <a:lnTo>
                    <a:pt x="786" y="136"/>
                  </a:lnTo>
                  <a:lnTo>
                    <a:pt x="768" y="111"/>
                  </a:lnTo>
                  <a:lnTo>
                    <a:pt x="750" y="88"/>
                  </a:lnTo>
                  <a:lnTo>
                    <a:pt x="732" y="67"/>
                  </a:lnTo>
                  <a:lnTo>
                    <a:pt x="713" y="51"/>
                  </a:lnTo>
                  <a:lnTo>
                    <a:pt x="697" y="38"/>
                  </a:lnTo>
                  <a:lnTo>
                    <a:pt x="684" y="31"/>
                  </a:lnTo>
                  <a:lnTo>
                    <a:pt x="671" y="25"/>
                  </a:lnTo>
                  <a:lnTo>
                    <a:pt x="657" y="22"/>
                  </a:lnTo>
                  <a:lnTo>
                    <a:pt x="644" y="19"/>
                  </a:lnTo>
                  <a:lnTo>
                    <a:pt x="633" y="15"/>
                  </a:lnTo>
                  <a:lnTo>
                    <a:pt x="623" y="14"/>
                  </a:lnTo>
                  <a:lnTo>
                    <a:pt x="618" y="13"/>
                  </a:lnTo>
                  <a:lnTo>
                    <a:pt x="615" y="13"/>
                  </a:lnTo>
                  <a:lnTo>
                    <a:pt x="613" y="16"/>
                  </a:lnTo>
                  <a:lnTo>
                    <a:pt x="606" y="24"/>
                  </a:lnTo>
                  <a:lnTo>
                    <a:pt x="596" y="36"/>
                  </a:lnTo>
                  <a:lnTo>
                    <a:pt x="582" y="49"/>
                  </a:lnTo>
                  <a:lnTo>
                    <a:pt x="566" y="64"/>
                  </a:lnTo>
                  <a:lnTo>
                    <a:pt x="547" y="77"/>
                  </a:lnTo>
                  <a:lnTo>
                    <a:pt x="529" y="88"/>
                  </a:lnTo>
                  <a:lnTo>
                    <a:pt x="509" y="96"/>
                  </a:lnTo>
                  <a:lnTo>
                    <a:pt x="485" y="100"/>
                  </a:lnTo>
                  <a:lnTo>
                    <a:pt x="460" y="104"/>
                  </a:lnTo>
                  <a:lnTo>
                    <a:pt x="436" y="105"/>
                  </a:lnTo>
                  <a:lnTo>
                    <a:pt x="411" y="104"/>
                  </a:lnTo>
                  <a:lnTo>
                    <a:pt x="390" y="103"/>
                  </a:lnTo>
                  <a:lnTo>
                    <a:pt x="371" y="99"/>
                  </a:lnTo>
                  <a:lnTo>
                    <a:pt x="355" y="96"/>
                  </a:lnTo>
                  <a:lnTo>
                    <a:pt x="345" y="91"/>
                  </a:lnTo>
                  <a:lnTo>
                    <a:pt x="323" y="76"/>
                  </a:lnTo>
                  <a:lnTo>
                    <a:pt x="304" y="60"/>
                  </a:lnTo>
                  <a:lnTo>
                    <a:pt x="289" y="45"/>
                  </a:lnTo>
                  <a:lnTo>
                    <a:pt x="279" y="31"/>
                  </a:lnTo>
                  <a:lnTo>
                    <a:pt x="271" y="19"/>
                  </a:lnTo>
                  <a:lnTo>
                    <a:pt x="266" y="9"/>
                  </a:lnTo>
                  <a:lnTo>
                    <a:pt x="264" y="2"/>
                  </a:lnTo>
                  <a:lnTo>
                    <a:pt x="263" y="0"/>
                  </a:lnTo>
                  <a:lnTo>
                    <a:pt x="261" y="0"/>
                  </a:lnTo>
                  <a:lnTo>
                    <a:pt x="253" y="2"/>
                  </a:lnTo>
                  <a:lnTo>
                    <a:pt x="241" y="5"/>
                  </a:lnTo>
                  <a:lnTo>
                    <a:pt x="227" y="9"/>
                  </a:lnTo>
                  <a:lnTo>
                    <a:pt x="212" y="14"/>
                  </a:lnTo>
                  <a:lnTo>
                    <a:pt x="195" y="21"/>
                  </a:lnTo>
                  <a:lnTo>
                    <a:pt x="179" y="29"/>
                  </a:lnTo>
                  <a:lnTo>
                    <a:pt x="164" y="38"/>
                  </a:lnTo>
                  <a:lnTo>
                    <a:pt x="144" y="55"/>
                  </a:lnTo>
                  <a:lnTo>
                    <a:pt x="122" y="83"/>
                  </a:lnTo>
                  <a:lnTo>
                    <a:pt x="99" y="115"/>
                  </a:lnTo>
                  <a:lnTo>
                    <a:pt x="76" y="149"/>
                  </a:lnTo>
                  <a:lnTo>
                    <a:pt x="56" y="182"/>
                  </a:lnTo>
                  <a:lnTo>
                    <a:pt x="39" y="210"/>
                  </a:lnTo>
                  <a:lnTo>
                    <a:pt x="29" y="229"/>
                  </a:lnTo>
                  <a:lnTo>
                    <a:pt x="24" y="236"/>
                  </a:lnTo>
                  <a:close/>
                </a:path>
              </a:pathLst>
            </a:custGeom>
            <a:solidFill>
              <a:srgbClr val="FFF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516" y="3153"/>
              <a:ext cx="195" cy="210"/>
            </a:xfrm>
            <a:custGeom>
              <a:avLst/>
              <a:gdLst/>
              <a:ahLst/>
              <a:cxnLst>
                <a:cxn ang="0">
                  <a:pos x="390" y="370"/>
                </a:cxn>
                <a:cxn ang="0">
                  <a:pos x="65" y="0"/>
                </a:cxn>
                <a:cxn ang="0">
                  <a:pos x="0" y="50"/>
                </a:cxn>
                <a:cxn ang="0">
                  <a:pos x="324" y="419"/>
                </a:cxn>
                <a:cxn ang="0">
                  <a:pos x="390" y="370"/>
                </a:cxn>
              </a:cxnLst>
              <a:rect l="0" t="0" r="r" b="b"/>
              <a:pathLst>
                <a:path w="390" h="419">
                  <a:moveTo>
                    <a:pt x="390" y="370"/>
                  </a:moveTo>
                  <a:lnTo>
                    <a:pt x="65" y="0"/>
                  </a:lnTo>
                  <a:lnTo>
                    <a:pt x="0" y="50"/>
                  </a:lnTo>
                  <a:lnTo>
                    <a:pt x="324" y="419"/>
                  </a:lnTo>
                  <a:lnTo>
                    <a:pt x="390" y="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531" y="3167"/>
              <a:ext cx="160" cy="179"/>
            </a:xfrm>
            <a:custGeom>
              <a:avLst/>
              <a:gdLst/>
              <a:ahLst/>
              <a:cxnLst>
                <a:cxn ang="0">
                  <a:pos x="321" y="337"/>
                </a:cxn>
                <a:cxn ang="0">
                  <a:pos x="26" y="0"/>
                </a:cxn>
                <a:cxn ang="0">
                  <a:pos x="0" y="21"/>
                </a:cxn>
                <a:cxn ang="0">
                  <a:pos x="293" y="357"/>
                </a:cxn>
                <a:cxn ang="0">
                  <a:pos x="321" y="337"/>
                </a:cxn>
              </a:cxnLst>
              <a:rect l="0" t="0" r="r" b="b"/>
              <a:pathLst>
                <a:path w="321" h="357">
                  <a:moveTo>
                    <a:pt x="321" y="337"/>
                  </a:moveTo>
                  <a:lnTo>
                    <a:pt x="26" y="0"/>
                  </a:lnTo>
                  <a:lnTo>
                    <a:pt x="0" y="21"/>
                  </a:lnTo>
                  <a:lnTo>
                    <a:pt x="293" y="357"/>
                  </a:lnTo>
                  <a:lnTo>
                    <a:pt x="321" y="337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466" y="3101"/>
              <a:ext cx="9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7"/>
                </a:cxn>
                <a:cxn ang="0">
                  <a:pos x="16" y="46"/>
                </a:cxn>
                <a:cxn ang="0">
                  <a:pos x="20" y="64"/>
                </a:cxn>
                <a:cxn ang="0">
                  <a:pos x="26" y="81"/>
                </a:cxn>
                <a:cxn ang="0">
                  <a:pos x="36" y="118"/>
                </a:cxn>
                <a:cxn ang="0">
                  <a:pos x="49" y="145"/>
                </a:cxn>
                <a:cxn ang="0">
                  <a:pos x="65" y="163"/>
                </a:cxn>
                <a:cxn ang="0">
                  <a:pos x="80" y="174"/>
                </a:cxn>
                <a:cxn ang="0">
                  <a:pos x="95" y="180"/>
                </a:cxn>
                <a:cxn ang="0">
                  <a:pos x="108" y="181"/>
                </a:cxn>
                <a:cxn ang="0">
                  <a:pos x="116" y="181"/>
                </a:cxn>
                <a:cxn ang="0">
                  <a:pos x="119" y="181"/>
                </a:cxn>
                <a:cxn ang="0">
                  <a:pos x="123" y="179"/>
                </a:cxn>
                <a:cxn ang="0">
                  <a:pos x="129" y="174"/>
                </a:cxn>
                <a:cxn ang="0">
                  <a:pos x="137" y="166"/>
                </a:cxn>
                <a:cxn ang="0">
                  <a:pos x="146" y="158"/>
                </a:cxn>
                <a:cxn ang="0">
                  <a:pos x="155" y="149"/>
                </a:cxn>
                <a:cxn ang="0">
                  <a:pos x="163" y="142"/>
                </a:cxn>
                <a:cxn ang="0">
                  <a:pos x="169" y="136"/>
                </a:cxn>
                <a:cxn ang="0">
                  <a:pos x="172" y="134"/>
                </a:cxn>
                <a:cxn ang="0">
                  <a:pos x="175" y="130"/>
                </a:cxn>
                <a:cxn ang="0">
                  <a:pos x="177" y="125"/>
                </a:cxn>
                <a:cxn ang="0">
                  <a:pos x="179" y="118"/>
                </a:cxn>
                <a:cxn ang="0">
                  <a:pos x="179" y="110"/>
                </a:cxn>
                <a:cxn ang="0">
                  <a:pos x="179" y="102"/>
                </a:cxn>
                <a:cxn ang="0">
                  <a:pos x="177" y="92"/>
                </a:cxn>
                <a:cxn ang="0">
                  <a:pos x="173" y="82"/>
                </a:cxn>
                <a:cxn ang="0">
                  <a:pos x="168" y="72"/>
                </a:cxn>
                <a:cxn ang="0">
                  <a:pos x="158" y="61"/>
                </a:cxn>
                <a:cxn ang="0">
                  <a:pos x="147" y="51"/>
                </a:cxn>
                <a:cxn ang="0">
                  <a:pos x="132" y="41"/>
                </a:cxn>
                <a:cxn ang="0">
                  <a:pos x="114" y="31"/>
                </a:cxn>
                <a:cxn ang="0">
                  <a:pos x="92" y="22"/>
                </a:cxn>
                <a:cxn ang="0">
                  <a:pos x="65" y="14"/>
                </a:cxn>
                <a:cxn ang="0">
                  <a:pos x="35" y="6"/>
                </a:cxn>
                <a:cxn ang="0">
                  <a:pos x="0" y="0"/>
                </a:cxn>
              </a:cxnLst>
              <a:rect l="0" t="0" r="r" b="b"/>
              <a:pathLst>
                <a:path w="179" h="181">
                  <a:moveTo>
                    <a:pt x="0" y="0"/>
                  </a:moveTo>
                  <a:lnTo>
                    <a:pt x="9" y="27"/>
                  </a:lnTo>
                  <a:lnTo>
                    <a:pt x="16" y="46"/>
                  </a:lnTo>
                  <a:lnTo>
                    <a:pt x="20" y="64"/>
                  </a:lnTo>
                  <a:lnTo>
                    <a:pt x="26" y="81"/>
                  </a:lnTo>
                  <a:lnTo>
                    <a:pt x="36" y="118"/>
                  </a:lnTo>
                  <a:lnTo>
                    <a:pt x="49" y="145"/>
                  </a:lnTo>
                  <a:lnTo>
                    <a:pt x="65" y="163"/>
                  </a:lnTo>
                  <a:lnTo>
                    <a:pt x="80" y="174"/>
                  </a:lnTo>
                  <a:lnTo>
                    <a:pt x="95" y="180"/>
                  </a:lnTo>
                  <a:lnTo>
                    <a:pt x="108" y="181"/>
                  </a:lnTo>
                  <a:lnTo>
                    <a:pt x="116" y="181"/>
                  </a:lnTo>
                  <a:lnTo>
                    <a:pt x="119" y="181"/>
                  </a:lnTo>
                  <a:lnTo>
                    <a:pt x="123" y="179"/>
                  </a:lnTo>
                  <a:lnTo>
                    <a:pt x="129" y="174"/>
                  </a:lnTo>
                  <a:lnTo>
                    <a:pt x="137" y="166"/>
                  </a:lnTo>
                  <a:lnTo>
                    <a:pt x="146" y="158"/>
                  </a:lnTo>
                  <a:lnTo>
                    <a:pt x="155" y="149"/>
                  </a:lnTo>
                  <a:lnTo>
                    <a:pt x="163" y="142"/>
                  </a:lnTo>
                  <a:lnTo>
                    <a:pt x="169" y="136"/>
                  </a:lnTo>
                  <a:lnTo>
                    <a:pt x="172" y="134"/>
                  </a:lnTo>
                  <a:lnTo>
                    <a:pt x="175" y="130"/>
                  </a:lnTo>
                  <a:lnTo>
                    <a:pt x="177" y="125"/>
                  </a:lnTo>
                  <a:lnTo>
                    <a:pt x="179" y="118"/>
                  </a:lnTo>
                  <a:lnTo>
                    <a:pt x="179" y="110"/>
                  </a:lnTo>
                  <a:lnTo>
                    <a:pt x="179" y="102"/>
                  </a:lnTo>
                  <a:lnTo>
                    <a:pt x="177" y="92"/>
                  </a:lnTo>
                  <a:lnTo>
                    <a:pt x="173" y="82"/>
                  </a:lnTo>
                  <a:lnTo>
                    <a:pt x="168" y="72"/>
                  </a:lnTo>
                  <a:lnTo>
                    <a:pt x="158" y="61"/>
                  </a:lnTo>
                  <a:lnTo>
                    <a:pt x="147" y="51"/>
                  </a:lnTo>
                  <a:lnTo>
                    <a:pt x="132" y="41"/>
                  </a:lnTo>
                  <a:lnTo>
                    <a:pt x="114" y="31"/>
                  </a:lnTo>
                  <a:lnTo>
                    <a:pt x="92" y="22"/>
                  </a:lnTo>
                  <a:lnTo>
                    <a:pt x="65" y="14"/>
                  </a:lnTo>
                  <a:lnTo>
                    <a:pt x="3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477" y="3114"/>
              <a:ext cx="64" cy="64"/>
            </a:xfrm>
            <a:custGeom>
              <a:avLst/>
              <a:gdLst/>
              <a:ahLst/>
              <a:cxnLst>
                <a:cxn ang="0">
                  <a:pos x="128" y="86"/>
                </a:cxn>
                <a:cxn ang="0">
                  <a:pos x="124" y="95"/>
                </a:cxn>
                <a:cxn ang="0">
                  <a:pos x="118" y="103"/>
                </a:cxn>
                <a:cxn ang="0">
                  <a:pos x="111" y="110"/>
                </a:cxn>
                <a:cxn ang="0">
                  <a:pos x="103" y="117"/>
                </a:cxn>
                <a:cxn ang="0">
                  <a:pos x="96" y="122"/>
                </a:cxn>
                <a:cxn ang="0">
                  <a:pos x="90" y="125"/>
                </a:cxn>
                <a:cxn ang="0">
                  <a:pos x="86" y="127"/>
                </a:cxn>
                <a:cxn ang="0">
                  <a:pos x="84" y="128"/>
                </a:cxn>
                <a:cxn ang="0">
                  <a:pos x="84" y="128"/>
                </a:cxn>
                <a:cxn ang="0">
                  <a:pos x="64" y="122"/>
                </a:cxn>
                <a:cxn ang="0">
                  <a:pos x="52" y="113"/>
                </a:cxn>
                <a:cxn ang="0">
                  <a:pos x="46" y="99"/>
                </a:cxn>
                <a:cxn ang="0">
                  <a:pos x="44" y="82"/>
                </a:cxn>
                <a:cxn ang="0">
                  <a:pos x="42" y="62"/>
                </a:cxn>
                <a:cxn ang="0">
                  <a:pos x="36" y="41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23" y="6"/>
                </a:cxn>
                <a:cxn ang="0">
                  <a:pos x="45" y="11"/>
                </a:cxn>
                <a:cxn ang="0">
                  <a:pos x="72" y="21"/>
                </a:cxn>
                <a:cxn ang="0">
                  <a:pos x="96" y="33"/>
                </a:cxn>
                <a:cxn ang="0">
                  <a:pos x="116" y="48"/>
                </a:cxn>
                <a:cxn ang="0">
                  <a:pos x="128" y="65"/>
                </a:cxn>
                <a:cxn ang="0">
                  <a:pos x="128" y="86"/>
                </a:cxn>
              </a:cxnLst>
              <a:rect l="0" t="0" r="r" b="b"/>
              <a:pathLst>
                <a:path w="128" h="128">
                  <a:moveTo>
                    <a:pt x="128" y="86"/>
                  </a:moveTo>
                  <a:lnTo>
                    <a:pt x="124" y="95"/>
                  </a:lnTo>
                  <a:lnTo>
                    <a:pt x="118" y="103"/>
                  </a:lnTo>
                  <a:lnTo>
                    <a:pt x="111" y="110"/>
                  </a:lnTo>
                  <a:lnTo>
                    <a:pt x="103" y="117"/>
                  </a:lnTo>
                  <a:lnTo>
                    <a:pt x="96" y="122"/>
                  </a:lnTo>
                  <a:lnTo>
                    <a:pt x="90" y="125"/>
                  </a:lnTo>
                  <a:lnTo>
                    <a:pt x="86" y="127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64" y="122"/>
                  </a:lnTo>
                  <a:lnTo>
                    <a:pt x="52" y="113"/>
                  </a:lnTo>
                  <a:lnTo>
                    <a:pt x="46" y="99"/>
                  </a:lnTo>
                  <a:lnTo>
                    <a:pt x="44" y="82"/>
                  </a:lnTo>
                  <a:lnTo>
                    <a:pt x="42" y="62"/>
                  </a:lnTo>
                  <a:lnTo>
                    <a:pt x="36" y="41"/>
                  </a:lnTo>
                  <a:lnTo>
                    <a:pt x="23" y="21"/>
                  </a:lnTo>
                  <a:lnTo>
                    <a:pt x="0" y="0"/>
                  </a:lnTo>
                  <a:lnTo>
                    <a:pt x="6" y="1"/>
                  </a:lnTo>
                  <a:lnTo>
                    <a:pt x="23" y="6"/>
                  </a:lnTo>
                  <a:lnTo>
                    <a:pt x="45" y="11"/>
                  </a:lnTo>
                  <a:lnTo>
                    <a:pt x="72" y="21"/>
                  </a:lnTo>
                  <a:lnTo>
                    <a:pt x="96" y="33"/>
                  </a:lnTo>
                  <a:lnTo>
                    <a:pt x="116" y="48"/>
                  </a:lnTo>
                  <a:lnTo>
                    <a:pt x="128" y="65"/>
                  </a:lnTo>
                  <a:lnTo>
                    <a:pt x="128" y="86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588" y="3231"/>
              <a:ext cx="273" cy="103"/>
            </a:xfrm>
            <a:custGeom>
              <a:avLst/>
              <a:gdLst/>
              <a:ahLst/>
              <a:cxnLst>
                <a:cxn ang="0">
                  <a:pos x="472" y="13"/>
                </a:cxn>
                <a:cxn ang="0">
                  <a:pos x="449" y="8"/>
                </a:cxn>
                <a:cxn ang="0">
                  <a:pos x="428" y="3"/>
                </a:cxn>
                <a:cxn ang="0">
                  <a:pos x="417" y="0"/>
                </a:cxn>
                <a:cxn ang="0">
                  <a:pos x="411" y="2"/>
                </a:cxn>
                <a:cxn ang="0">
                  <a:pos x="405" y="7"/>
                </a:cxn>
                <a:cxn ang="0">
                  <a:pos x="395" y="12"/>
                </a:cxn>
                <a:cxn ang="0">
                  <a:pos x="377" y="23"/>
                </a:cxn>
                <a:cxn ang="0">
                  <a:pos x="350" y="38"/>
                </a:cxn>
                <a:cxn ang="0">
                  <a:pos x="309" y="57"/>
                </a:cxn>
                <a:cxn ang="0">
                  <a:pos x="261" y="76"/>
                </a:cxn>
                <a:cxn ang="0">
                  <a:pos x="213" y="86"/>
                </a:cxn>
                <a:cxn ang="0">
                  <a:pos x="181" y="72"/>
                </a:cxn>
                <a:cxn ang="0">
                  <a:pos x="156" y="48"/>
                </a:cxn>
                <a:cxn ang="0">
                  <a:pos x="131" y="32"/>
                </a:cxn>
                <a:cxn ang="0">
                  <a:pos x="106" y="27"/>
                </a:cxn>
                <a:cxn ang="0">
                  <a:pos x="87" y="40"/>
                </a:cxn>
                <a:cxn ang="0">
                  <a:pos x="96" y="75"/>
                </a:cxn>
                <a:cxn ang="0">
                  <a:pos x="0" y="83"/>
                </a:cxn>
                <a:cxn ang="0">
                  <a:pos x="99" y="203"/>
                </a:cxn>
                <a:cxn ang="0">
                  <a:pos x="132" y="203"/>
                </a:cxn>
                <a:cxn ang="0">
                  <a:pos x="162" y="202"/>
                </a:cxn>
                <a:cxn ang="0">
                  <a:pos x="187" y="199"/>
                </a:cxn>
                <a:cxn ang="0">
                  <a:pos x="207" y="192"/>
                </a:cxn>
                <a:cxn ang="0">
                  <a:pos x="224" y="184"/>
                </a:cxn>
                <a:cxn ang="0">
                  <a:pos x="242" y="177"/>
                </a:cxn>
                <a:cxn ang="0">
                  <a:pos x="258" y="170"/>
                </a:cxn>
                <a:cxn ang="0">
                  <a:pos x="289" y="165"/>
                </a:cxn>
                <a:cxn ang="0">
                  <a:pos x="333" y="161"/>
                </a:cxn>
                <a:cxn ang="0">
                  <a:pos x="376" y="156"/>
                </a:cxn>
                <a:cxn ang="0">
                  <a:pos x="417" y="149"/>
                </a:cxn>
                <a:cxn ang="0">
                  <a:pos x="455" y="139"/>
                </a:cxn>
                <a:cxn ang="0">
                  <a:pos x="488" y="123"/>
                </a:cxn>
                <a:cxn ang="0">
                  <a:pos x="516" y="101"/>
                </a:cxn>
                <a:cxn ang="0">
                  <a:pos x="538" y="71"/>
                </a:cxn>
                <a:cxn ang="0">
                  <a:pos x="543" y="51"/>
                </a:cxn>
                <a:cxn ang="0">
                  <a:pos x="532" y="43"/>
                </a:cxn>
                <a:cxn ang="0">
                  <a:pos x="512" y="31"/>
                </a:cxn>
                <a:cxn ang="0">
                  <a:pos x="491" y="20"/>
                </a:cxn>
              </a:cxnLst>
              <a:rect l="0" t="0" r="r" b="b"/>
              <a:pathLst>
                <a:path w="546" h="205">
                  <a:moveTo>
                    <a:pt x="483" y="17"/>
                  </a:moveTo>
                  <a:lnTo>
                    <a:pt x="472" y="13"/>
                  </a:lnTo>
                  <a:lnTo>
                    <a:pt x="460" y="10"/>
                  </a:lnTo>
                  <a:lnTo>
                    <a:pt x="449" y="8"/>
                  </a:lnTo>
                  <a:lnTo>
                    <a:pt x="438" y="4"/>
                  </a:lnTo>
                  <a:lnTo>
                    <a:pt x="428" y="3"/>
                  </a:lnTo>
                  <a:lnTo>
                    <a:pt x="421" y="1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411" y="2"/>
                  </a:lnTo>
                  <a:lnTo>
                    <a:pt x="409" y="4"/>
                  </a:lnTo>
                  <a:lnTo>
                    <a:pt x="405" y="7"/>
                  </a:lnTo>
                  <a:lnTo>
                    <a:pt x="400" y="9"/>
                  </a:lnTo>
                  <a:lnTo>
                    <a:pt x="395" y="12"/>
                  </a:lnTo>
                  <a:lnTo>
                    <a:pt x="387" y="17"/>
                  </a:lnTo>
                  <a:lnTo>
                    <a:pt x="377" y="23"/>
                  </a:lnTo>
                  <a:lnTo>
                    <a:pt x="365" y="30"/>
                  </a:lnTo>
                  <a:lnTo>
                    <a:pt x="350" y="38"/>
                  </a:lnTo>
                  <a:lnTo>
                    <a:pt x="330" y="48"/>
                  </a:lnTo>
                  <a:lnTo>
                    <a:pt x="309" y="57"/>
                  </a:lnTo>
                  <a:lnTo>
                    <a:pt x="285" y="66"/>
                  </a:lnTo>
                  <a:lnTo>
                    <a:pt x="261" y="76"/>
                  </a:lnTo>
                  <a:lnTo>
                    <a:pt x="237" y="83"/>
                  </a:lnTo>
                  <a:lnTo>
                    <a:pt x="213" y="86"/>
                  </a:lnTo>
                  <a:lnTo>
                    <a:pt x="191" y="87"/>
                  </a:lnTo>
                  <a:lnTo>
                    <a:pt x="181" y="72"/>
                  </a:lnTo>
                  <a:lnTo>
                    <a:pt x="169" y="60"/>
                  </a:lnTo>
                  <a:lnTo>
                    <a:pt x="156" y="48"/>
                  </a:lnTo>
                  <a:lnTo>
                    <a:pt x="144" y="39"/>
                  </a:lnTo>
                  <a:lnTo>
                    <a:pt x="131" y="32"/>
                  </a:lnTo>
                  <a:lnTo>
                    <a:pt x="118" y="28"/>
                  </a:lnTo>
                  <a:lnTo>
                    <a:pt x="106" y="27"/>
                  </a:lnTo>
                  <a:lnTo>
                    <a:pt x="93" y="30"/>
                  </a:lnTo>
                  <a:lnTo>
                    <a:pt x="87" y="40"/>
                  </a:lnTo>
                  <a:lnTo>
                    <a:pt x="90" y="57"/>
                  </a:lnTo>
                  <a:lnTo>
                    <a:pt x="96" y="75"/>
                  </a:lnTo>
                  <a:lnTo>
                    <a:pt x="100" y="83"/>
                  </a:lnTo>
                  <a:lnTo>
                    <a:pt x="0" y="83"/>
                  </a:lnTo>
                  <a:lnTo>
                    <a:pt x="81" y="205"/>
                  </a:lnTo>
                  <a:lnTo>
                    <a:pt x="99" y="203"/>
                  </a:lnTo>
                  <a:lnTo>
                    <a:pt x="116" y="203"/>
                  </a:lnTo>
                  <a:lnTo>
                    <a:pt x="132" y="203"/>
                  </a:lnTo>
                  <a:lnTo>
                    <a:pt x="148" y="202"/>
                  </a:lnTo>
                  <a:lnTo>
                    <a:pt x="162" y="202"/>
                  </a:lnTo>
                  <a:lnTo>
                    <a:pt x="176" y="200"/>
                  </a:lnTo>
                  <a:lnTo>
                    <a:pt x="187" y="199"/>
                  </a:lnTo>
                  <a:lnTo>
                    <a:pt x="197" y="195"/>
                  </a:lnTo>
                  <a:lnTo>
                    <a:pt x="207" y="192"/>
                  </a:lnTo>
                  <a:lnTo>
                    <a:pt x="216" y="187"/>
                  </a:lnTo>
                  <a:lnTo>
                    <a:pt x="224" y="184"/>
                  </a:lnTo>
                  <a:lnTo>
                    <a:pt x="233" y="180"/>
                  </a:lnTo>
                  <a:lnTo>
                    <a:pt x="242" y="177"/>
                  </a:lnTo>
                  <a:lnTo>
                    <a:pt x="250" y="174"/>
                  </a:lnTo>
                  <a:lnTo>
                    <a:pt x="258" y="170"/>
                  </a:lnTo>
                  <a:lnTo>
                    <a:pt x="266" y="168"/>
                  </a:lnTo>
                  <a:lnTo>
                    <a:pt x="289" y="165"/>
                  </a:lnTo>
                  <a:lnTo>
                    <a:pt x="311" y="163"/>
                  </a:lnTo>
                  <a:lnTo>
                    <a:pt x="333" y="161"/>
                  </a:lnTo>
                  <a:lnTo>
                    <a:pt x="354" y="159"/>
                  </a:lnTo>
                  <a:lnTo>
                    <a:pt x="376" y="156"/>
                  </a:lnTo>
                  <a:lnTo>
                    <a:pt x="397" y="153"/>
                  </a:lnTo>
                  <a:lnTo>
                    <a:pt x="417" y="149"/>
                  </a:lnTo>
                  <a:lnTo>
                    <a:pt x="436" y="145"/>
                  </a:lnTo>
                  <a:lnTo>
                    <a:pt x="455" y="139"/>
                  </a:lnTo>
                  <a:lnTo>
                    <a:pt x="472" y="131"/>
                  </a:lnTo>
                  <a:lnTo>
                    <a:pt x="488" y="123"/>
                  </a:lnTo>
                  <a:lnTo>
                    <a:pt x="503" y="113"/>
                  </a:lnTo>
                  <a:lnTo>
                    <a:pt x="516" y="101"/>
                  </a:lnTo>
                  <a:lnTo>
                    <a:pt x="527" y="87"/>
                  </a:lnTo>
                  <a:lnTo>
                    <a:pt x="538" y="71"/>
                  </a:lnTo>
                  <a:lnTo>
                    <a:pt x="546" y="53"/>
                  </a:lnTo>
                  <a:lnTo>
                    <a:pt x="543" y="51"/>
                  </a:lnTo>
                  <a:lnTo>
                    <a:pt x="539" y="48"/>
                  </a:lnTo>
                  <a:lnTo>
                    <a:pt x="532" y="43"/>
                  </a:lnTo>
                  <a:lnTo>
                    <a:pt x="523" y="38"/>
                  </a:lnTo>
                  <a:lnTo>
                    <a:pt x="512" y="31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614" y="3245"/>
              <a:ext cx="228" cy="77"/>
            </a:xfrm>
            <a:custGeom>
              <a:avLst/>
              <a:gdLst/>
              <a:ahLst/>
              <a:cxnLst>
                <a:cxn ang="0">
                  <a:pos x="416" y="9"/>
                </a:cxn>
                <a:cxn ang="0">
                  <a:pos x="399" y="4"/>
                </a:cxn>
                <a:cxn ang="0">
                  <a:pos x="383" y="0"/>
                </a:cxn>
                <a:cxn ang="0">
                  <a:pos x="370" y="1"/>
                </a:cxn>
                <a:cxn ang="0">
                  <a:pos x="357" y="7"/>
                </a:cxn>
                <a:cxn ang="0">
                  <a:pos x="340" y="16"/>
                </a:cxn>
                <a:cxn ang="0">
                  <a:pos x="323" y="25"/>
                </a:cxn>
                <a:cxn ang="0">
                  <a:pos x="306" y="34"/>
                </a:cxn>
                <a:cxn ang="0">
                  <a:pos x="277" y="47"/>
                </a:cxn>
                <a:cxn ang="0">
                  <a:pos x="239" y="62"/>
                </a:cxn>
                <a:cxn ang="0">
                  <a:pos x="203" y="74"/>
                </a:cxn>
                <a:cxn ang="0">
                  <a:pos x="173" y="81"/>
                </a:cxn>
                <a:cxn ang="0">
                  <a:pos x="152" y="82"/>
                </a:cxn>
                <a:cxn ang="0">
                  <a:pos x="139" y="83"/>
                </a:cxn>
                <a:cxn ang="0">
                  <a:pos x="129" y="82"/>
                </a:cxn>
                <a:cxn ang="0">
                  <a:pos x="124" y="81"/>
                </a:cxn>
                <a:cxn ang="0">
                  <a:pos x="117" y="69"/>
                </a:cxn>
                <a:cxn ang="0">
                  <a:pos x="101" y="51"/>
                </a:cxn>
                <a:cxn ang="0">
                  <a:pos x="82" y="36"/>
                </a:cxn>
                <a:cxn ang="0">
                  <a:pos x="67" y="27"/>
                </a:cxn>
                <a:cxn ang="0">
                  <a:pos x="59" y="28"/>
                </a:cxn>
                <a:cxn ang="0">
                  <a:pos x="64" y="43"/>
                </a:cxn>
                <a:cxn ang="0">
                  <a:pos x="75" y="62"/>
                </a:cxn>
                <a:cxn ang="0">
                  <a:pos x="84" y="76"/>
                </a:cxn>
                <a:cxn ang="0">
                  <a:pos x="0" y="77"/>
                </a:cxn>
                <a:cxn ang="0">
                  <a:pos x="63" y="154"/>
                </a:cxn>
                <a:cxn ang="0">
                  <a:pos x="79" y="153"/>
                </a:cxn>
                <a:cxn ang="0">
                  <a:pos x="94" y="152"/>
                </a:cxn>
                <a:cxn ang="0">
                  <a:pos x="110" y="149"/>
                </a:cxn>
                <a:cxn ang="0">
                  <a:pos x="132" y="143"/>
                </a:cxn>
                <a:cxn ang="0">
                  <a:pos x="149" y="137"/>
                </a:cxn>
                <a:cxn ang="0">
                  <a:pos x="162" y="131"/>
                </a:cxn>
                <a:cxn ang="0">
                  <a:pos x="177" y="128"/>
                </a:cxn>
                <a:cxn ang="0">
                  <a:pos x="203" y="123"/>
                </a:cxn>
                <a:cxn ang="0">
                  <a:pos x="242" y="116"/>
                </a:cxn>
                <a:cxn ang="0">
                  <a:pos x="286" y="110"/>
                </a:cxn>
                <a:cxn ang="0">
                  <a:pos x="332" y="103"/>
                </a:cxn>
                <a:cxn ang="0">
                  <a:pos x="378" y="92"/>
                </a:cxn>
                <a:cxn ang="0">
                  <a:pos x="413" y="82"/>
                </a:cxn>
                <a:cxn ang="0">
                  <a:pos x="435" y="69"/>
                </a:cxn>
                <a:cxn ang="0">
                  <a:pos x="450" y="54"/>
                </a:cxn>
                <a:cxn ang="0">
                  <a:pos x="456" y="42"/>
                </a:cxn>
                <a:cxn ang="0">
                  <a:pos x="454" y="34"/>
                </a:cxn>
                <a:cxn ang="0">
                  <a:pos x="445" y="24"/>
                </a:cxn>
                <a:cxn ang="0">
                  <a:pos x="432" y="16"/>
                </a:cxn>
              </a:cxnLst>
              <a:rect l="0" t="0" r="r" b="b"/>
              <a:pathLst>
                <a:path w="456" h="154">
                  <a:moveTo>
                    <a:pt x="424" y="13"/>
                  </a:moveTo>
                  <a:lnTo>
                    <a:pt x="416" y="9"/>
                  </a:lnTo>
                  <a:lnTo>
                    <a:pt x="407" y="6"/>
                  </a:lnTo>
                  <a:lnTo>
                    <a:pt x="399" y="4"/>
                  </a:lnTo>
                  <a:lnTo>
                    <a:pt x="390" y="1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70" y="1"/>
                  </a:lnTo>
                  <a:lnTo>
                    <a:pt x="365" y="2"/>
                  </a:lnTo>
                  <a:lnTo>
                    <a:pt x="357" y="7"/>
                  </a:lnTo>
                  <a:lnTo>
                    <a:pt x="348" y="12"/>
                  </a:lnTo>
                  <a:lnTo>
                    <a:pt x="340" y="16"/>
                  </a:lnTo>
                  <a:lnTo>
                    <a:pt x="331" y="21"/>
                  </a:lnTo>
                  <a:lnTo>
                    <a:pt x="323" y="25"/>
                  </a:lnTo>
                  <a:lnTo>
                    <a:pt x="314" y="29"/>
                  </a:lnTo>
                  <a:lnTo>
                    <a:pt x="306" y="34"/>
                  </a:lnTo>
                  <a:lnTo>
                    <a:pt x="298" y="38"/>
                  </a:lnTo>
                  <a:lnTo>
                    <a:pt x="277" y="47"/>
                  </a:lnTo>
                  <a:lnTo>
                    <a:pt x="257" y="55"/>
                  </a:lnTo>
                  <a:lnTo>
                    <a:pt x="239" y="62"/>
                  </a:lnTo>
                  <a:lnTo>
                    <a:pt x="220" y="69"/>
                  </a:lnTo>
                  <a:lnTo>
                    <a:pt x="203" y="74"/>
                  </a:lnTo>
                  <a:lnTo>
                    <a:pt x="187" y="78"/>
                  </a:lnTo>
                  <a:lnTo>
                    <a:pt x="173" y="81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5" y="83"/>
                  </a:lnTo>
                  <a:lnTo>
                    <a:pt x="139" y="83"/>
                  </a:lnTo>
                  <a:lnTo>
                    <a:pt x="134" y="82"/>
                  </a:lnTo>
                  <a:lnTo>
                    <a:pt x="129" y="82"/>
                  </a:lnTo>
                  <a:lnTo>
                    <a:pt x="126" y="82"/>
                  </a:lnTo>
                  <a:lnTo>
                    <a:pt x="124" y="81"/>
                  </a:lnTo>
                  <a:lnTo>
                    <a:pt x="122" y="80"/>
                  </a:lnTo>
                  <a:lnTo>
                    <a:pt x="117" y="69"/>
                  </a:lnTo>
                  <a:lnTo>
                    <a:pt x="109" y="60"/>
                  </a:lnTo>
                  <a:lnTo>
                    <a:pt x="101" y="51"/>
                  </a:lnTo>
                  <a:lnTo>
                    <a:pt x="91" y="42"/>
                  </a:lnTo>
                  <a:lnTo>
                    <a:pt x="82" y="36"/>
                  </a:lnTo>
                  <a:lnTo>
                    <a:pt x="74" y="30"/>
                  </a:lnTo>
                  <a:lnTo>
                    <a:pt x="67" y="27"/>
                  </a:lnTo>
                  <a:lnTo>
                    <a:pt x="61" y="25"/>
                  </a:lnTo>
                  <a:lnTo>
                    <a:pt x="59" y="28"/>
                  </a:lnTo>
                  <a:lnTo>
                    <a:pt x="60" y="35"/>
                  </a:lnTo>
                  <a:lnTo>
                    <a:pt x="64" y="43"/>
                  </a:lnTo>
                  <a:lnTo>
                    <a:pt x="69" y="52"/>
                  </a:lnTo>
                  <a:lnTo>
                    <a:pt x="75" y="62"/>
                  </a:lnTo>
                  <a:lnTo>
                    <a:pt x="80" y="70"/>
                  </a:lnTo>
                  <a:lnTo>
                    <a:pt x="84" y="76"/>
                  </a:lnTo>
                  <a:lnTo>
                    <a:pt x="86" y="78"/>
                  </a:lnTo>
                  <a:lnTo>
                    <a:pt x="0" y="77"/>
                  </a:lnTo>
                  <a:lnTo>
                    <a:pt x="53" y="153"/>
                  </a:lnTo>
                  <a:lnTo>
                    <a:pt x="63" y="154"/>
                  </a:lnTo>
                  <a:lnTo>
                    <a:pt x="71" y="154"/>
                  </a:lnTo>
                  <a:lnTo>
                    <a:pt x="79" y="153"/>
                  </a:lnTo>
                  <a:lnTo>
                    <a:pt x="87" y="153"/>
                  </a:lnTo>
                  <a:lnTo>
                    <a:pt x="94" y="152"/>
                  </a:lnTo>
                  <a:lnTo>
                    <a:pt x="102" y="150"/>
                  </a:lnTo>
                  <a:lnTo>
                    <a:pt x="110" y="149"/>
                  </a:lnTo>
                  <a:lnTo>
                    <a:pt x="119" y="146"/>
                  </a:lnTo>
                  <a:lnTo>
                    <a:pt x="132" y="143"/>
                  </a:lnTo>
                  <a:lnTo>
                    <a:pt x="141" y="139"/>
                  </a:lnTo>
                  <a:lnTo>
                    <a:pt x="149" y="137"/>
                  </a:lnTo>
                  <a:lnTo>
                    <a:pt x="156" y="134"/>
                  </a:lnTo>
                  <a:lnTo>
                    <a:pt x="162" y="131"/>
                  </a:lnTo>
                  <a:lnTo>
                    <a:pt x="169" y="129"/>
                  </a:lnTo>
                  <a:lnTo>
                    <a:pt x="177" y="128"/>
                  </a:lnTo>
                  <a:lnTo>
                    <a:pt x="187" y="126"/>
                  </a:lnTo>
                  <a:lnTo>
                    <a:pt x="203" y="123"/>
                  </a:lnTo>
                  <a:lnTo>
                    <a:pt x="221" y="120"/>
                  </a:lnTo>
                  <a:lnTo>
                    <a:pt x="242" y="116"/>
                  </a:lnTo>
                  <a:lnTo>
                    <a:pt x="264" y="113"/>
                  </a:lnTo>
                  <a:lnTo>
                    <a:pt x="286" y="110"/>
                  </a:lnTo>
                  <a:lnTo>
                    <a:pt x="309" y="106"/>
                  </a:lnTo>
                  <a:lnTo>
                    <a:pt x="332" y="103"/>
                  </a:lnTo>
                  <a:lnTo>
                    <a:pt x="355" y="98"/>
                  </a:lnTo>
                  <a:lnTo>
                    <a:pt x="378" y="92"/>
                  </a:lnTo>
                  <a:lnTo>
                    <a:pt x="398" y="88"/>
                  </a:lnTo>
                  <a:lnTo>
                    <a:pt x="413" y="82"/>
                  </a:lnTo>
                  <a:lnTo>
                    <a:pt x="425" y="75"/>
                  </a:lnTo>
                  <a:lnTo>
                    <a:pt x="435" y="69"/>
                  </a:lnTo>
                  <a:lnTo>
                    <a:pt x="443" y="62"/>
                  </a:lnTo>
                  <a:lnTo>
                    <a:pt x="450" y="54"/>
                  </a:lnTo>
                  <a:lnTo>
                    <a:pt x="455" y="46"/>
                  </a:lnTo>
                  <a:lnTo>
                    <a:pt x="456" y="42"/>
                  </a:lnTo>
                  <a:lnTo>
                    <a:pt x="456" y="38"/>
                  </a:lnTo>
                  <a:lnTo>
                    <a:pt x="454" y="34"/>
                  </a:lnTo>
                  <a:lnTo>
                    <a:pt x="451" y="29"/>
                  </a:lnTo>
                  <a:lnTo>
                    <a:pt x="445" y="24"/>
                  </a:lnTo>
                  <a:lnTo>
                    <a:pt x="439" y="21"/>
                  </a:lnTo>
                  <a:lnTo>
                    <a:pt x="432" y="16"/>
                  </a:lnTo>
                  <a:lnTo>
                    <a:pt x="424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461" y="2668"/>
              <a:ext cx="256" cy="133"/>
            </a:xfrm>
            <a:custGeom>
              <a:avLst/>
              <a:gdLst/>
              <a:ahLst/>
              <a:cxnLst>
                <a:cxn ang="0">
                  <a:pos x="404" y="57"/>
                </a:cxn>
                <a:cxn ang="0">
                  <a:pos x="391" y="36"/>
                </a:cxn>
                <a:cxn ang="0">
                  <a:pos x="368" y="16"/>
                </a:cxn>
                <a:cxn ang="0">
                  <a:pos x="326" y="2"/>
                </a:cxn>
                <a:cxn ang="0">
                  <a:pos x="283" y="0"/>
                </a:cxn>
                <a:cxn ang="0">
                  <a:pos x="259" y="5"/>
                </a:cxn>
                <a:cxn ang="0">
                  <a:pos x="239" y="13"/>
                </a:cxn>
                <a:cxn ang="0">
                  <a:pos x="220" y="22"/>
                </a:cxn>
                <a:cxn ang="0">
                  <a:pos x="205" y="24"/>
                </a:cxn>
                <a:cxn ang="0">
                  <a:pos x="190" y="23"/>
                </a:cxn>
                <a:cxn ang="0">
                  <a:pos x="163" y="22"/>
                </a:cxn>
                <a:cxn ang="0">
                  <a:pos x="131" y="31"/>
                </a:cxn>
                <a:cxn ang="0">
                  <a:pos x="111" y="46"/>
                </a:cxn>
                <a:cxn ang="0">
                  <a:pos x="99" y="68"/>
                </a:cxn>
                <a:cxn ang="0">
                  <a:pos x="76" y="85"/>
                </a:cxn>
                <a:cxn ang="0">
                  <a:pos x="40" y="101"/>
                </a:cxn>
                <a:cxn ang="0">
                  <a:pos x="15" y="122"/>
                </a:cxn>
                <a:cxn ang="0">
                  <a:pos x="2" y="148"/>
                </a:cxn>
                <a:cxn ang="0">
                  <a:pos x="4" y="177"/>
                </a:cxn>
                <a:cxn ang="0">
                  <a:pos x="28" y="210"/>
                </a:cxn>
                <a:cxn ang="0">
                  <a:pos x="73" y="234"/>
                </a:cxn>
                <a:cxn ang="0">
                  <a:pos x="133" y="247"/>
                </a:cxn>
                <a:cxn ang="0">
                  <a:pos x="169" y="250"/>
                </a:cxn>
                <a:cxn ang="0">
                  <a:pos x="187" y="253"/>
                </a:cxn>
                <a:cxn ang="0">
                  <a:pos x="212" y="260"/>
                </a:cxn>
                <a:cxn ang="0">
                  <a:pos x="240" y="264"/>
                </a:cxn>
                <a:cxn ang="0">
                  <a:pos x="260" y="265"/>
                </a:cxn>
                <a:cxn ang="0">
                  <a:pos x="278" y="263"/>
                </a:cxn>
                <a:cxn ang="0">
                  <a:pos x="294" y="260"/>
                </a:cxn>
                <a:cxn ang="0">
                  <a:pos x="309" y="256"/>
                </a:cxn>
                <a:cxn ang="0">
                  <a:pos x="323" y="257"/>
                </a:cxn>
                <a:cxn ang="0">
                  <a:pos x="341" y="262"/>
                </a:cxn>
                <a:cxn ang="0">
                  <a:pos x="362" y="265"/>
                </a:cxn>
                <a:cxn ang="0">
                  <a:pos x="385" y="267"/>
                </a:cxn>
                <a:cxn ang="0">
                  <a:pos x="421" y="266"/>
                </a:cxn>
                <a:cxn ang="0">
                  <a:pos x="462" y="260"/>
                </a:cxn>
                <a:cxn ang="0">
                  <a:pos x="493" y="248"/>
                </a:cxn>
                <a:cxn ang="0">
                  <a:pos x="510" y="233"/>
                </a:cxn>
                <a:cxn ang="0">
                  <a:pos x="510" y="212"/>
                </a:cxn>
                <a:cxn ang="0">
                  <a:pos x="497" y="179"/>
                </a:cxn>
                <a:cxn ang="0">
                  <a:pos x="470" y="135"/>
                </a:cxn>
                <a:cxn ang="0">
                  <a:pos x="433" y="88"/>
                </a:cxn>
              </a:cxnLst>
              <a:rect l="0" t="0" r="r" b="b"/>
              <a:pathLst>
                <a:path w="513" h="267">
                  <a:moveTo>
                    <a:pt x="410" y="63"/>
                  </a:moveTo>
                  <a:lnTo>
                    <a:pt x="404" y="57"/>
                  </a:lnTo>
                  <a:lnTo>
                    <a:pt x="399" y="46"/>
                  </a:lnTo>
                  <a:lnTo>
                    <a:pt x="391" y="36"/>
                  </a:lnTo>
                  <a:lnTo>
                    <a:pt x="381" y="25"/>
                  </a:lnTo>
                  <a:lnTo>
                    <a:pt x="368" y="16"/>
                  </a:lnTo>
                  <a:lnTo>
                    <a:pt x="349" y="8"/>
                  </a:lnTo>
                  <a:lnTo>
                    <a:pt x="326" y="2"/>
                  </a:lnTo>
                  <a:lnTo>
                    <a:pt x="296" y="0"/>
                  </a:lnTo>
                  <a:lnTo>
                    <a:pt x="283" y="0"/>
                  </a:lnTo>
                  <a:lnTo>
                    <a:pt x="271" y="2"/>
                  </a:lnTo>
                  <a:lnTo>
                    <a:pt x="259" y="5"/>
                  </a:lnTo>
                  <a:lnTo>
                    <a:pt x="249" y="8"/>
                  </a:lnTo>
                  <a:lnTo>
                    <a:pt x="239" y="13"/>
                  </a:lnTo>
                  <a:lnTo>
                    <a:pt x="229" y="17"/>
                  </a:lnTo>
                  <a:lnTo>
                    <a:pt x="220" y="22"/>
                  </a:lnTo>
                  <a:lnTo>
                    <a:pt x="212" y="27"/>
                  </a:lnTo>
                  <a:lnTo>
                    <a:pt x="205" y="24"/>
                  </a:lnTo>
                  <a:lnTo>
                    <a:pt x="197" y="23"/>
                  </a:lnTo>
                  <a:lnTo>
                    <a:pt x="190" y="23"/>
                  </a:lnTo>
                  <a:lnTo>
                    <a:pt x="182" y="22"/>
                  </a:lnTo>
                  <a:lnTo>
                    <a:pt x="163" y="22"/>
                  </a:lnTo>
                  <a:lnTo>
                    <a:pt x="146" y="25"/>
                  </a:lnTo>
                  <a:lnTo>
                    <a:pt x="131" y="31"/>
                  </a:lnTo>
                  <a:lnTo>
                    <a:pt x="120" y="38"/>
                  </a:lnTo>
                  <a:lnTo>
                    <a:pt x="111" y="46"/>
                  </a:lnTo>
                  <a:lnTo>
                    <a:pt x="104" y="57"/>
                  </a:lnTo>
                  <a:lnTo>
                    <a:pt x="99" y="68"/>
                  </a:lnTo>
                  <a:lnTo>
                    <a:pt x="97" y="80"/>
                  </a:lnTo>
                  <a:lnTo>
                    <a:pt x="76" y="85"/>
                  </a:lnTo>
                  <a:lnTo>
                    <a:pt x="58" y="93"/>
                  </a:lnTo>
                  <a:lnTo>
                    <a:pt x="40" y="101"/>
                  </a:lnTo>
                  <a:lnTo>
                    <a:pt x="27" y="112"/>
                  </a:lnTo>
                  <a:lnTo>
                    <a:pt x="15" y="122"/>
                  </a:lnTo>
                  <a:lnTo>
                    <a:pt x="7" y="135"/>
                  </a:lnTo>
                  <a:lnTo>
                    <a:pt x="2" y="148"/>
                  </a:lnTo>
                  <a:lnTo>
                    <a:pt x="0" y="160"/>
                  </a:lnTo>
                  <a:lnTo>
                    <a:pt x="4" y="177"/>
                  </a:lnTo>
                  <a:lnTo>
                    <a:pt x="13" y="195"/>
                  </a:lnTo>
                  <a:lnTo>
                    <a:pt x="28" y="210"/>
                  </a:lnTo>
                  <a:lnTo>
                    <a:pt x="49" y="222"/>
                  </a:lnTo>
                  <a:lnTo>
                    <a:pt x="73" y="234"/>
                  </a:lnTo>
                  <a:lnTo>
                    <a:pt x="102" y="242"/>
                  </a:lnTo>
                  <a:lnTo>
                    <a:pt x="133" y="247"/>
                  </a:lnTo>
                  <a:lnTo>
                    <a:pt x="166" y="249"/>
                  </a:lnTo>
                  <a:lnTo>
                    <a:pt x="169" y="250"/>
                  </a:lnTo>
                  <a:lnTo>
                    <a:pt x="176" y="251"/>
                  </a:lnTo>
                  <a:lnTo>
                    <a:pt x="187" y="253"/>
                  </a:lnTo>
                  <a:lnTo>
                    <a:pt x="199" y="257"/>
                  </a:lnTo>
                  <a:lnTo>
                    <a:pt x="212" y="260"/>
                  </a:lnTo>
                  <a:lnTo>
                    <a:pt x="226" y="263"/>
                  </a:lnTo>
                  <a:lnTo>
                    <a:pt x="240" y="264"/>
                  </a:lnTo>
                  <a:lnTo>
                    <a:pt x="251" y="265"/>
                  </a:lnTo>
                  <a:lnTo>
                    <a:pt x="260" y="265"/>
                  </a:lnTo>
                  <a:lnTo>
                    <a:pt x="270" y="264"/>
                  </a:lnTo>
                  <a:lnTo>
                    <a:pt x="278" y="263"/>
                  </a:lnTo>
                  <a:lnTo>
                    <a:pt x="287" y="262"/>
                  </a:lnTo>
                  <a:lnTo>
                    <a:pt x="294" y="260"/>
                  </a:lnTo>
                  <a:lnTo>
                    <a:pt x="302" y="258"/>
                  </a:lnTo>
                  <a:lnTo>
                    <a:pt x="309" y="256"/>
                  </a:lnTo>
                  <a:lnTo>
                    <a:pt x="315" y="253"/>
                  </a:lnTo>
                  <a:lnTo>
                    <a:pt x="323" y="257"/>
                  </a:lnTo>
                  <a:lnTo>
                    <a:pt x="332" y="259"/>
                  </a:lnTo>
                  <a:lnTo>
                    <a:pt x="341" y="262"/>
                  </a:lnTo>
                  <a:lnTo>
                    <a:pt x="351" y="264"/>
                  </a:lnTo>
                  <a:lnTo>
                    <a:pt x="362" y="265"/>
                  </a:lnTo>
                  <a:lnTo>
                    <a:pt x="373" y="266"/>
                  </a:lnTo>
                  <a:lnTo>
                    <a:pt x="385" y="267"/>
                  </a:lnTo>
                  <a:lnTo>
                    <a:pt x="397" y="267"/>
                  </a:lnTo>
                  <a:lnTo>
                    <a:pt x="421" y="266"/>
                  </a:lnTo>
                  <a:lnTo>
                    <a:pt x="442" y="264"/>
                  </a:lnTo>
                  <a:lnTo>
                    <a:pt x="462" y="260"/>
                  </a:lnTo>
                  <a:lnTo>
                    <a:pt x="479" y="255"/>
                  </a:lnTo>
                  <a:lnTo>
                    <a:pt x="493" y="248"/>
                  </a:lnTo>
                  <a:lnTo>
                    <a:pt x="503" y="241"/>
                  </a:lnTo>
                  <a:lnTo>
                    <a:pt x="510" y="233"/>
                  </a:lnTo>
                  <a:lnTo>
                    <a:pt x="513" y="224"/>
                  </a:lnTo>
                  <a:lnTo>
                    <a:pt x="510" y="212"/>
                  </a:lnTo>
                  <a:lnTo>
                    <a:pt x="506" y="197"/>
                  </a:lnTo>
                  <a:lnTo>
                    <a:pt x="497" y="179"/>
                  </a:lnTo>
                  <a:lnTo>
                    <a:pt x="485" y="158"/>
                  </a:lnTo>
                  <a:lnTo>
                    <a:pt x="470" y="135"/>
                  </a:lnTo>
                  <a:lnTo>
                    <a:pt x="453" y="112"/>
                  </a:lnTo>
                  <a:lnTo>
                    <a:pt x="433" y="88"/>
                  </a:lnTo>
                  <a:lnTo>
                    <a:pt x="41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691" y="3389"/>
              <a:ext cx="10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504" y="3391"/>
              <a:ext cx="10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637" y="3166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5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5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632" y="3359"/>
              <a:ext cx="32" cy="33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46" y="65"/>
                </a:cxn>
                <a:cxn ang="0">
                  <a:pos x="56" y="57"/>
                </a:cxn>
                <a:cxn ang="0">
                  <a:pos x="63" y="46"/>
                </a:cxn>
                <a:cxn ang="0">
                  <a:pos x="66" y="34"/>
                </a:cxn>
                <a:cxn ang="0">
                  <a:pos x="63" y="21"/>
                </a:cxn>
                <a:cxn ang="0">
                  <a:pos x="56" y="9"/>
                </a:cxn>
                <a:cxn ang="0">
                  <a:pos x="46" y="2"/>
                </a:cxn>
                <a:cxn ang="0">
                  <a:pos x="33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2" y="21"/>
                </a:cxn>
                <a:cxn ang="0">
                  <a:pos x="0" y="34"/>
                </a:cxn>
                <a:cxn ang="0">
                  <a:pos x="2" y="46"/>
                </a:cxn>
                <a:cxn ang="0">
                  <a:pos x="10" y="57"/>
                </a:cxn>
                <a:cxn ang="0">
                  <a:pos x="21" y="65"/>
                </a:cxn>
                <a:cxn ang="0">
                  <a:pos x="33" y="6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lnTo>
                    <a:pt x="46" y="65"/>
                  </a:lnTo>
                  <a:lnTo>
                    <a:pt x="56" y="57"/>
                  </a:lnTo>
                  <a:lnTo>
                    <a:pt x="63" y="46"/>
                  </a:lnTo>
                  <a:lnTo>
                    <a:pt x="66" y="34"/>
                  </a:lnTo>
                  <a:lnTo>
                    <a:pt x="63" y="21"/>
                  </a:lnTo>
                  <a:lnTo>
                    <a:pt x="56" y="9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10" y="57"/>
                  </a:lnTo>
                  <a:lnTo>
                    <a:pt x="21" y="65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629" y="3450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4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4"/>
                </a:cxn>
                <a:cxn ang="0">
                  <a:pos x="34" y="66"/>
                </a:cxn>
              </a:cxnLst>
              <a:rect l="0" t="0" r="r" b="b"/>
              <a:pathLst>
                <a:path w="67" h="66">
                  <a:moveTo>
                    <a:pt x="34" y="66"/>
                  </a:moveTo>
                  <a:lnTo>
                    <a:pt x="46" y="64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4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3777" y="3186"/>
              <a:ext cx="26" cy="59"/>
            </a:xfrm>
            <a:custGeom>
              <a:avLst/>
              <a:gdLst/>
              <a:ahLst/>
              <a:cxnLst>
                <a:cxn ang="0">
                  <a:pos x="48" y="39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26" y="8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10" y="18"/>
                </a:cxn>
                <a:cxn ang="0">
                  <a:pos x="17" y="24"/>
                </a:cxn>
                <a:cxn ang="0">
                  <a:pos x="22" y="32"/>
                </a:cxn>
                <a:cxn ang="0">
                  <a:pos x="27" y="41"/>
                </a:cxn>
                <a:cxn ang="0">
                  <a:pos x="30" y="56"/>
                </a:cxn>
                <a:cxn ang="0">
                  <a:pos x="30" y="77"/>
                </a:cxn>
                <a:cxn ang="0">
                  <a:pos x="28" y="97"/>
                </a:cxn>
                <a:cxn ang="0">
                  <a:pos x="23" y="110"/>
                </a:cxn>
                <a:cxn ang="0">
                  <a:pos x="23" y="114"/>
                </a:cxn>
                <a:cxn ang="0">
                  <a:pos x="29" y="116"/>
                </a:cxn>
                <a:cxn ang="0">
                  <a:pos x="37" y="115"/>
                </a:cxn>
                <a:cxn ang="0">
                  <a:pos x="43" y="113"/>
                </a:cxn>
                <a:cxn ang="0">
                  <a:pos x="49" y="100"/>
                </a:cxn>
                <a:cxn ang="0">
                  <a:pos x="52" y="79"/>
                </a:cxn>
                <a:cxn ang="0">
                  <a:pos x="52" y="56"/>
                </a:cxn>
                <a:cxn ang="0">
                  <a:pos x="48" y="39"/>
                </a:cxn>
              </a:cxnLst>
              <a:rect l="0" t="0" r="r" b="b"/>
              <a:pathLst>
                <a:path w="52" h="116">
                  <a:moveTo>
                    <a:pt x="48" y="39"/>
                  </a:moveTo>
                  <a:lnTo>
                    <a:pt x="42" y="27"/>
                  </a:lnTo>
                  <a:lnTo>
                    <a:pt x="35" y="17"/>
                  </a:lnTo>
                  <a:lnTo>
                    <a:pt x="26" y="8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0" y="18"/>
                  </a:lnTo>
                  <a:lnTo>
                    <a:pt x="17" y="24"/>
                  </a:lnTo>
                  <a:lnTo>
                    <a:pt x="22" y="32"/>
                  </a:lnTo>
                  <a:lnTo>
                    <a:pt x="27" y="41"/>
                  </a:lnTo>
                  <a:lnTo>
                    <a:pt x="30" y="56"/>
                  </a:lnTo>
                  <a:lnTo>
                    <a:pt x="30" y="77"/>
                  </a:lnTo>
                  <a:lnTo>
                    <a:pt x="28" y="97"/>
                  </a:lnTo>
                  <a:lnTo>
                    <a:pt x="23" y="110"/>
                  </a:lnTo>
                  <a:lnTo>
                    <a:pt x="23" y="114"/>
                  </a:lnTo>
                  <a:lnTo>
                    <a:pt x="29" y="116"/>
                  </a:lnTo>
                  <a:lnTo>
                    <a:pt x="37" y="115"/>
                  </a:lnTo>
                  <a:lnTo>
                    <a:pt x="43" y="113"/>
                  </a:lnTo>
                  <a:lnTo>
                    <a:pt x="49" y="100"/>
                  </a:lnTo>
                  <a:lnTo>
                    <a:pt x="52" y="79"/>
                  </a:lnTo>
                  <a:lnTo>
                    <a:pt x="52" y="56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736" y="3412"/>
              <a:ext cx="68" cy="66"/>
            </a:xfrm>
            <a:custGeom>
              <a:avLst/>
              <a:gdLst/>
              <a:ahLst/>
              <a:cxnLst>
                <a:cxn ang="0">
                  <a:pos x="135" y="32"/>
                </a:cxn>
                <a:cxn ang="0">
                  <a:pos x="134" y="27"/>
                </a:cxn>
                <a:cxn ang="0">
                  <a:pos x="131" y="22"/>
                </a:cxn>
                <a:cxn ang="0">
                  <a:pos x="126" y="19"/>
                </a:cxn>
                <a:cxn ang="0">
                  <a:pos x="120" y="17"/>
                </a:cxn>
                <a:cxn ang="0">
                  <a:pos x="117" y="17"/>
                </a:cxn>
                <a:cxn ang="0">
                  <a:pos x="108" y="19"/>
                </a:cxn>
                <a:cxn ang="0">
                  <a:pos x="99" y="20"/>
                </a:cxn>
                <a:cxn ang="0">
                  <a:pos x="91" y="21"/>
                </a:cxn>
                <a:cxn ang="0">
                  <a:pos x="81" y="7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3" y="1"/>
                </a:cxn>
                <a:cxn ang="0">
                  <a:pos x="70" y="0"/>
                </a:cxn>
                <a:cxn ang="0">
                  <a:pos x="64" y="5"/>
                </a:cxn>
                <a:cxn ang="0">
                  <a:pos x="59" y="16"/>
                </a:cxn>
                <a:cxn ang="0">
                  <a:pos x="57" y="28"/>
                </a:cxn>
                <a:cxn ang="0">
                  <a:pos x="56" y="32"/>
                </a:cxn>
                <a:cxn ang="0">
                  <a:pos x="50" y="29"/>
                </a:cxn>
                <a:cxn ang="0">
                  <a:pos x="42" y="25"/>
                </a:cxn>
                <a:cxn ang="0">
                  <a:pos x="33" y="21"/>
                </a:cxn>
                <a:cxn ang="0">
                  <a:pos x="25" y="19"/>
                </a:cxn>
                <a:cxn ang="0">
                  <a:pos x="16" y="15"/>
                </a:cxn>
                <a:cxn ang="0">
                  <a:pos x="9" y="14"/>
                </a:cxn>
                <a:cxn ang="0">
                  <a:pos x="3" y="14"/>
                </a:cxn>
                <a:cxn ang="0">
                  <a:pos x="0" y="15"/>
                </a:cxn>
                <a:cxn ang="0">
                  <a:pos x="31" y="83"/>
                </a:cxn>
                <a:cxn ang="0">
                  <a:pos x="26" y="91"/>
                </a:cxn>
                <a:cxn ang="0">
                  <a:pos x="20" y="103"/>
                </a:cxn>
                <a:cxn ang="0">
                  <a:pos x="16" y="115"/>
                </a:cxn>
                <a:cxn ang="0">
                  <a:pos x="16" y="122"/>
                </a:cxn>
                <a:cxn ang="0">
                  <a:pos x="20" y="126"/>
                </a:cxn>
                <a:cxn ang="0">
                  <a:pos x="26" y="127"/>
                </a:cxn>
                <a:cxn ang="0">
                  <a:pos x="31" y="126"/>
                </a:cxn>
                <a:cxn ang="0">
                  <a:pos x="35" y="122"/>
                </a:cxn>
                <a:cxn ang="0">
                  <a:pos x="40" y="118"/>
                </a:cxn>
                <a:cxn ang="0">
                  <a:pos x="49" y="107"/>
                </a:cxn>
                <a:cxn ang="0">
                  <a:pos x="61" y="95"/>
                </a:cxn>
                <a:cxn ang="0">
                  <a:pos x="67" y="87"/>
                </a:cxn>
                <a:cxn ang="0">
                  <a:pos x="72" y="95"/>
                </a:cxn>
                <a:cxn ang="0">
                  <a:pos x="76" y="103"/>
                </a:cxn>
                <a:cxn ang="0">
                  <a:pos x="80" y="112"/>
                </a:cxn>
                <a:cxn ang="0">
                  <a:pos x="84" y="120"/>
                </a:cxn>
                <a:cxn ang="0">
                  <a:pos x="86" y="122"/>
                </a:cxn>
                <a:cxn ang="0">
                  <a:pos x="89" y="127"/>
                </a:cxn>
                <a:cxn ang="0">
                  <a:pos x="95" y="131"/>
                </a:cxn>
                <a:cxn ang="0">
                  <a:pos x="99" y="134"/>
                </a:cxn>
                <a:cxn ang="0">
                  <a:pos x="104" y="134"/>
                </a:cxn>
                <a:cxn ang="0">
                  <a:pos x="109" y="130"/>
                </a:cxn>
                <a:cxn ang="0">
                  <a:pos x="112" y="127"/>
                </a:cxn>
                <a:cxn ang="0">
                  <a:pos x="115" y="121"/>
                </a:cxn>
                <a:cxn ang="0">
                  <a:pos x="115" y="114"/>
                </a:cxn>
                <a:cxn ang="0">
                  <a:pos x="116" y="92"/>
                </a:cxn>
                <a:cxn ang="0">
                  <a:pos x="124" y="66"/>
                </a:cxn>
                <a:cxn ang="0">
                  <a:pos x="131" y="44"/>
                </a:cxn>
                <a:cxn ang="0">
                  <a:pos x="135" y="32"/>
                </a:cxn>
              </a:cxnLst>
              <a:rect l="0" t="0" r="r" b="b"/>
              <a:pathLst>
                <a:path w="135" h="134">
                  <a:moveTo>
                    <a:pt x="135" y="32"/>
                  </a:moveTo>
                  <a:lnTo>
                    <a:pt x="134" y="27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08" y="19"/>
                  </a:lnTo>
                  <a:lnTo>
                    <a:pt x="99" y="20"/>
                  </a:lnTo>
                  <a:lnTo>
                    <a:pt x="91" y="21"/>
                  </a:lnTo>
                  <a:lnTo>
                    <a:pt x="81" y="7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3" y="1"/>
                  </a:lnTo>
                  <a:lnTo>
                    <a:pt x="70" y="0"/>
                  </a:lnTo>
                  <a:lnTo>
                    <a:pt x="64" y="5"/>
                  </a:lnTo>
                  <a:lnTo>
                    <a:pt x="59" y="16"/>
                  </a:lnTo>
                  <a:lnTo>
                    <a:pt x="57" y="28"/>
                  </a:lnTo>
                  <a:lnTo>
                    <a:pt x="56" y="32"/>
                  </a:lnTo>
                  <a:lnTo>
                    <a:pt x="50" y="29"/>
                  </a:lnTo>
                  <a:lnTo>
                    <a:pt x="42" y="25"/>
                  </a:lnTo>
                  <a:lnTo>
                    <a:pt x="33" y="21"/>
                  </a:lnTo>
                  <a:lnTo>
                    <a:pt x="25" y="19"/>
                  </a:lnTo>
                  <a:lnTo>
                    <a:pt x="16" y="15"/>
                  </a:lnTo>
                  <a:lnTo>
                    <a:pt x="9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31" y="83"/>
                  </a:lnTo>
                  <a:lnTo>
                    <a:pt x="26" y="91"/>
                  </a:lnTo>
                  <a:lnTo>
                    <a:pt x="20" y="103"/>
                  </a:lnTo>
                  <a:lnTo>
                    <a:pt x="16" y="115"/>
                  </a:lnTo>
                  <a:lnTo>
                    <a:pt x="16" y="122"/>
                  </a:lnTo>
                  <a:lnTo>
                    <a:pt x="20" y="126"/>
                  </a:lnTo>
                  <a:lnTo>
                    <a:pt x="26" y="127"/>
                  </a:lnTo>
                  <a:lnTo>
                    <a:pt x="31" y="126"/>
                  </a:lnTo>
                  <a:lnTo>
                    <a:pt x="35" y="122"/>
                  </a:lnTo>
                  <a:lnTo>
                    <a:pt x="40" y="118"/>
                  </a:lnTo>
                  <a:lnTo>
                    <a:pt x="49" y="107"/>
                  </a:lnTo>
                  <a:lnTo>
                    <a:pt x="61" y="95"/>
                  </a:lnTo>
                  <a:lnTo>
                    <a:pt x="67" y="87"/>
                  </a:lnTo>
                  <a:lnTo>
                    <a:pt x="72" y="95"/>
                  </a:lnTo>
                  <a:lnTo>
                    <a:pt x="76" y="103"/>
                  </a:lnTo>
                  <a:lnTo>
                    <a:pt x="80" y="112"/>
                  </a:lnTo>
                  <a:lnTo>
                    <a:pt x="84" y="120"/>
                  </a:lnTo>
                  <a:lnTo>
                    <a:pt x="86" y="122"/>
                  </a:lnTo>
                  <a:lnTo>
                    <a:pt x="89" y="127"/>
                  </a:lnTo>
                  <a:lnTo>
                    <a:pt x="95" y="131"/>
                  </a:lnTo>
                  <a:lnTo>
                    <a:pt x="99" y="134"/>
                  </a:lnTo>
                  <a:lnTo>
                    <a:pt x="104" y="134"/>
                  </a:lnTo>
                  <a:lnTo>
                    <a:pt x="109" y="130"/>
                  </a:lnTo>
                  <a:lnTo>
                    <a:pt x="112" y="127"/>
                  </a:lnTo>
                  <a:lnTo>
                    <a:pt x="115" y="121"/>
                  </a:lnTo>
                  <a:lnTo>
                    <a:pt x="115" y="114"/>
                  </a:lnTo>
                  <a:lnTo>
                    <a:pt x="116" y="92"/>
                  </a:lnTo>
                  <a:lnTo>
                    <a:pt x="124" y="66"/>
                  </a:lnTo>
                  <a:lnTo>
                    <a:pt x="131" y="44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679" y="3429"/>
              <a:ext cx="60" cy="72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87" y="40"/>
                </a:cxn>
                <a:cxn ang="0">
                  <a:pos x="82" y="33"/>
                </a:cxn>
                <a:cxn ang="0">
                  <a:pos x="77" y="8"/>
                </a:cxn>
                <a:cxn ang="0">
                  <a:pos x="66" y="0"/>
                </a:cxn>
                <a:cxn ang="0">
                  <a:pos x="57" y="4"/>
                </a:cxn>
                <a:cxn ang="0">
                  <a:pos x="54" y="12"/>
                </a:cxn>
                <a:cxn ang="0">
                  <a:pos x="48" y="28"/>
                </a:cxn>
                <a:cxn ang="0">
                  <a:pos x="41" y="34"/>
                </a:cxn>
                <a:cxn ang="0">
                  <a:pos x="33" y="33"/>
                </a:cxn>
                <a:cxn ang="0">
                  <a:pos x="21" y="37"/>
                </a:cxn>
                <a:cxn ang="0">
                  <a:pos x="3" y="57"/>
                </a:cxn>
                <a:cxn ang="0">
                  <a:pos x="0" y="66"/>
                </a:cxn>
                <a:cxn ang="0">
                  <a:pos x="4" y="76"/>
                </a:cxn>
                <a:cxn ang="0">
                  <a:pos x="11" y="78"/>
                </a:cxn>
                <a:cxn ang="0">
                  <a:pos x="21" y="77"/>
                </a:cxn>
                <a:cxn ang="0">
                  <a:pos x="38" y="78"/>
                </a:cxn>
                <a:cxn ang="0">
                  <a:pos x="51" y="83"/>
                </a:cxn>
                <a:cxn ang="0">
                  <a:pos x="57" y="94"/>
                </a:cxn>
                <a:cxn ang="0">
                  <a:pos x="59" y="110"/>
                </a:cxn>
                <a:cxn ang="0">
                  <a:pos x="65" y="123"/>
                </a:cxn>
                <a:cxn ang="0">
                  <a:pos x="78" y="140"/>
                </a:cxn>
                <a:cxn ang="0">
                  <a:pos x="89" y="142"/>
                </a:cxn>
                <a:cxn ang="0">
                  <a:pos x="96" y="134"/>
                </a:cxn>
                <a:cxn ang="0">
                  <a:pos x="96" y="116"/>
                </a:cxn>
                <a:cxn ang="0">
                  <a:pos x="90" y="100"/>
                </a:cxn>
                <a:cxn ang="0">
                  <a:pos x="87" y="87"/>
                </a:cxn>
                <a:cxn ang="0">
                  <a:pos x="104" y="69"/>
                </a:cxn>
                <a:cxn ang="0">
                  <a:pos x="115" y="57"/>
                </a:cxn>
                <a:cxn ang="0">
                  <a:pos x="119" y="49"/>
                </a:cxn>
                <a:cxn ang="0">
                  <a:pos x="117" y="40"/>
                </a:cxn>
                <a:cxn ang="0">
                  <a:pos x="109" y="34"/>
                </a:cxn>
                <a:cxn ang="0">
                  <a:pos x="99" y="35"/>
                </a:cxn>
              </a:cxnLst>
              <a:rect l="0" t="0" r="r" b="b"/>
              <a:pathLst>
                <a:path w="119" h="144">
                  <a:moveTo>
                    <a:pt x="99" y="35"/>
                  </a:moveTo>
                  <a:lnTo>
                    <a:pt x="96" y="37"/>
                  </a:lnTo>
                  <a:lnTo>
                    <a:pt x="93" y="38"/>
                  </a:lnTo>
                  <a:lnTo>
                    <a:pt x="87" y="40"/>
                  </a:lnTo>
                  <a:lnTo>
                    <a:pt x="84" y="41"/>
                  </a:lnTo>
                  <a:lnTo>
                    <a:pt x="82" y="33"/>
                  </a:lnTo>
                  <a:lnTo>
                    <a:pt x="80" y="20"/>
                  </a:lnTo>
                  <a:lnTo>
                    <a:pt x="77" y="8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2" y="1"/>
                  </a:lnTo>
                  <a:lnTo>
                    <a:pt x="57" y="4"/>
                  </a:lnTo>
                  <a:lnTo>
                    <a:pt x="55" y="9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48" y="28"/>
                  </a:lnTo>
                  <a:lnTo>
                    <a:pt x="46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3" y="33"/>
                  </a:lnTo>
                  <a:lnTo>
                    <a:pt x="29" y="32"/>
                  </a:lnTo>
                  <a:lnTo>
                    <a:pt x="21" y="37"/>
                  </a:lnTo>
                  <a:lnTo>
                    <a:pt x="12" y="47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4" y="76"/>
                  </a:lnTo>
                  <a:lnTo>
                    <a:pt x="9" y="78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1" y="77"/>
                  </a:lnTo>
                  <a:lnTo>
                    <a:pt x="29" y="77"/>
                  </a:lnTo>
                  <a:lnTo>
                    <a:pt x="38" y="78"/>
                  </a:lnTo>
                  <a:lnTo>
                    <a:pt x="46" y="80"/>
                  </a:lnTo>
                  <a:lnTo>
                    <a:pt x="51" y="83"/>
                  </a:lnTo>
                  <a:lnTo>
                    <a:pt x="55" y="87"/>
                  </a:lnTo>
                  <a:lnTo>
                    <a:pt x="57" y="94"/>
                  </a:lnTo>
                  <a:lnTo>
                    <a:pt x="58" y="102"/>
                  </a:lnTo>
                  <a:lnTo>
                    <a:pt x="59" y="110"/>
                  </a:lnTo>
                  <a:lnTo>
                    <a:pt x="63" y="119"/>
                  </a:lnTo>
                  <a:lnTo>
                    <a:pt x="65" y="123"/>
                  </a:lnTo>
                  <a:lnTo>
                    <a:pt x="71" y="131"/>
                  </a:lnTo>
                  <a:lnTo>
                    <a:pt x="78" y="140"/>
                  </a:lnTo>
                  <a:lnTo>
                    <a:pt x="84" y="144"/>
                  </a:lnTo>
                  <a:lnTo>
                    <a:pt x="89" y="142"/>
                  </a:lnTo>
                  <a:lnTo>
                    <a:pt x="94" y="139"/>
                  </a:lnTo>
                  <a:lnTo>
                    <a:pt x="96" y="134"/>
                  </a:lnTo>
                  <a:lnTo>
                    <a:pt x="97" y="129"/>
                  </a:lnTo>
                  <a:lnTo>
                    <a:pt x="96" y="116"/>
                  </a:lnTo>
                  <a:lnTo>
                    <a:pt x="93" y="109"/>
                  </a:lnTo>
                  <a:lnTo>
                    <a:pt x="90" y="100"/>
                  </a:lnTo>
                  <a:lnTo>
                    <a:pt x="88" y="92"/>
                  </a:lnTo>
                  <a:lnTo>
                    <a:pt x="87" y="87"/>
                  </a:lnTo>
                  <a:lnTo>
                    <a:pt x="95" y="79"/>
                  </a:lnTo>
                  <a:lnTo>
                    <a:pt x="104" y="69"/>
                  </a:lnTo>
                  <a:lnTo>
                    <a:pt x="111" y="61"/>
                  </a:lnTo>
                  <a:lnTo>
                    <a:pt x="115" y="57"/>
                  </a:lnTo>
                  <a:lnTo>
                    <a:pt x="117" y="54"/>
                  </a:lnTo>
                  <a:lnTo>
                    <a:pt x="119" y="49"/>
                  </a:lnTo>
                  <a:lnTo>
                    <a:pt x="119" y="45"/>
                  </a:lnTo>
                  <a:lnTo>
                    <a:pt x="117" y="40"/>
                  </a:lnTo>
                  <a:lnTo>
                    <a:pt x="114" y="37"/>
                  </a:lnTo>
                  <a:lnTo>
                    <a:pt x="109" y="34"/>
                  </a:lnTo>
                  <a:lnTo>
                    <a:pt x="103" y="34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93EF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515" y="3417"/>
              <a:ext cx="51" cy="44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1" y="9"/>
                </a:cxn>
                <a:cxn ang="0">
                  <a:pos x="30" y="17"/>
                </a:cxn>
                <a:cxn ang="0">
                  <a:pos x="31" y="38"/>
                </a:cxn>
                <a:cxn ang="0">
                  <a:pos x="29" y="50"/>
                </a:cxn>
                <a:cxn ang="0">
                  <a:pos x="16" y="58"/>
                </a:cxn>
                <a:cxn ang="0">
                  <a:pos x="3" y="69"/>
                </a:cxn>
                <a:cxn ang="0">
                  <a:pos x="0" y="78"/>
                </a:cxn>
                <a:cxn ang="0">
                  <a:pos x="4" y="86"/>
                </a:cxn>
                <a:cxn ang="0">
                  <a:pos x="19" y="85"/>
                </a:cxn>
                <a:cxn ang="0">
                  <a:pos x="30" y="81"/>
                </a:cxn>
                <a:cxn ang="0">
                  <a:pos x="44" y="73"/>
                </a:cxn>
                <a:cxn ang="0">
                  <a:pos x="53" y="65"/>
                </a:cxn>
                <a:cxn ang="0">
                  <a:pos x="64" y="66"/>
                </a:cxn>
                <a:cxn ang="0">
                  <a:pos x="75" y="73"/>
                </a:cxn>
                <a:cxn ang="0">
                  <a:pos x="84" y="81"/>
                </a:cxn>
                <a:cxn ang="0">
                  <a:pos x="88" y="85"/>
                </a:cxn>
                <a:cxn ang="0">
                  <a:pos x="97" y="85"/>
                </a:cxn>
                <a:cxn ang="0">
                  <a:pos x="104" y="79"/>
                </a:cxn>
                <a:cxn ang="0">
                  <a:pos x="104" y="62"/>
                </a:cxn>
                <a:cxn ang="0">
                  <a:pos x="100" y="43"/>
                </a:cxn>
                <a:cxn ang="0">
                  <a:pos x="95" y="40"/>
                </a:cxn>
                <a:cxn ang="0">
                  <a:pos x="88" y="37"/>
                </a:cxn>
                <a:cxn ang="0">
                  <a:pos x="92" y="24"/>
                </a:cxn>
                <a:cxn ang="0">
                  <a:pos x="96" y="15"/>
                </a:cxn>
                <a:cxn ang="0">
                  <a:pos x="96" y="5"/>
                </a:cxn>
                <a:cxn ang="0">
                  <a:pos x="89" y="0"/>
                </a:cxn>
                <a:cxn ang="0">
                  <a:pos x="74" y="8"/>
                </a:cxn>
                <a:cxn ang="0">
                  <a:pos x="60" y="19"/>
                </a:cxn>
                <a:cxn ang="0">
                  <a:pos x="56" y="12"/>
                </a:cxn>
                <a:cxn ang="0">
                  <a:pos x="53" y="8"/>
                </a:cxn>
                <a:cxn ang="0">
                  <a:pos x="47" y="1"/>
                </a:cxn>
                <a:cxn ang="0">
                  <a:pos x="38" y="1"/>
                </a:cxn>
              </a:cxnLst>
              <a:rect l="0" t="0" r="r" b="b"/>
              <a:pathLst>
                <a:path w="104" h="87">
                  <a:moveTo>
                    <a:pt x="38" y="1"/>
                  </a:moveTo>
                  <a:lnTo>
                    <a:pt x="35" y="2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1" y="26"/>
                  </a:lnTo>
                  <a:lnTo>
                    <a:pt x="31" y="38"/>
                  </a:lnTo>
                  <a:lnTo>
                    <a:pt x="33" y="48"/>
                  </a:lnTo>
                  <a:lnTo>
                    <a:pt x="29" y="50"/>
                  </a:lnTo>
                  <a:lnTo>
                    <a:pt x="23" y="54"/>
                  </a:lnTo>
                  <a:lnTo>
                    <a:pt x="16" y="58"/>
                  </a:lnTo>
                  <a:lnTo>
                    <a:pt x="11" y="61"/>
                  </a:lnTo>
                  <a:lnTo>
                    <a:pt x="3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4" y="86"/>
                  </a:lnTo>
                  <a:lnTo>
                    <a:pt x="9" y="87"/>
                  </a:lnTo>
                  <a:lnTo>
                    <a:pt x="19" y="85"/>
                  </a:lnTo>
                  <a:lnTo>
                    <a:pt x="27" y="83"/>
                  </a:lnTo>
                  <a:lnTo>
                    <a:pt x="30" y="81"/>
                  </a:lnTo>
                  <a:lnTo>
                    <a:pt x="37" y="78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3" y="65"/>
                  </a:lnTo>
                  <a:lnTo>
                    <a:pt x="58" y="64"/>
                  </a:lnTo>
                  <a:lnTo>
                    <a:pt x="64" y="66"/>
                  </a:lnTo>
                  <a:lnTo>
                    <a:pt x="69" y="69"/>
                  </a:lnTo>
                  <a:lnTo>
                    <a:pt x="75" y="73"/>
                  </a:lnTo>
                  <a:lnTo>
                    <a:pt x="80" y="77"/>
                  </a:lnTo>
                  <a:lnTo>
                    <a:pt x="84" y="81"/>
                  </a:lnTo>
                  <a:lnTo>
                    <a:pt x="87" y="84"/>
                  </a:lnTo>
                  <a:lnTo>
                    <a:pt x="88" y="85"/>
                  </a:lnTo>
                  <a:lnTo>
                    <a:pt x="92" y="86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62"/>
                  </a:lnTo>
                  <a:lnTo>
                    <a:pt x="103" y="50"/>
                  </a:lnTo>
                  <a:lnTo>
                    <a:pt x="100" y="43"/>
                  </a:lnTo>
                  <a:lnTo>
                    <a:pt x="97" y="41"/>
                  </a:lnTo>
                  <a:lnTo>
                    <a:pt x="95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90" y="31"/>
                  </a:lnTo>
                  <a:lnTo>
                    <a:pt x="92" y="24"/>
                  </a:lnTo>
                  <a:lnTo>
                    <a:pt x="95" y="17"/>
                  </a:lnTo>
                  <a:lnTo>
                    <a:pt x="96" y="15"/>
                  </a:lnTo>
                  <a:lnTo>
                    <a:pt x="97" y="10"/>
                  </a:lnTo>
                  <a:lnTo>
                    <a:pt x="96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2" y="2"/>
                  </a:lnTo>
                  <a:lnTo>
                    <a:pt x="74" y="8"/>
                  </a:lnTo>
                  <a:lnTo>
                    <a:pt x="65" y="15"/>
                  </a:lnTo>
                  <a:lnTo>
                    <a:pt x="60" y="19"/>
                  </a:lnTo>
                  <a:lnTo>
                    <a:pt x="58" y="17"/>
                  </a:lnTo>
                  <a:lnTo>
                    <a:pt x="56" y="12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76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302" y="3170"/>
              <a:ext cx="154" cy="103"/>
            </a:xfrm>
            <a:custGeom>
              <a:avLst/>
              <a:gdLst/>
              <a:ahLst/>
              <a:cxnLst>
                <a:cxn ang="0">
                  <a:pos x="54" y="137"/>
                </a:cxn>
                <a:cxn ang="0">
                  <a:pos x="65" y="141"/>
                </a:cxn>
                <a:cxn ang="0">
                  <a:pos x="77" y="146"/>
                </a:cxn>
                <a:cxn ang="0">
                  <a:pos x="90" y="151"/>
                </a:cxn>
                <a:cxn ang="0">
                  <a:pos x="103" y="156"/>
                </a:cxn>
                <a:cxn ang="0">
                  <a:pos x="115" y="162"/>
                </a:cxn>
                <a:cxn ang="0">
                  <a:pos x="129" y="167"/>
                </a:cxn>
                <a:cxn ang="0">
                  <a:pos x="142" y="172"/>
                </a:cxn>
                <a:cxn ang="0">
                  <a:pos x="153" y="177"/>
                </a:cxn>
                <a:cxn ang="0">
                  <a:pos x="172" y="184"/>
                </a:cxn>
                <a:cxn ang="0">
                  <a:pos x="189" y="189"/>
                </a:cxn>
                <a:cxn ang="0">
                  <a:pos x="204" y="195"/>
                </a:cxn>
                <a:cxn ang="0">
                  <a:pos x="219" y="200"/>
                </a:cxn>
                <a:cxn ang="0">
                  <a:pos x="234" y="203"/>
                </a:cxn>
                <a:cxn ang="0">
                  <a:pos x="249" y="205"/>
                </a:cxn>
                <a:cxn ang="0">
                  <a:pos x="265" y="207"/>
                </a:cxn>
                <a:cxn ang="0">
                  <a:pos x="282" y="205"/>
                </a:cxn>
                <a:cxn ang="0">
                  <a:pos x="299" y="200"/>
                </a:cxn>
                <a:cxn ang="0">
                  <a:pos x="307" y="188"/>
                </a:cxn>
                <a:cxn ang="0">
                  <a:pos x="308" y="171"/>
                </a:cxn>
                <a:cxn ang="0">
                  <a:pos x="304" y="154"/>
                </a:cxn>
                <a:cxn ang="0">
                  <a:pos x="297" y="135"/>
                </a:cxn>
                <a:cxn ang="0">
                  <a:pos x="289" y="120"/>
                </a:cxn>
                <a:cxn ang="0">
                  <a:pos x="280" y="109"/>
                </a:cxn>
                <a:cxn ang="0">
                  <a:pos x="273" y="105"/>
                </a:cxn>
                <a:cxn ang="0">
                  <a:pos x="269" y="105"/>
                </a:cxn>
                <a:cxn ang="0">
                  <a:pos x="261" y="104"/>
                </a:cxn>
                <a:cxn ang="0">
                  <a:pos x="250" y="103"/>
                </a:cxn>
                <a:cxn ang="0">
                  <a:pos x="238" y="101"/>
                </a:cxn>
                <a:cxn ang="0">
                  <a:pos x="224" y="98"/>
                </a:cxn>
                <a:cxn ang="0">
                  <a:pos x="208" y="96"/>
                </a:cxn>
                <a:cxn ang="0">
                  <a:pos x="190" y="94"/>
                </a:cxn>
                <a:cxn ang="0">
                  <a:pos x="172" y="90"/>
                </a:cxn>
                <a:cxn ang="0">
                  <a:pos x="153" y="87"/>
                </a:cxn>
                <a:cxn ang="0">
                  <a:pos x="136" y="83"/>
                </a:cxn>
                <a:cxn ang="0">
                  <a:pos x="119" y="81"/>
                </a:cxn>
                <a:cxn ang="0">
                  <a:pos x="102" y="78"/>
                </a:cxn>
                <a:cxn ang="0">
                  <a:pos x="87" y="75"/>
                </a:cxn>
                <a:cxn ang="0">
                  <a:pos x="74" y="72"/>
                </a:cxn>
                <a:cxn ang="0">
                  <a:pos x="62" y="71"/>
                </a:cxn>
                <a:cxn ang="0">
                  <a:pos x="54" y="68"/>
                </a:cxn>
                <a:cxn ang="0">
                  <a:pos x="48" y="57"/>
                </a:cxn>
                <a:cxn ang="0">
                  <a:pos x="41" y="44"/>
                </a:cxn>
                <a:cxn ang="0">
                  <a:pos x="33" y="33"/>
                </a:cxn>
                <a:cxn ang="0">
                  <a:pos x="26" y="22"/>
                </a:cxn>
                <a:cxn ang="0">
                  <a:pos x="18" y="12"/>
                </a:cxn>
                <a:cxn ang="0">
                  <a:pos x="12" y="5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6" y="33"/>
                </a:cxn>
                <a:cxn ang="0">
                  <a:pos x="14" y="52"/>
                </a:cxn>
                <a:cxn ang="0">
                  <a:pos x="18" y="61"/>
                </a:cxn>
                <a:cxn ang="0">
                  <a:pos x="54" y="137"/>
                </a:cxn>
              </a:cxnLst>
              <a:rect l="0" t="0" r="r" b="b"/>
              <a:pathLst>
                <a:path w="308" h="207">
                  <a:moveTo>
                    <a:pt x="54" y="137"/>
                  </a:moveTo>
                  <a:lnTo>
                    <a:pt x="65" y="141"/>
                  </a:lnTo>
                  <a:lnTo>
                    <a:pt x="77" y="146"/>
                  </a:lnTo>
                  <a:lnTo>
                    <a:pt x="90" y="151"/>
                  </a:lnTo>
                  <a:lnTo>
                    <a:pt x="103" y="156"/>
                  </a:lnTo>
                  <a:lnTo>
                    <a:pt x="115" y="162"/>
                  </a:lnTo>
                  <a:lnTo>
                    <a:pt x="129" y="167"/>
                  </a:lnTo>
                  <a:lnTo>
                    <a:pt x="142" y="172"/>
                  </a:lnTo>
                  <a:lnTo>
                    <a:pt x="153" y="177"/>
                  </a:lnTo>
                  <a:lnTo>
                    <a:pt x="172" y="184"/>
                  </a:lnTo>
                  <a:lnTo>
                    <a:pt x="189" y="189"/>
                  </a:lnTo>
                  <a:lnTo>
                    <a:pt x="204" y="195"/>
                  </a:lnTo>
                  <a:lnTo>
                    <a:pt x="219" y="200"/>
                  </a:lnTo>
                  <a:lnTo>
                    <a:pt x="234" y="203"/>
                  </a:lnTo>
                  <a:lnTo>
                    <a:pt x="249" y="205"/>
                  </a:lnTo>
                  <a:lnTo>
                    <a:pt x="265" y="207"/>
                  </a:lnTo>
                  <a:lnTo>
                    <a:pt x="282" y="205"/>
                  </a:lnTo>
                  <a:lnTo>
                    <a:pt x="299" y="200"/>
                  </a:lnTo>
                  <a:lnTo>
                    <a:pt x="307" y="188"/>
                  </a:lnTo>
                  <a:lnTo>
                    <a:pt x="308" y="171"/>
                  </a:lnTo>
                  <a:lnTo>
                    <a:pt x="304" y="154"/>
                  </a:lnTo>
                  <a:lnTo>
                    <a:pt x="297" y="135"/>
                  </a:lnTo>
                  <a:lnTo>
                    <a:pt x="289" y="120"/>
                  </a:lnTo>
                  <a:lnTo>
                    <a:pt x="280" y="109"/>
                  </a:lnTo>
                  <a:lnTo>
                    <a:pt x="273" y="105"/>
                  </a:lnTo>
                  <a:lnTo>
                    <a:pt x="269" y="105"/>
                  </a:lnTo>
                  <a:lnTo>
                    <a:pt x="261" y="104"/>
                  </a:lnTo>
                  <a:lnTo>
                    <a:pt x="250" y="103"/>
                  </a:lnTo>
                  <a:lnTo>
                    <a:pt x="238" y="101"/>
                  </a:lnTo>
                  <a:lnTo>
                    <a:pt x="224" y="98"/>
                  </a:lnTo>
                  <a:lnTo>
                    <a:pt x="208" y="96"/>
                  </a:lnTo>
                  <a:lnTo>
                    <a:pt x="190" y="94"/>
                  </a:lnTo>
                  <a:lnTo>
                    <a:pt x="172" y="90"/>
                  </a:lnTo>
                  <a:lnTo>
                    <a:pt x="153" y="87"/>
                  </a:lnTo>
                  <a:lnTo>
                    <a:pt x="136" y="83"/>
                  </a:lnTo>
                  <a:lnTo>
                    <a:pt x="119" y="81"/>
                  </a:lnTo>
                  <a:lnTo>
                    <a:pt x="102" y="78"/>
                  </a:lnTo>
                  <a:lnTo>
                    <a:pt x="87" y="75"/>
                  </a:lnTo>
                  <a:lnTo>
                    <a:pt x="74" y="72"/>
                  </a:lnTo>
                  <a:lnTo>
                    <a:pt x="62" y="71"/>
                  </a:lnTo>
                  <a:lnTo>
                    <a:pt x="54" y="68"/>
                  </a:lnTo>
                  <a:lnTo>
                    <a:pt x="48" y="57"/>
                  </a:lnTo>
                  <a:lnTo>
                    <a:pt x="41" y="44"/>
                  </a:lnTo>
                  <a:lnTo>
                    <a:pt x="33" y="33"/>
                  </a:lnTo>
                  <a:lnTo>
                    <a:pt x="26" y="22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12"/>
                  </a:lnTo>
                  <a:lnTo>
                    <a:pt x="6" y="33"/>
                  </a:lnTo>
                  <a:lnTo>
                    <a:pt x="14" y="52"/>
                  </a:lnTo>
                  <a:lnTo>
                    <a:pt x="18" y="61"/>
                  </a:lnTo>
                  <a:lnTo>
                    <a:pt x="5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928" y="3434"/>
              <a:ext cx="89" cy="34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697"/>
                </a:cxn>
                <a:cxn ang="0">
                  <a:pos x="90" y="697"/>
                </a:cxn>
                <a:cxn ang="0">
                  <a:pos x="177" y="0"/>
                </a:cxn>
                <a:cxn ang="0">
                  <a:pos x="94" y="0"/>
                </a:cxn>
              </a:cxnLst>
              <a:rect l="0" t="0" r="r" b="b"/>
              <a:pathLst>
                <a:path w="177" h="697">
                  <a:moveTo>
                    <a:pt x="94" y="0"/>
                  </a:moveTo>
                  <a:lnTo>
                    <a:pt x="0" y="697"/>
                  </a:lnTo>
                  <a:lnTo>
                    <a:pt x="90" y="697"/>
                  </a:lnTo>
                  <a:lnTo>
                    <a:pt x="177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69" y="3434"/>
              <a:ext cx="88" cy="3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6" y="696"/>
                </a:cxn>
                <a:cxn ang="0">
                  <a:pos x="86" y="696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176" h="696">
                  <a:moveTo>
                    <a:pt x="82" y="0"/>
                  </a:moveTo>
                  <a:lnTo>
                    <a:pt x="176" y="696"/>
                  </a:lnTo>
                  <a:lnTo>
                    <a:pt x="86" y="69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873" y="3399"/>
              <a:ext cx="460" cy="21"/>
            </a:xfrm>
            <a:prstGeom prst="rect">
              <a:avLst/>
            </a:prstGeom>
            <a:solidFill>
              <a:srgbClr val="CEB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86" y="2666"/>
              <a:ext cx="214" cy="77"/>
            </a:xfrm>
            <a:custGeom>
              <a:avLst/>
              <a:gdLst/>
              <a:ahLst/>
              <a:cxnLst>
                <a:cxn ang="0">
                  <a:pos x="427" y="122"/>
                </a:cxn>
                <a:cxn ang="0">
                  <a:pos x="267" y="122"/>
                </a:cxn>
                <a:cxn ang="0">
                  <a:pos x="257" y="0"/>
                </a:cxn>
                <a:cxn ang="0">
                  <a:pos x="172" y="0"/>
                </a:cxn>
                <a:cxn ang="0">
                  <a:pos x="154" y="122"/>
                </a:cxn>
                <a:cxn ang="0">
                  <a:pos x="0" y="122"/>
                </a:cxn>
                <a:cxn ang="0">
                  <a:pos x="0" y="154"/>
                </a:cxn>
                <a:cxn ang="0">
                  <a:pos x="427" y="154"/>
                </a:cxn>
                <a:cxn ang="0">
                  <a:pos x="427" y="122"/>
                </a:cxn>
              </a:cxnLst>
              <a:rect l="0" t="0" r="r" b="b"/>
              <a:pathLst>
                <a:path w="427" h="154">
                  <a:moveTo>
                    <a:pt x="427" y="122"/>
                  </a:moveTo>
                  <a:lnTo>
                    <a:pt x="267" y="122"/>
                  </a:lnTo>
                  <a:lnTo>
                    <a:pt x="257" y="0"/>
                  </a:lnTo>
                  <a:lnTo>
                    <a:pt x="172" y="0"/>
                  </a:lnTo>
                  <a:lnTo>
                    <a:pt x="154" y="122"/>
                  </a:lnTo>
                  <a:lnTo>
                    <a:pt x="0" y="122"/>
                  </a:lnTo>
                  <a:lnTo>
                    <a:pt x="0" y="154"/>
                  </a:lnTo>
                  <a:lnTo>
                    <a:pt x="427" y="154"/>
                  </a:lnTo>
                  <a:lnTo>
                    <a:pt x="427" y="122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080" y="2678"/>
              <a:ext cx="19" cy="1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7" y="38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3" y="6"/>
                </a:cxn>
                <a:cxn ang="0">
                  <a:pos x="27" y="1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5" y="33"/>
                </a:cxn>
                <a:cxn ang="0">
                  <a:pos x="12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7" y="38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4" name="Würfel 3"/>
          <p:cNvSpPr/>
          <p:nvPr/>
        </p:nvSpPr>
        <p:spPr>
          <a:xfrm>
            <a:off x="2339752" y="1484784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latin typeface="Courier New" pitchFamily="49" charset="0"/>
                <a:cs typeface="Courier New" pitchFamily="49" charset="0"/>
              </a:rPr>
              <a:t>D.raw(     );</a:t>
            </a:r>
            <a:endParaRPr lang="de-CH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rot="5400000">
            <a:off x="1584462" y="2816138"/>
            <a:ext cx="79208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Würfel 108"/>
          <p:cNvSpPr/>
          <p:nvPr/>
        </p:nvSpPr>
        <p:spPr>
          <a:xfrm>
            <a:off x="5112060" y="4662428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534563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Doodler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040052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Object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2" name="Abgerundete rechteckige Legende 111"/>
          <p:cNvSpPr/>
          <p:nvPr/>
        </p:nvSpPr>
        <p:spPr>
          <a:xfrm>
            <a:off x="4535996" y="3294276"/>
            <a:ext cx="1944216" cy="792088"/>
          </a:xfrm>
          <a:prstGeom prst="wedgeRoundRectCallout">
            <a:avLst>
              <a:gd name="adj1" fmla="val -1536"/>
              <a:gd name="adj2" fmla="val 927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Instructions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752020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draw</a:t>
            </a:r>
            <a:r>
              <a:rPr lang="de-CH" i="1" dirty="0" smtClean="0">
                <a:solidFill>
                  <a:srgbClr val="808080"/>
                </a:solidFill>
              </a:rPr>
              <a:t> </a:t>
            </a:r>
            <a:r>
              <a:rPr lang="de-CH" i="1" dirty="0" err="1" smtClean="0">
                <a:solidFill>
                  <a:srgbClr val="808080"/>
                </a:solidFill>
              </a:rPr>
              <a:t>method</a:t>
            </a:r>
            <a:endParaRPr lang="de-CH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9" grpId="0" animBg="1"/>
      <p:bldP spid="110" grpId="0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Doodler.draw</a:t>
            </a:r>
            <a:r>
              <a:rPr lang="de-CH" dirty="0" smtClean="0"/>
              <a:t>(</a:t>
            </a:r>
            <a:r>
              <a:rPr lang="de-CH" dirty="0" err="1" smtClean="0"/>
              <a:t>Object</a:t>
            </a:r>
            <a:r>
              <a:rPr lang="de-CH" dirty="0" smtClean="0"/>
              <a:t> o)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check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hasDrawMethod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drawings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usual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types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Implementing</a:t>
            </a:r>
            <a:r>
              <a:rPr lang="de-CH" dirty="0" smtClean="0"/>
              <a:t> a </a:t>
            </a:r>
            <a:r>
              <a:rPr lang="de-CH" dirty="0" err="1" smtClean="0"/>
              <a:t>draw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For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>
                <a:cs typeface="Courier New" pitchFamily="49" charset="0"/>
              </a:rPr>
              <a:t>a "Game</a:t>
            </a:r>
            <a:r>
              <a:rPr lang="de-CH" sz="2800" dirty="0" smtClean="0">
                <a:cs typeface="Courier New" pitchFamily="49" charset="0"/>
              </a:rPr>
              <a:t>" </a:t>
            </a:r>
            <a:r>
              <a:rPr lang="de-CH" sz="2800" dirty="0" err="1" smtClean="0">
                <a:cs typeface="Courier New" pitchFamily="49" charset="0"/>
              </a:rPr>
              <a:t>Object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(die);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Visualizing Objects in Java</vt:lpstr>
      <vt:lpstr>Why?</vt:lpstr>
      <vt:lpstr>Comparison</vt:lpstr>
      <vt:lpstr>Comparison</vt:lpstr>
      <vt:lpstr>Textual Visualization</vt:lpstr>
      <vt:lpstr>Graphical Visualization</vt:lpstr>
      <vt:lpstr>Overview</vt:lpstr>
      <vt:lpstr>Doodler.draw(Object o)</vt:lpstr>
      <vt:lpstr>Implementing a draw Method</vt:lpstr>
      <vt:lpstr>Style 1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Reichenbach Cedric</dc:creator>
  <cp:lastModifiedBy>Reichenbach Cedric</cp:lastModifiedBy>
  <cp:revision>114</cp:revision>
  <dcterms:created xsi:type="dcterms:W3CDTF">2011-05-30T21:43:37Z</dcterms:created>
  <dcterms:modified xsi:type="dcterms:W3CDTF">2011-06-13T13:48:58Z</dcterms:modified>
</cp:coreProperties>
</file>