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innerShdw blurRad="63500" dist="50800" dir="8100000">
              <a:prstClr val="black">
                <a:alpha val="40000"/>
              </a:prstClr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2991-DBBC-4602-9E31-797A185017A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5"/>
          </a:xfrm>
        </p:spPr>
        <p:txBody>
          <a:bodyPr/>
          <a:lstStyle/>
          <a:p>
            <a:r>
              <a:rPr lang="de-CH" dirty="0" smtClean="0"/>
              <a:t>Debugging </a:t>
            </a:r>
            <a:r>
              <a:rPr lang="de-CH" dirty="0" err="1" smtClean="0"/>
              <a:t>made</a:t>
            </a:r>
            <a:r>
              <a:rPr lang="de-CH" dirty="0" smtClean="0"/>
              <a:t> simple.</a:t>
            </a:r>
            <a:endParaRPr lang="de-CH" dirty="0"/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Why</a:t>
            </a:r>
            <a:r>
              <a:rPr lang="de-CH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6</Words>
  <Application>Microsoft Office PowerPoint</Application>
  <PresentationFormat>Bildschirmpräsentation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Why?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4</cp:revision>
  <dcterms:created xsi:type="dcterms:W3CDTF">2013-03-17T16:12:03Z</dcterms:created>
  <dcterms:modified xsi:type="dcterms:W3CDTF">2013-03-17T16:54:14Z</dcterms:modified>
</cp:coreProperties>
</file>