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8" r:id="rId16"/>
    <p:sldId id="272" r:id="rId17"/>
    <p:sldId id="273" r:id="rId18"/>
    <p:sldId id="271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ECECEC"/>
    <a:srgbClr val="EEEEEE"/>
    <a:srgbClr val="F0F0F0"/>
    <a:srgbClr val="F5F5F5"/>
    <a:srgbClr val="CDCDCD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52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29.04.2013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g.unibe.ch/wiki/projects/DoodleDebu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0" y="6488668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0066FF"/>
                </a:solidFill>
                <a:hlinkClick r:id="rId4"/>
              </a:rPr>
              <a:t>scg.unibe.ch/wiki/projects/DoodleDebug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&lt;= 7)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  <p:pic>
        <p:nvPicPr>
          <p:cNvPr id="2050" name="Picture 2" descr="C:\Users\Cedric Reichenbach\Git\Uni\papers-doodledebug\img\screenshots_original\Plugi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3" r="29309" b="28550"/>
          <a:stretch/>
        </p:blipFill>
        <p:spPr bwMode="auto">
          <a:xfrm>
            <a:off x="2195736" y="4192543"/>
            <a:ext cx="4845322" cy="17281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  <p:pic>
        <p:nvPicPr>
          <p:cNvPr id="1026" name="Picture 2" descr="C:\Users\Cedric Reichenbach\Git\Uni\papers-doodledebug\img\Plugin_Throwable-outermo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/>
          <a:stretch/>
        </p:blipFill>
        <p:spPr bwMode="auto">
          <a:xfrm>
            <a:off x="1259631" y="3371850"/>
            <a:ext cx="6456363" cy="25759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Faster problem detection</a:t>
            </a:r>
          </a:p>
          <a:p>
            <a:pPr lvl="1"/>
            <a:r>
              <a:rPr lang="en-US" dirty="0" smtClean="0"/>
              <a:t>Less customization needed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doodles</a:t>
            </a:r>
          </a:p>
          <a:p>
            <a:r>
              <a:rPr lang="en-US" dirty="0" smtClean="0"/>
              <a:t>Debugger integration</a:t>
            </a:r>
          </a:p>
          <a:p>
            <a:r>
              <a:rPr lang="en-US" dirty="0" smtClean="0"/>
              <a:t>Object Diffs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3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object type=&quot;3&quot; unique_id=&quot;11366&quot;&gt;&lt;property id=&quot;20148&quot; value=&quot;5&quot;/&gt;&lt;property id=&quot;20300&quot; value=&quot;Folie 15 - &amp;quot;Default Renderings&amp;quot;&quot;/&gt;&lt;property id=&quot;20307&quot; value=&quot;278&quot;/&gt;&lt;/object&gt;&lt;object type=&quot;3&quot; unique_id=&quot;11367&quot;&gt;&lt;property id=&quot;20148&quot; value=&quot;5&quot;/&gt;&lt;property id=&quot;20300&quot; value=&quot;Folie 19 - &amp;quot;Possible Future Work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DoodleDebu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00B0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221</Words>
  <Application>Microsoft Office PowerPoint</Application>
  <PresentationFormat>Bildschirmpräsentation (4:3)</PresentationFormat>
  <Paragraphs>110</Paragraphs>
  <Slides>19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Default Renderings</vt:lpstr>
      <vt:lpstr>Study: Setup</vt:lpstr>
      <vt:lpstr>Study: Outcomes</vt:lpstr>
      <vt:lpstr>Demo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89</cp:revision>
  <dcterms:created xsi:type="dcterms:W3CDTF">2013-03-17T16:12:03Z</dcterms:created>
  <dcterms:modified xsi:type="dcterms:W3CDTF">2013-04-29T19:18:48Z</dcterms:modified>
</cp:coreProperties>
</file>