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8" r:id="rId12"/>
    <p:sldId id="269" r:id="rId13"/>
    <p:sldId id="270" r:id="rId14"/>
    <p:sldId id="266" r:id="rId15"/>
    <p:sldId id="267" r:id="rId16"/>
    <p:sldId id="272" r:id="rId17"/>
    <p:sldId id="273" r:id="rId18"/>
    <p:sldId id="271" r:id="rId19"/>
  </p:sldIdLst>
  <p:sldSz cx="9144000" cy="6858000" type="screen4x3"/>
  <p:notesSz cx="6858000" cy="9144000"/>
  <p:custDataLst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0647" autoAdjust="0"/>
  </p:normalViewPr>
  <p:slideViewPr>
    <p:cSldViewPr>
      <p:cViewPr>
        <p:scale>
          <a:sx n="80" d="100"/>
          <a:sy n="80" d="100"/>
        </p:scale>
        <p:origin x="-127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DE3F-CE78-4304-90DD-69CB0597853E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CF5E-74C4-4277-BFC5-2C48FC6D60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</a:t>
            </a:r>
          </a:p>
          <a:p>
            <a:r>
              <a:rPr lang="de-CH" dirty="0" smtClean="0"/>
              <a:t>- </a:t>
            </a:r>
            <a:r>
              <a:rPr lang="de-CH" dirty="0" err="1" smtClean="0"/>
              <a:t>Similar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to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Sysout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CF5E-74C4-4277-BFC5-2C48FC6D6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74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0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47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75656" y="0"/>
            <a:ext cx="7668344" cy="147565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effectLst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188640"/>
            <a:ext cx="6635080" cy="1143000"/>
          </a:xfrm>
        </p:spPr>
        <p:txBody>
          <a:bodyPr/>
          <a:lstStyle>
            <a:lvl1pPr>
              <a:defRPr b="0" i="0" u="none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Lt" pitchFamily="2" charset="0"/>
                <a:ea typeface="Roboto Lt" pitchFamily="2" charset="0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>
            <a:lvl1pPr>
              <a:defRPr>
                <a:latin typeface="Roboto Lt" pitchFamily="2" charset="0"/>
                <a:ea typeface="Roboto Lt" pitchFamily="2" charset="0"/>
              </a:defRPr>
            </a:lvl1pPr>
            <a:lvl2pPr>
              <a:defRPr>
                <a:latin typeface="Roboto Lt" pitchFamily="2" charset="0"/>
                <a:ea typeface="Roboto Lt" pitchFamily="2" charset="0"/>
              </a:defRPr>
            </a:lvl2pPr>
            <a:lvl3pPr>
              <a:defRPr>
                <a:latin typeface="Roboto Lt" pitchFamily="2" charset="0"/>
                <a:ea typeface="Roboto Lt" pitchFamily="2" charset="0"/>
              </a:defRPr>
            </a:lvl3pPr>
            <a:lvl4pPr>
              <a:defRPr>
                <a:latin typeface="Roboto Lt" pitchFamily="2" charset="0"/>
                <a:ea typeface="Roboto Lt" pitchFamily="2" charset="0"/>
              </a:defRPr>
            </a:lvl4pPr>
            <a:lvl5pPr>
              <a:defRPr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noProof="0" smtClean="0"/>
              <a:t>Textmasterformat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en-US" noProof="0" smtClean="0"/>
              <a:t>4/12/2013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en-US" noProof="0" smtClean="0"/>
              <a:t>‹Nr.›</a:t>
            </a:fld>
            <a:endParaRPr lang="en-US" noProof="0" dirty="0"/>
          </a:p>
        </p:txBody>
      </p:sp>
      <p:pic>
        <p:nvPicPr>
          <p:cNvPr id="2052" name="Picture 4" descr="C:\Users\Cedric Reichenbach\students-cedric-DoodleDebug\Images\DoodleDebug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75656" cy="1475656"/>
          </a:xfrm>
          <a:prstGeom prst="rect">
            <a:avLst/>
          </a:prstGeom>
          <a:noFill/>
          <a:ln w="15875" cap="rnd" cmpd="dbl">
            <a:noFill/>
            <a:prstDash val="sys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63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2999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44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4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563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48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83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964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2991-DBBC-4602-9E31-797A185017A7}" type="datetimeFigureOut">
              <a:rPr lang="de-CH" smtClean="0"/>
              <a:t>12.04.2013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F0D9-F884-4558-986F-7F4B8D6BBDEC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42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5"/>
          </a:xfrm>
        </p:spPr>
        <p:txBody>
          <a:bodyPr/>
          <a:lstStyle/>
          <a:p>
            <a:r>
              <a:rPr lang="en-US" dirty="0" smtClean="0"/>
              <a:t>Debugging made simple.</a:t>
            </a:r>
            <a:endParaRPr lang="en-US" dirty="0"/>
          </a:p>
        </p:txBody>
      </p:sp>
      <p:pic>
        <p:nvPicPr>
          <p:cNvPr id="1029" name="Picture 5" descr="C:\Users\Cedric Reichenbach\students-cedric-DoodleDebug\Images\DoodleDebug-logo_text-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913"/>
          <a:stretch/>
        </p:blipFill>
        <p:spPr bwMode="auto">
          <a:xfrm>
            <a:off x="1668983" y="1049722"/>
            <a:ext cx="5814468" cy="3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6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3074" name="Picture 2" descr="C:\Users\Cedric Reichenbach\Git\Uni\papers-doodledebug\img\game_last-s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12" y="2686737"/>
            <a:ext cx="8208952" cy="281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5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4098" name="Picture 2" descr="C:\Users\Cedric Reichenbach\Git\Uni\papers-doodledebug\img\AddressBook_who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0848"/>
            <a:ext cx="3168352" cy="40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5122" name="Picture 2" descr="C:\Users\Cedric Reichenbach\Git\Uni\papers-doodledebug\img\AddressBook_conta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91827"/>
            <a:ext cx="4027466" cy="28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Doodles</a:t>
            </a:r>
            <a:endParaRPr lang="en-US" dirty="0"/>
          </a:p>
        </p:txBody>
      </p:sp>
      <p:pic>
        <p:nvPicPr>
          <p:cNvPr id="6146" name="Picture 2" descr="C:\Users\Cedric Reichenbach\Git\Uni\papers-doodledebug\img\AddressBook_addr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3" y="2636912"/>
            <a:ext cx="3528393" cy="19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0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Most common types included</a:t>
            </a:r>
          </a:p>
          <a:p>
            <a:pPr lvl="1"/>
            <a:r>
              <a:rPr lang="en-US" dirty="0" smtClean="0"/>
              <a:t>Primitives and strings</a:t>
            </a:r>
          </a:p>
          <a:p>
            <a:pPr lvl="1"/>
            <a:r>
              <a:rPr lang="en-US" dirty="0" smtClean="0"/>
              <a:t>Nulls</a:t>
            </a:r>
          </a:p>
          <a:p>
            <a:pPr lvl="1"/>
            <a:r>
              <a:rPr lang="en-US" dirty="0" smtClean="0"/>
              <a:t>Arrays and Collections</a:t>
            </a:r>
            <a:endParaRPr lang="en-US" dirty="0"/>
          </a:p>
          <a:p>
            <a:pPr lvl="1"/>
            <a:r>
              <a:rPr lang="en-US" dirty="0" smtClean="0"/>
              <a:t>Maps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r>
              <a:rPr lang="en-US" dirty="0" smtClean="0"/>
              <a:t>Images (several types)</a:t>
            </a:r>
          </a:p>
          <a:p>
            <a:pPr lvl="1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6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Renderings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Objects</a:t>
            </a:r>
            <a:br>
              <a:rPr lang="en-US" dirty="0" smtClean="0"/>
            </a:br>
            <a:r>
              <a:rPr lang="en-US" dirty="0" smtClean="0"/>
              <a:t>List fields (if not too many)</a:t>
            </a:r>
          </a:p>
          <a:p>
            <a:pPr lvl="1"/>
            <a:r>
              <a:rPr lang="en-US" dirty="0" smtClean="0"/>
              <a:t>Tables and Matrices</a:t>
            </a:r>
            <a:br>
              <a:rPr lang="en-US" dirty="0" smtClean="0"/>
            </a:br>
            <a:r>
              <a:rPr lang="en-US" dirty="0" smtClean="0"/>
              <a:t>Two-dimensional arrays and collections</a:t>
            </a:r>
          </a:p>
          <a:p>
            <a:pPr lvl="1"/>
            <a:r>
              <a:rPr lang="en-US" dirty="0" err="1" smtClean="0"/>
              <a:t>Throwables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linking to Eclipse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Setup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</a:p>
          <a:p>
            <a:r>
              <a:rPr lang="en-US" dirty="0" smtClean="0"/>
              <a:t>7 subjects</a:t>
            </a:r>
          </a:p>
          <a:p>
            <a:r>
              <a:rPr lang="en-US" dirty="0" smtClean="0"/>
              <a:t>3 problems</a:t>
            </a:r>
          </a:p>
          <a:p>
            <a:r>
              <a:rPr lang="en-US" dirty="0" smtClean="0"/>
              <a:t>Alternatively with or without </a:t>
            </a:r>
            <a:r>
              <a:rPr lang="en-US" dirty="0" err="1" smtClean="0"/>
              <a:t>DoodleDebug</a:t>
            </a:r>
            <a:endParaRPr lang="en-US" dirty="0" smtClean="0"/>
          </a:p>
          <a:p>
            <a:r>
              <a:rPr lang="en-US" dirty="0" smtClean="0"/>
              <a:t>Screen capturing and think-aloud protocol</a:t>
            </a:r>
          </a:p>
        </p:txBody>
      </p:sp>
    </p:spTree>
    <p:extLst>
      <p:ext uri="{BB962C8B-B14F-4D97-AF65-F5344CB8AC3E}">
        <p14:creationId xmlns:p14="http://schemas.microsoft.com/office/powerpoint/2010/main" val="24766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Study: Outcomes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efficient debugging</a:t>
            </a:r>
          </a:p>
          <a:p>
            <a:pPr lvl="1"/>
            <a:r>
              <a:rPr lang="en-US" dirty="0" smtClean="0"/>
              <a:t>Less program executions</a:t>
            </a:r>
          </a:p>
          <a:p>
            <a:pPr lvl="1"/>
            <a:r>
              <a:rPr lang="en-US" dirty="0" smtClean="0"/>
              <a:t>Less searching effort</a:t>
            </a:r>
          </a:p>
          <a:p>
            <a:r>
              <a:rPr lang="en-US" dirty="0" smtClean="0"/>
              <a:t>Default doodles should not only use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Listing fields yields better results</a:t>
            </a:r>
          </a:p>
          <a:p>
            <a:r>
              <a:rPr lang="en-US" dirty="0" smtClean="0">
                <a:sym typeface="Wingdings" pitchFamily="2" charset="2"/>
              </a:rPr>
              <a:t>Several minor UI problems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55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not read this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() lacks features</a:t>
            </a:r>
          </a:p>
          <a:p>
            <a:pPr lvl="1"/>
            <a:r>
              <a:rPr lang="en-US" dirty="0" smtClean="0"/>
              <a:t>Inspection</a:t>
            </a:r>
          </a:p>
          <a:p>
            <a:pPr lvl="1"/>
            <a:r>
              <a:rPr lang="en-US" dirty="0" smtClean="0"/>
              <a:t>Advanced formatting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Colors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25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Debuggers lack features</a:t>
            </a:r>
          </a:p>
          <a:p>
            <a:pPr lvl="1"/>
            <a:r>
              <a:rPr lang="en-US" dirty="0" smtClean="0"/>
              <a:t>Comparison between points in time</a:t>
            </a:r>
          </a:p>
          <a:p>
            <a:pPr lvl="1"/>
            <a:r>
              <a:rPr lang="en-US" dirty="0" smtClean="0"/>
              <a:t>Customized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DoodleDebug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an object with</a:t>
            </a:r>
            <a:br>
              <a:rPr lang="en-US" dirty="0" smtClean="0"/>
            </a:br>
            <a:r>
              <a:rPr lang="en-US" b="1" dirty="0" err="1">
                <a:solidFill>
                  <a:srgbClr val="0070C0"/>
                </a:solidFill>
                <a:latin typeface="saxMono" pitchFamily="49" charset="0"/>
              </a:rPr>
              <a:t>Doo.dle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>
                <a:solidFill>
                  <a:srgbClr val="0070C0"/>
                </a:solidFill>
                <a:latin typeface="saxMono" pitchFamily="49" charset="0"/>
              </a:rPr>
              <a:t>);</a:t>
            </a:r>
          </a:p>
          <a:p>
            <a:r>
              <a:rPr lang="en-US" dirty="0" smtClean="0"/>
              <a:t>Multiple calls list doodles one below each other</a:t>
            </a:r>
          </a:p>
          <a:p>
            <a:r>
              <a:rPr lang="en-US" dirty="0" smtClean="0"/>
              <a:t>Easily installed as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9459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the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Doodleable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interface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doodleOn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Regular representation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summarizeOn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  <a:latin typeface="saxMono" pitchFamily="49" charset="0"/>
              </a:rPr>
              <a:t>DoodleCanvas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Simplified representation for nested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DoodleCanvas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Paradigm of</a:t>
            </a:r>
            <a:br>
              <a:rPr lang="en-US" dirty="0" smtClean="0"/>
            </a:br>
            <a:r>
              <a:rPr lang="en-US" dirty="0" smtClean="0"/>
              <a:t>text formatting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draw(</a:t>
            </a:r>
            <a:r>
              <a:rPr lang="en-US" b="1" dirty="0" smtClean="0">
                <a:solidFill>
                  <a:srgbClr val="00B0F0"/>
                </a:solidFill>
                <a:latin typeface="saxMono" pitchFamily="49" charset="0"/>
              </a:rPr>
              <a:t>Object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Draws an object to this canvas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newLine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 smtClean="0"/>
              <a:t>Does a line break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newColumn</a:t>
            </a:r>
            <a: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  <a:t>()</a:t>
            </a:r>
            <a:br>
              <a:rPr lang="en-US" b="1" dirty="0" smtClean="0">
                <a:solidFill>
                  <a:srgbClr val="0070C0"/>
                </a:solidFill>
                <a:latin typeface="saxMono" pitchFamily="49" charset="0"/>
              </a:rPr>
            </a:br>
            <a:r>
              <a:rPr lang="en-US" dirty="0"/>
              <a:t>Creates a now column </a:t>
            </a:r>
            <a:r>
              <a:rPr lang="en-US" dirty="0" smtClean="0"/>
              <a:t>on the right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</p:txBody>
      </p:sp>
      <p:pic>
        <p:nvPicPr>
          <p:cNvPr id="1026" name="Picture 2" descr="http://typophile.com/files/Picture%2012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87" y="1772816"/>
            <a:ext cx="506070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DoodleCanvas</a:t>
            </a:r>
            <a:endParaRPr lang="en-US" dirty="0"/>
          </a:p>
        </p:txBody>
      </p:sp>
      <p:pic>
        <p:nvPicPr>
          <p:cNvPr id="1026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96" b="3642"/>
          <a:stretch/>
        </p:blipFill>
        <p:spPr bwMode="auto">
          <a:xfrm>
            <a:off x="220422" y="1772816"/>
            <a:ext cx="5554577" cy="3026589"/>
          </a:xfrm>
          <a:prstGeom prst="rect">
            <a:avLst/>
          </a:prstGeom>
          <a:noFill/>
          <a:ln w="12700"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edric Reichenbach\Git\Uni\papers-doodledebug\img\doodleable-examp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7"/>
          <a:stretch/>
        </p:blipFill>
        <p:spPr bwMode="auto">
          <a:xfrm>
            <a:off x="3491880" y="3501008"/>
            <a:ext cx="5427003" cy="3140968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Plugins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RenderingPlugin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en-US" dirty="0" smtClean="0"/>
              <a:t>For convenience: </a:t>
            </a:r>
            <a:r>
              <a:rPr lang="en-US" b="1" dirty="0" err="1" smtClean="0">
                <a:solidFill>
                  <a:srgbClr val="0070C0"/>
                </a:solidFill>
                <a:latin typeface="saxMono" pitchFamily="49" charset="0"/>
              </a:rPr>
              <a:t>AbstractPlugin</a:t>
            </a:r>
            <a:endParaRPr lang="en-US" b="1" dirty="0" smtClean="0">
              <a:solidFill>
                <a:srgbClr val="0070C0"/>
              </a:solidFill>
              <a:latin typeface="saxMono" pitchFamily="49" charset="0"/>
            </a:endParaRPr>
          </a:p>
          <a:p>
            <a:r>
              <a:rPr lang="de-CH" dirty="0" err="1" smtClean="0"/>
              <a:t>Define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rendered</a:t>
            </a:r>
            <a:endParaRPr lang="de-CH" dirty="0" smtClean="0"/>
          </a:p>
          <a:p>
            <a:r>
              <a:rPr lang="de-CH" dirty="0" err="1" smtClean="0"/>
              <a:t>Generate</a:t>
            </a:r>
            <a:r>
              <a:rPr lang="de-CH" dirty="0" smtClean="0"/>
              <a:t> HTML,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Over Time</a:t>
            </a:r>
            <a:endParaRPr lang="en-US" dirty="0"/>
          </a:p>
        </p:txBody>
      </p:sp>
      <p:pic>
        <p:nvPicPr>
          <p:cNvPr id="2050" name="Picture 2" descr="C:\Users\Cedric Reichenbach\Git\Uni\papers-doodledebug\img\game_long-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999"/>
            <a:ext cx="7200800" cy="479135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9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 - &amp;quot;Why?&amp;quot;&quot;/&gt;&lt;property id=&quot;20307&quot; value=&quot;257&quot;/&gt;&lt;/object&gt;&lt;object type=&quot;3&quot; unique_id=&quot;10006&quot;&gt;&lt;property id=&quot;20148&quot; value=&quot;5&quot;/&gt;&lt;property id=&quot;20300&quot; value=&quot;Folie 3 - &amp;quot;Why?&amp;quot;&quot;/&gt;&lt;property id=&quot;20307&quot; value=&quot;258&quot;/&gt;&lt;/object&gt;&lt;object type=&quot;3&quot; unique_id=&quot;10037&quot;&gt;&lt;property id=&quot;20148&quot; value=&quot;5&quot;/&gt;&lt;property id=&quot;20300&quot; value=&quot;Folie 5 - &amp;quot;Customization&amp;quot;&quot;/&gt;&lt;property id=&quot;20307&quot; value=&quot;259&quot;/&gt;&lt;/object&gt;&lt;object type=&quot;3&quot; unique_id=&quot;10074&quot;&gt;&lt;property id=&quot;20148&quot; value=&quot;5&quot;/&gt;&lt;property id=&quot;20300&quot; value=&quot;Folie 4 - &amp;quot;Solution: DoodleDebug&amp;quot;&quot;/&gt;&lt;property id=&quot;20307&quot; value=&quot;260&quot;/&gt;&lt;/object&gt;&lt;object type=&quot;3&quot; unique_id=&quot;10110&quot;&gt;&lt;property id=&quot;20148&quot; value=&quot;5&quot;/&gt;&lt;property id=&quot;20300&quot; value=&quot;Folie 6 - &amp;quot;DoodleCanvas&amp;quot;&quot;/&gt;&lt;property id=&quot;20307&quot; value=&quot;261&quot;/&gt;&lt;/object&gt;&lt;object type=&quot;3&quot; unique_id=&quot;10236&quot;&gt;&lt;property id=&quot;20148&quot; value=&quot;5&quot;/&gt;&lt;property id=&quot;20300&quot; value=&quot;Folie 8 - &amp;quot;Plugins&amp;quot;&quot;/&gt;&lt;property id=&quot;20307&quot; value=&quot;262&quot;/&gt;&lt;/object&gt;&lt;object type=&quot;3&quot; unique_id=&quot;10246&quot;&gt;&lt;property id=&quot;20148&quot; value=&quot;5&quot;/&gt;&lt;property id=&quot;20300&quot; value=&quot;Folie 7 - &amp;quot;DoodleCanvas&amp;quot;&quot;/&gt;&lt;property id=&quot;20307&quot; value=&quot;263&quot;/&gt;&lt;/object&gt;&lt;object type=&quot;3&quot; unique_id=&quot;10357&quot;&gt;&lt;property id=&quot;20148&quot; value=&quot;5&quot;/&gt;&lt;property id=&quot;20300&quot; value=&quot;Folie 9 - &amp;quot;Changes Over Time&amp;quot;&quot;/&gt;&lt;property id=&quot;20307&quot; value=&quot;264&quot;/&gt;&lt;/object&gt;&lt;object type=&quot;3&quot; unique_id=&quot;10358&quot;&gt;&lt;property id=&quot;20148&quot; value=&quot;5&quot;/&gt;&lt;property id=&quot;20300&quot; value=&quot;Folie 10 - &amp;quot;Changes Over Time&amp;quot;&quot;/&gt;&lt;property id=&quot;20307&quot; value=&quot;265&quot;/&gt;&lt;/object&gt;&lt;object type=&quot;3&quot; unique_id=&quot;10407&quot;&gt;&lt;property id=&quot;20148&quot; value=&quot;5&quot;/&gt;&lt;property id=&quot;20300&quot; value=&quot;Folie 14 - &amp;quot;Default Renderings&amp;quot;&quot;/&gt;&lt;property id=&quot;20307&quot; value=&quot;266&quot;/&gt;&lt;/object&gt;&lt;object type=&quot;3&quot; unique_id=&quot;10408&quot;&gt;&lt;property id=&quot;20148&quot; value=&quot;5&quot;/&gt;&lt;property id=&quot;20300&quot; value=&quot;Folie 15 - &amp;quot;Default Renderings&amp;quot;&quot;/&gt;&lt;property id=&quot;20307&quot; value=&quot;267&quot;/&gt;&lt;/object&gt;&lt;object type=&quot;3&quot; unique_id=&quot;10591&quot;&gt;&lt;property id=&quot;20148&quot; value=&quot;5&quot;/&gt;&lt;property id=&quot;20300&quot; value=&quot;Folie 11 - &amp;quot;Inspecting Doodles&amp;quot;&quot;/&gt;&lt;property id=&quot;20307&quot; value=&quot;268&quot;/&gt;&lt;/object&gt;&lt;object type=&quot;3&quot; unique_id=&quot;10682&quot;&gt;&lt;property id=&quot;20148&quot; value=&quot;5&quot;/&gt;&lt;property id=&quot;20300&quot; value=&quot;Folie 12 - &amp;quot;Inspecting Doodles&amp;quot;&quot;/&gt;&lt;property id=&quot;20307&quot; value=&quot;269&quot;/&gt;&lt;/object&gt;&lt;object type=&quot;3&quot; unique_id=&quot;10683&quot;&gt;&lt;property id=&quot;20148&quot; value=&quot;5&quot;/&gt;&lt;property id=&quot;20300&quot; value=&quot;Folie 13 - &amp;quot;Inspecting Doodles&amp;quot;&quot;/&gt;&lt;property id=&quot;20307&quot; value=&quot;270&quot;/&gt;&lt;/object&gt;&lt;object type=&quot;3&quot; unique_id=&quot;10718&quot;&gt;&lt;property id=&quot;20148&quot; value=&quot;5&quot;/&gt;&lt;property id=&quot;20300&quot; value=&quot;Folie 16 - &amp;quot;Study: Setup&amp;quot;&quot;/&gt;&lt;property id=&quot;20307&quot; value=&quot;272&quot;/&gt;&lt;/object&gt;&lt;object type=&quot;3&quot; unique_id=&quot;10719&quot;&gt;&lt;property id=&quot;20148&quot; value=&quot;5&quot;/&gt;&lt;property id=&quot;20300&quot; value=&quot;Folie 18 - &amp;quot;Demo&amp;quot;&quot;/&gt;&lt;property id=&quot;20307&quot; value=&quot;271&quot;/&gt;&lt;/object&gt;&lt;object type=&quot;3&quot; unique_id=&quot;10796&quot;&gt;&lt;property id=&quot;20148&quot; value=&quot;5&quot;/&gt;&lt;property id=&quot;20300&quot; value=&quot;Folie 17 - &amp;quot;Study: Outcomes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146</Words>
  <Application>Microsoft Office PowerPoint</Application>
  <PresentationFormat>Bildschirmpräsentation (4:3)</PresentationFormat>
  <Paragraphs>65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Larissa</vt:lpstr>
      <vt:lpstr>PowerPoint-Präsentation</vt:lpstr>
      <vt:lpstr>Why?</vt:lpstr>
      <vt:lpstr>Why?</vt:lpstr>
      <vt:lpstr>Solution: DoodleDebug</vt:lpstr>
      <vt:lpstr>Customization</vt:lpstr>
      <vt:lpstr>DoodleCanvas</vt:lpstr>
      <vt:lpstr>DoodleCanvas</vt:lpstr>
      <vt:lpstr>Plugins</vt:lpstr>
      <vt:lpstr>Changes Over Time</vt:lpstr>
      <vt:lpstr>Changes Over Time</vt:lpstr>
      <vt:lpstr>Inspecting Doodles</vt:lpstr>
      <vt:lpstr>Inspecting Doodles</vt:lpstr>
      <vt:lpstr>Inspecting Doodles</vt:lpstr>
      <vt:lpstr>Default Renderings</vt:lpstr>
      <vt:lpstr>Default Renderings</vt:lpstr>
      <vt:lpstr>Study: Setup</vt:lpstr>
      <vt:lpstr>Study: Outcomes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Cedric Reichenbach</dc:creator>
  <cp:lastModifiedBy>Cedric Reichenbach</cp:lastModifiedBy>
  <cp:revision>51</cp:revision>
  <dcterms:created xsi:type="dcterms:W3CDTF">2013-03-17T16:12:03Z</dcterms:created>
  <dcterms:modified xsi:type="dcterms:W3CDTF">2013-04-12T16:09:43Z</dcterms:modified>
</cp:coreProperties>
</file>