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 </a:t>
            </a:r>
            <a:r>
              <a:rPr lang="de-CH" sz="2800" dirty="0" smtClean="0"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 (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):</a:t>
            </a: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0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/>
              <a:t>C</a:t>
            </a:r>
            <a:r>
              <a:rPr lang="de-CH" dirty="0" smtClean="0"/>
              <a:t>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ArrayList</a:t>
            </a:r>
            <a:r>
              <a:rPr lang="de-CH" dirty="0" smtClean="0"/>
              <a:t>&lt;Person&gt; </a:t>
            </a:r>
            <a:r>
              <a:rPr lang="de-CH" dirty="0" err="1" smtClean="0">
                <a:solidFill>
                  <a:schemeClr val="accent1"/>
                </a:solidFill>
              </a:rPr>
              <a:t>persons</a:t>
            </a:r>
            <a:endParaRPr lang="de-CH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Person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fields</a:t>
            </a:r>
            <a:r>
              <a:rPr lang="de-CH" dirty="0" smtClean="0"/>
              <a:t>:</a:t>
            </a:r>
          </a:p>
          <a:p>
            <a:r>
              <a:rPr lang="de-CH" dirty="0" smtClean="0"/>
              <a:t>String </a:t>
            </a:r>
            <a:r>
              <a:rPr lang="de-CH" dirty="0" err="1" smtClean="0">
                <a:solidFill>
                  <a:schemeClr val="accent1"/>
                </a:solidFill>
              </a:rPr>
              <a:t>name</a:t>
            </a:r>
            <a:endParaRPr lang="de-CH" dirty="0" smtClean="0">
              <a:solidFill>
                <a:schemeClr val="accent1"/>
              </a:solidFill>
            </a:endParaRPr>
          </a:p>
          <a:p>
            <a:r>
              <a:rPr lang="de-CH" dirty="0" err="1" smtClean="0"/>
              <a:t>PhoneNumber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number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i="1" dirty="0" smtClean="0"/>
              <a:t>(</a:t>
            </a:r>
            <a:r>
              <a:rPr lang="de-CH" i="1" dirty="0" err="1" smtClean="0"/>
              <a:t>foreign</a:t>
            </a:r>
            <a:r>
              <a:rPr lang="de-CH" i="1" dirty="0" smtClean="0"/>
              <a:t> </a:t>
            </a:r>
            <a:r>
              <a:rPr lang="de-CH" i="1" dirty="0" err="1" smtClean="0"/>
              <a:t>class</a:t>
            </a:r>
            <a:r>
              <a:rPr lang="de-CH" i="1" dirty="0" smtClean="0"/>
              <a:t>)</a:t>
            </a:r>
            <a:endParaRPr lang="de-CH" dirty="0" smtClean="0">
              <a:solidFill>
                <a:schemeClr val="accent1"/>
              </a:solidFill>
            </a:endParaRPr>
          </a:p>
          <a:p>
            <a:r>
              <a:rPr lang="de-CH" dirty="0" err="1"/>
              <a:t>b</a:t>
            </a:r>
            <a:r>
              <a:rPr lang="de-CH" dirty="0" err="1" smtClean="0"/>
              <a:t>yte</a:t>
            </a:r>
            <a:r>
              <a:rPr lang="de-CH" dirty="0" smtClean="0"/>
              <a:t>[] </a:t>
            </a:r>
            <a:r>
              <a:rPr lang="de-CH" dirty="0" err="1" smtClean="0">
                <a:solidFill>
                  <a:schemeClr val="accent1"/>
                </a:solidFill>
              </a:rPr>
              <a:t>image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i="1" dirty="0" smtClean="0"/>
              <a:t>(</a:t>
            </a:r>
            <a:r>
              <a:rPr lang="de-CH" i="1" dirty="0" err="1" smtClean="0"/>
              <a:t>from</a:t>
            </a:r>
            <a:r>
              <a:rPr lang="de-CH" i="1" dirty="0" smtClean="0"/>
              <a:t> .</a:t>
            </a:r>
            <a:r>
              <a:rPr lang="de-CH" i="1" dirty="0" err="1" smtClean="0"/>
              <a:t>png</a:t>
            </a:r>
            <a:r>
              <a:rPr lang="de-CH" i="1" dirty="0" smtClean="0"/>
              <a:t>-file)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i="1" dirty="0" err="1" smtClean="0"/>
              <a:t>System.out.println</a:t>
            </a:r>
            <a:r>
              <a:rPr lang="de-CH" i="1" dirty="0" smtClean="0"/>
              <a:t>(</a:t>
            </a:r>
            <a:r>
              <a:rPr lang="de-CH" i="1" dirty="0" err="1" smtClean="0"/>
              <a:t>persons</a:t>
            </a:r>
            <a:r>
              <a:rPr lang="de-CH" i="1" dirty="0" smtClean="0"/>
              <a:t>);</a:t>
            </a:r>
          </a:p>
          <a:p>
            <a:pPr marL="0" indent="0">
              <a:buNone/>
            </a:pPr>
            <a:r>
              <a:rPr lang="de-CH" i="1" dirty="0">
                <a:sym typeface="Wingdings" pitchFamily="2" charset="2"/>
              </a:rPr>
              <a:t>	</a:t>
            </a:r>
            <a:r>
              <a:rPr lang="de-CH" dirty="0" smtClean="0">
                <a:sym typeface="Wingdings" pitchFamily="2" charset="2"/>
              </a:rPr>
              <a:t> 		(</a:t>
            </a:r>
            <a:r>
              <a:rPr lang="de-CH" dirty="0" err="1" smtClean="0">
                <a:sym typeface="Wingdings" pitchFamily="2" charset="2"/>
              </a:rPr>
              <a:t>too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much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confusing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text</a:t>
            </a:r>
            <a:r>
              <a:rPr lang="de-CH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de-CH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CH" i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CH" dirty="0" err="1" smtClean="0">
                <a:sym typeface="Wingdings" pitchFamily="2" charset="2"/>
              </a:rPr>
              <a:t>Let’s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define</a:t>
            </a:r>
            <a:r>
              <a:rPr lang="de-CH" dirty="0" smtClean="0">
                <a:sym typeface="Wingdings" pitchFamily="2" charset="2"/>
              </a:rPr>
              <a:t> a </a:t>
            </a:r>
            <a:r>
              <a:rPr lang="de-CH" dirty="0" err="1" smtClean="0">
                <a:sym typeface="Wingdings" pitchFamily="2" charset="2"/>
              </a:rPr>
              <a:t>drawOn</a:t>
            </a:r>
            <a:r>
              <a:rPr lang="de-CH" dirty="0" smtClean="0">
                <a:sym typeface="Wingdings" pitchFamily="2" charset="2"/>
              </a:rPr>
              <a:t>()-</a:t>
            </a:r>
            <a:r>
              <a:rPr lang="de-CH" dirty="0" err="1" smtClean="0">
                <a:sym typeface="Wingdings" pitchFamily="2" charset="2"/>
              </a:rPr>
              <a:t>method</a:t>
            </a:r>
            <a:r>
              <a:rPr lang="de-CH" dirty="0" smtClean="0">
                <a:sym typeface="Wingdings" pitchFamily="2" charset="2"/>
              </a:rPr>
              <a:t>!</a:t>
            </a:r>
            <a:endParaRPr lang="de-CH" dirty="0"/>
          </a:p>
        </p:txBody>
      </p:sp>
      <p:sp>
        <p:nvSpPr>
          <p:cNvPr id="4" name="Smiley 3"/>
          <p:cNvSpPr/>
          <p:nvPr/>
        </p:nvSpPr>
        <p:spPr>
          <a:xfrm>
            <a:off x="2195736" y="2171319"/>
            <a:ext cx="792088" cy="69307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7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DoodleDebug</vt:lpstr>
      <vt:lpstr>Why?</vt:lpstr>
      <vt:lpstr>Use Case</vt:lpstr>
      <vt:lpstr>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13</cp:revision>
  <dcterms:created xsi:type="dcterms:W3CDTF">2012-01-23T10:43:59Z</dcterms:created>
  <dcterms:modified xsi:type="dcterms:W3CDTF">2012-01-27T14:12:18Z</dcterms:modified>
</cp:coreProperties>
</file>