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  <p:sldId id="264" r:id="rId10"/>
    <p:sldId id="265" r:id="rId11"/>
    <p:sldId id="268" r:id="rId12"/>
    <p:sldId id="269" r:id="rId13"/>
    <p:sldId id="270" r:id="rId14"/>
    <p:sldId id="266" r:id="rId15"/>
    <p:sldId id="267" r:id="rId16"/>
  </p:sldIdLst>
  <p:sldSz cx="9144000" cy="6858000" type="screen4x3"/>
  <p:notesSz cx="6858000" cy="9144000"/>
  <p:custDataLst>
    <p:tags r:id="rId18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647" autoAdjust="0"/>
  </p:normalViewPr>
  <p:slideViewPr>
    <p:cSldViewPr>
      <p:cViewPr>
        <p:scale>
          <a:sx n="80" d="100"/>
          <a:sy n="80" d="100"/>
        </p:scale>
        <p:origin x="-1260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ADE3F-CE78-4304-90DD-69CB0597853E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DCF5E-74C4-4277-BFC5-2C48FC6D60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82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- </a:t>
            </a:r>
          </a:p>
          <a:p>
            <a:r>
              <a:rPr lang="de-CH" dirty="0" smtClean="0"/>
              <a:t>- </a:t>
            </a:r>
            <a:r>
              <a:rPr lang="de-CH" dirty="0" err="1" smtClean="0"/>
              <a:t>Similar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Sysout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DCF5E-74C4-4277-BFC5-2C48FC6D60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9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2991-DBBC-4602-9E31-797A185017A7}" type="datetimeFigureOut">
              <a:rPr lang="de-CH" smtClean="0"/>
              <a:t>11.04.2013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1743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2991-DBBC-4602-9E31-797A185017A7}" type="datetimeFigureOut">
              <a:rPr lang="de-CH" smtClean="0"/>
              <a:t>11.04.2013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07059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2991-DBBC-4602-9E31-797A185017A7}" type="datetimeFigureOut">
              <a:rPr lang="de-CH" smtClean="0"/>
              <a:t>11.04.2013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94763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1475656" y="0"/>
            <a:ext cx="7668344" cy="147565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noProof="0" dirty="0">
              <a:effectLst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51720" y="188640"/>
            <a:ext cx="6635080" cy="1143000"/>
          </a:xfrm>
        </p:spPr>
        <p:txBody>
          <a:bodyPr/>
          <a:lstStyle>
            <a:lvl1pPr>
              <a:defRPr b="0" i="0" u="none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Roboto Lt" pitchFamily="2" charset="0"/>
                <a:ea typeface="Roboto Lt" pitchFamily="2" charset="0"/>
              </a:defRPr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/>
          <a:lstStyle>
            <a:lvl1pPr>
              <a:defRPr>
                <a:latin typeface="Roboto Lt" pitchFamily="2" charset="0"/>
                <a:ea typeface="Roboto Lt" pitchFamily="2" charset="0"/>
              </a:defRPr>
            </a:lvl1pPr>
            <a:lvl2pPr>
              <a:defRPr>
                <a:latin typeface="Roboto Lt" pitchFamily="2" charset="0"/>
                <a:ea typeface="Roboto Lt" pitchFamily="2" charset="0"/>
              </a:defRPr>
            </a:lvl2pPr>
            <a:lvl3pPr>
              <a:defRPr>
                <a:latin typeface="Roboto Lt" pitchFamily="2" charset="0"/>
                <a:ea typeface="Roboto Lt" pitchFamily="2" charset="0"/>
              </a:defRPr>
            </a:lvl3pPr>
            <a:lvl4pPr>
              <a:defRPr>
                <a:latin typeface="Roboto Lt" pitchFamily="2" charset="0"/>
                <a:ea typeface="Roboto Lt" pitchFamily="2" charset="0"/>
              </a:defRPr>
            </a:lvl4pPr>
            <a:lvl5pPr>
              <a:defRPr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noProof="0" smtClean="0"/>
              <a:t>Textmasterformat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2991-DBBC-4602-9E31-797A185017A7}" type="datetimeFigureOut">
              <a:rPr lang="en-US" noProof="0" smtClean="0"/>
              <a:t>4/11/2013</a:t>
            </a:fld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en-US" noProof="0" smtClean="0"/>
              <a:t>‹Nr.›</a:t>
            </a:fld>
            <a:endParaRPr lang="en-US" noProof="0" dirty="0"/>
          </a:p>
        </p:txBody>
      </p:sp>
      <p:pic>
        <p:nvPicPr>
          <p:cNvPr id="2052" name="Picture 4" descr="C:\Users\Cedric Reichenbach\students-cedric-DoodleDebug\Images\DoodleDebug-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75656" cy="1475656"/>
          </a:xfrm>
          <a:prstGeom prst="rect">
            <a:avLst/>
          </a:prstGeom>
          <a:noFill/>
          <a:ln w="15875" cap="rnd" cmpd="dbl">
            <a:noFill/>
            <a:prstDash val="sysDash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463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2991-DBBC-4602-9E31-797A185017A7}" type="datetimeFigureOut">
              <a:rPr lang="de-CH" smtClean="0"/>
              <a:t>11.04.2013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29990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2991-DBBC-4602-9E31-797A185017A7}" type="datetimeFigureOut">
              <a:rPr lang="de-CH" smtClean="0"/>
              <a:t>11.04.2013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04408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2991-DBBC-4602-9E31-797A185017A7}" type="datetimeFigureOut">
              <a:rPr lang="de-CH" smtClean="0"/>
              <a:t>11.04.2013</a:t>
            </a:fld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1462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2991-DBBC-4602-9E31-797A185017A7}" type="datetimeFigureOut">
              <a:rPr lang="de-CH" smtClean="0"/>
              <a:t>11.04.2013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15630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2991-DBBC-4602-9E31-797A185017A7}" type="datetimeFigureOut">
              <a:rPr lang="de-CH" smtClean="0"/>
              <a:t>11.04.2013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44877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2991-DBBC-4602-9E31-797A185017A7}" type="datetimeFigureOut">
              <a:rPr lang="de-CH" smtClean="0"/>
              <a:t>11.04.2013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9839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2991-DBBC-4602-9E31-797A185017A7}" type="datetimeFigureOut">
              <a:rPr lang="de-CH" smtClean="0"/>
              <a:t>11.04.2013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4964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02991-DBBC-4602-9E31-797A185017A7}" type="datetimeFigureOut">
              <a:rPr lang="de-CH" smtClean="0"/>
              <a:t>11.04.2013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442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4725144"/>
            <a:ext cx="6400800" cy="913655"/>
          </a:xfrm>
        </p:spPr>
        <p:txBody>
          <a:bodyPr/>
          <a:lstStyle/>
          <a:p>
            <a:r>
              <a:rPr lang="en-US" dirty="0" smtClean="0"/>
              <a:t>Debugging made simple.</a:t>
            </a:r>
            <a:endParaRPr lang="en-US" dirty="0"/>
          </a:p>
        </p:txBody>
      </p:sp>
      <p:pic>
        <p:nvPicPr>
          <p:cNvPr id="1029" name="Picture 5" descr="C:\Users\Cedric Reichenbach\students-cedric-DoodleDebug\Images\DoodleDebug-logo_text-only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45" b="22913"/>
          <a:stretch/>
        </p:blipFill>
        <p:spPr bwMode="auto">
          <a:xfrm>
            <a:off x="1668983" y="1049722"/>
            <a:ext cx="5814468" cy="317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62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Over Time</a:t>
            </a:r>
            <a:endParaRPr lang="en-US" dirty="0"/>
          </a:p>
        </p:txBody>
      </p:sp>
      <p:pic>
        <p:nvPicPr>
          <p:cNvPr id="3074" name="Picture 2" descr="C:\Users\Cedric Reichenbach\Git\Uni\papers-doodledebug\img\game_last-st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12" y="2686737"/>
            <a:ext cx="8208952" cy="281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51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Inspecting Doodles</a:t>
            </a:r>
            <a:endParaRPr lang="en-US" dirty="0"/>
          </a:p>
        </p:txBody>
      </p:sp>
      <p:pic>
        <p:nvPicPr>
          <p:cNvPr id="4098" name="Picture 2" descr="C:\Users\Cedric Reichenbach\Git\Uni\papers-doodledebug\img\AddressBook_who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060848"/>
            <a:ext cx="3168352" cy="4055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57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Inspecting Doodles</a:t>
            </a:r>
            <a:endParaRPr lang="en-US" dirty="0"/>
          </a:p>
        </p:txBody>
      </p:sp>
      <p:pic>
        <p:nvPicPr>
          <p:cNvPr id="5122" name="Picture 2" descr="C:\Users\Cedric Reichenbach\Git\Uni\papers-doodledebug\img\AddressBook_conta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291827"/>
            <a:ext cx="4027466" cy="2889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08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Inspecting Doodles</a:t>
            </a:r>
            <a:endParaRPr lang="en-US" dirty="0"/>
          </a:p>
        </p:txBody>
      </p:sp>
      <p:pic>
        <p:nvPicPr>
          <p:cNvPr id="6146" name="Picture 2" descr="C:\Users\Cedric Reichenbach\Git\Uni\papers-doodledebug\img\AddressBook_addr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3" y="2636912"/>
            <a:ext cx="3528393" cy="194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08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Renderings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320480"/>
          </a:xfrm>
        </p:spPr>
        <p:txBody>
          <a:bodyPr>
            <a:normAutofit/>
          </a:bodyPr>
          <a:lstStyle/>
          <a:p>
            <a:r>
              <a:rPr lang="en-US" dirty="0" smtClean="0"/>
              <a:t>Most common types included</a:t>
            </a:r>
          </a:p>
          <a:p>
            <a:pPr lvl="1"/>
            <a:r>
              <a:rPr lang="en-US" dirty="0" smtClean="0"/>
              <a:t>Primitives and strings</a:t>
            </a:r>
          </a:p>
          <a:p>
            <a:pPr lvl="1"/>
            <a:r>
              <a:rPr lang="en-US" dirty="0" smtClean="0"/>
              <a:t>Nulls</a:t>
            </a:r>
          </a:p>
          <a:p>
            <a:pPr lvl="1"/>
            <a:r>
              <a:rPr lang="en-US" dirty="0" smtClean="0"/>
              <a:t>Arrays and Collections</a:t>
            </a:r>
            <a:endParaRPr lang="en-US" dirty="0"/>
          </a:p>
          <a:p>
            <a:pPr lvl="1"/>
            <a:r>
              <a:rPr lang="en-US" dirty="0" smtClean="0"/>
              <a:t>Maps</a:t>
            </a:r>
          </a:p>
          <a:p>
            <a:pPr lvl="1"/>
            <a:r>
              <a:rPr lang="en-US" dirty="0" smtClean="0"/>
              <a:t>Colors</a:t>
            </a:r>
          </a:p>
          <a:p>
            <a:pPr lvl="1"/>
            <a:r>
              <a:rPr lang="en-US" dirty="0" smtClean="0"/>
              <a:t>Images (several types)</a:t>
            </a:r>
          </a:p>
          <a:p>
            <a:pPr lvl="1"/>
            <a:r>
              <a:rPr lang="en-US" dirty="0" smtClean="0"/>
              <a:t>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46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Renderings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Objects</a:t>
            </a:r>
            <a:br>
              <a:rPr lang="en-US" dirty="0" smtClean="0"/>
            </a:br>
            <a:r>
              <a:rPr lang="en-US" dirty="0" smtClean="0"/>
              <a:t>List fields (if not too many)</a:t>
            </a:r>
          </a:p>
          <a:p>
            <a:pPr lvl="1"/>
            <a:r>
              <a:rPr lang="en-US" dirty="0" smtClean="0"/>
              <a:t>Tables and Matrices</a:t>
            </a:r>
            <a:br>
              <a:rPr lang="en-US" dirty="0" smtClean="0"/>
            </a:br>
            <a:r>
              <a:rPr lang="en-US" dirty="0" smtClean="0"/>
              <a:t>Two-dimensional arrays and collections</a:t>
            </a:r>
          </a:p>
          <a:p>
            <a:pPr lvl="1"/>
            <a:r>
              <a:rPr lang="en-US" dirty="0" err="1" smtClean="0"/>
              <a:t>Throwables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linking to Eclipse editor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42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System.out.println</a:t>
            </a:r>
            <a:r>
              <a:rPr lang="en-US" dirty="0" smtClean="0"/>
              <a:t>() lacks features</a:t>
            </a:r>
          </a:p>
          <a:p>
            <a:pPr lvl="1"/>
            <a:r>
              <a:rPr lang="en-US" dirty="0" smtClean="0"/>
              <a:t>Inspection</a:t>
            </a:r>
          </a:p>
          <a:p>
            <a:pPr lvl="1"/>
            <a:r>
              <a:rPr lang="en-US" dirty="0" smtClean="0"/>
              <a:t>Advanced formatting</a:t>
            </a:r>
          </a:p>
          <a:p>
            <a:pPr lvl="1"/>
            <a:r>
              <a:rPr lang="en-US" dirty="0" smtClean="0"/>
              <a:t>Images</a:t>
            </a:r>
          </a:p>
          <a:p>
            <a:pPr lvl="1"/>
            <a:r>
              <a:rPr lang="en-US" dirty="0" smtClean="0"/>
              <a:t>Colors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425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Why?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Debuggers lack features</a:t>
            </a:r>
          </a:p>
          <a:p>
            <a:pPr lvl="1"/>
            <a:r>
              <a:rPr lang="en-US" dirty="0" smtClean="0"/>
              <a:t>Comparison between points in time</a:t>
            </a:r>
          </a:p>
          <a:p>
            <a:pPr lvl="1"/>
            <a:r>
              <a:rPr lang="en-US" dirty="0" smtClean="0"/>
              <a:t>Customized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06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 err="1" smtClean="0"/>
              <a:t>DoodleDebug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an object with</a:t>
            </a:r>
            <a:br>
              <a:rPr lang="en-US" dirty="0" smtClean="0"/>
            </a:br>
            <a:r>
              <a:rPr lang="en-US" b="1" dirty="0" err="1">
                <a:solidFill>
                  <a:srgbClr val="0070C0"/>
                </a:solidFill>
                <a:latin typeface="saxMono" pitchFamily="49" charset="0"/>
              </a:rPr>
              <a:t>Doo.dle</a:t>
            </a:r>
            <a:r>
              <a:rPr lang="en-US" b="1" dirty="0">
                <a:solidFill>
                  <a:srgbClr val="0070C0"/>
                </a:solidFill>
                <a:latin typeface="saxMono" pitchFamily="49" charset="0"/>
              </a:rPr>
              <a:t>(</a:t>
            </a:r>
            <a:r>
              <a:rPr lang="en-US" b="1" dirty="0">
                <a:solidFill>
                  <a:srgbClr val="00B0F0"/>
                </a:solidFill>
                <a:latin typeface="saxMono" pitchFamily="49" charset="0"/>
              </a:rPr>
              <a:t>object</a:t>
            </a:r>
            <a:r>
              <a:rPr lang="en-US" b="1" dirty="0">
                <a:solidFill>
                  <a:srgbClr val="0070C0"/>
                </a:solidFill>
                <a:latin typeface="saxMono" pitchFamily="49" charset="0"/>
              </a:rPr>
              <a:t>);</a:t>
            </a:r>
          </a:p>
          <a:p>
            <a:r>
              <a:rPr lang="en-US" dirty="0" smtClean="0"/>
              <a:t>Multiple calls list doodles one below each other</a:t>
            </a:r>
          </a:p>
          <a:p>
            <a:r>
              <a:rPr lang="en-US" dirty="0" smtClean="0"/>
              <a:t>Easily installed as Eclipse plugin</a:t>
            </a:r>
          </a:p>
        </p:txBody>
      </p:sp>
    </p:spTree>
    <p:extLst>
      <p:ext uri="{BB962C8B-B14F-4D97-AF65-F5344CB8AC3E}">
        <p14:creationId xmlns:p14="http://schemas.microsoft.com/office/powerpoint/2010/main" val="94593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the </a:t>
            </a:r>
            <a:r>
              <a:rPr lang="en-US" b="1" dirty="0" err="1" smtClean="0">
                <a:solidFill>
                  <a:srgbClr val="0070C0"/>
                </a:solidFill>
                <a:latin typeface="saxMono" pitchFamily="49" charset="0"/>
              </a:rPr>
              <a:t>Doodleable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interface</a:t>
            </a:r>
          </a:p>
          <a:p>
            <a:pPr lvl="1"/>
            <a:r>
              <a:rPr lang="en-US" b="1" dirty="0" err="1" smtClean="0">
                <a:solidFill>
                  <a:srgbClr val="0070C0"/>
                </a:solidFill>
                <a:latin typeface="saxMono" pitchFamily="49" charset="0"/>
              </a:rPr>
              <a:t>doodleOn</a:t>
            </a:r>
            <a: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  <a:t>(</a:t>
            </a:r>
            <a:r>
              <a:rPr lang="en-US" b="1" dirty="0" err="1" smtClean="0">
                <a:solidFill>
                  <a:srgbClr val="00B0F0"/>
                </a:solidFill>
                <a:latin typeface="saxMono" pitchFamily="49" charset="0"/>
              </a:rPr>
              <a:t>DoodleCanvas</a:t>
            </a:r>
            <a: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  <a:t>)</a:t>
            </a:r>
            <a:b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</a:br>
            <a:r>
              <a:rPr lang="en-US" dirty="0" smtClean="0"/>
              <a:t>Regular representation</a:t>
            </a:r>
          </a:p>
          <a:p>
            <a:pPr lvl="1"/>
            <a:r>
              <a:rPr lang="en-US" b="1" dirty="0" err="1" smtClean="0">
                <a:solidFill>
                  <a:srgbClr val="0070C0"/>
                </a:solidFill>
                <a:latin typeface="saxMono" pitchFamily="49" charset="0"/>
              </a:rPr>
              <a:t>summarizeOn</a:t>
            </a:r>
            <a: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  <a:t>(</a:t>
            </a:r>
            <a:r>
              <a:rPr lang="en-US" b="1" dirty="0" err="1" smtClean="0">
                <a:solidFill>
                  <a:srgbClr val="00B0F0"/>
                </a:solidFill>
                <a:latin typeface="saxMono" pitchFamily="49" charset="0"/>
              </a:rPr>
              <a:t>DoodleCanvas</a:t>
            </a:r>
            <a: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  <a:t>)</a:t>
            </a:r>
            <a:b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</a:br>
            <a:r>
              <a:rPr lang="en-US" dirty="0" smtClean="0"/>
              <a:t>Simplified representation for nested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93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DoodleCanvas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Paradigm of</a:t>
            </a:r>
            <a:br>
              <a:rPr lang="en-US" dirty="0" smtClean="0"/>
            </a:br>
            <a:r>
              <a:rPr lang="en-US" dirty="0" smtClean="0"/>
              <a:t>text formatting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  <a:t>draw(</a:t>
            </a:r>
            <a:r>
              <a:rPr lang="en-US" b="1" dirty="0" smtClean="0">
                <a:solidFill>
                  <a:srgbClr val="00B0F0"/>
                </a:solidFill>
                <a:latin typeface="saxMono" pitchFamily="49" charset="0"/>
              </a:rPr>
              <a:t>Object</a:t>
            </a:r>
            <a: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  <a:t>)</a:t>
            </a:r>
            <a:b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</a:br>
            <a:r>
              <a:rPr lang="en-US" dirty="0" smtClean="0"/>
              <a:t>Draws an object to this canvas</a:t>
            </a:r>
            <a:endParaRPr lang="en-US" b="1" dirty="0" smtClean="0">
              <a:solidFill>
                <a:srgbClr val="0070C0"/>
              </a:solidFill>
              <a:latin typeface="saxMono" pitchFamily="49" charset="0"/>
            </a:endParaRPr>
          </a:p>
          <a:p>
            <a:pPr lvl="1"/>
            <a:r>
              <a:rPr lang="en-US" b="1" dirty="0" err="1" smtClean="0">
                <a:solidFill>
                  <a:srgbClr val="0070C0"/>
                </a:solidFill>
                <a:latin typeface="saxMono" pitchFamily="49" charset="0"/>
              </a:rPr>
              <a:t>newLine</a:t>
            </a:r>
            <a: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  <a:t>()</a:t>
            </a:r>
            <a:b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</a:br>
            <a:r>
              <a:rPr lang="en-US" dirty="0" smtClean="0"/>
              <a:t>Does a line break</a:t>
            </a:r>
          </a:p>
          <a:p>
            <a:pPr lvl="1"/>
            <a:r>
              <a:rPr lang="en-US" b="1" dirty="0" err="1" smtClean="0">
                <a:solidFill>
                  <a:srgbClr val="0070C0"/>
                </a:solidFill>
                <a:latin typeface="saxMono" pitchFamily="49" charset="0"/>
              </a:rPr>
              <a:t>newColumn</a:t>
            </a:r>
            <a: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  <a:t>()</a:t>
            </a:r>
            <a:b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</a:br>
            <a:r>
              <a:rPr lang="en-US" dirty="0"/>
              <a:t>Creates a now column </a:t>
            </a:r>
            <a:r>
              <a:rPr lang="en-US" dirty="0" smtClean="0"/>
              <a:t>on the right</a:t>
            </a:r>
            <a:endParaRPr lang="en-US" b="1" dirty="0" smtClean="0">
              <a:solidFill>
                <a:srgbClr val="0070C0"/>
              </a:solidFill>
              <a:latin typeface="saxMono" pitchFamily="49" charset="0"/>
            </a:endParaRPr>
          </a:p>
        </p:txBody>
      </p:sp>
      <p:pic>
        <p:nvPicPr>
          <p:cNvPr id="1026" name="Picture 2" descr="http://typophile.com/files/Picture%2012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177" y="1922909"/>
            <a:ext cx="4786311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04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DoodleCanvas</a:t>
            </a:r>
            <a:endParaRPr lang="en-US" dirty="0"/>
          </a:p>
        </p:txBody>
      </p:sp>
      <p:pic>
        <p:nvPicPr>
          <p:cNvPr id="1026" name="Picture 2" descr="C:\Users\Cedric Reichenbach\Git\Uni\papers-doodledebug\img\doodleable-exampl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796" b="3642"/>
          <a:stretch/>
        </p:blipFill>
        <p:spPr bwMode="auto">
          <a:xfrm>
            <a:off x="220422" y="1772816"/>
            <a:ext cx="5554577" cy="3026589"/>
          </a:xfrm>
          <a:prstGeom prst="rect">
            <a:avLst/>
          </a:prstGeom>
          <a:noFill/>
          <a:ln w="12700"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Cedric Reichenbach\Git\Uni\papers-doodledebug\img\doodleable-exampl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57"/>
          <a:stretch/>
        </p:blipFill>
        <p:spPr bwMode="auto">
          <a:xfrm>
            <a:off x="3491880" y="3501008"/>
            <a:ext cx="5427003" cy="3140968"/>
          </a:xfrm>
          <a:prstGeom prst="rect">
            <a:avLst/>
          </a:prstGeom>
          <a:noFill/>
          <a:ln w="1270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58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Plugins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 </a:t>
            </a:r>
            <a:r>
              <a:rPr lang="en-US" b="1" dirty="0" err="1" smtClean="0">
                <a:solidFill>
                  <a:srgbClr val="0070C0"/>
                </a:solidFill>
                <a:latin typeface="saxMono" pitchFamily="49" charset="0"/>
              </a:rPr>
              <a:t>RenderingPlugin</a:t>
            </a:r>
            <a:endParaRPr lang="en-US" b="1" dirty="0" smtClean="0">
              <a:solidFill>
                <a:srgbClr val="0070C0"/>
              </a:solidFill>
              <a:latin typeface="saxMono" pitchFamily="49" charset="0"/>
            </a:endParaRPr>
          </a:p>
          <a:p>
            <a:r>
              <a:rPr lang="en-US" dirty="0" smtClean="0"/>
              <a:t>For convenience: </a:t>
            </a:r>
            <a:r>
              <a:rPr lang="en-US" b="1" dirty="0" err="1" smtClean="0">
                <a:solidFill>
                  <a:srgbClr val="0070C0"/>
                </a:solidFill>
                <a:latin typeface="saxMono" pitchFamily="49" charset="0"/>
              </a:rPr>
              <a:t>AbstractPlugin</a:t>
            </a:r>
            <a:endParaRPr lang="en-US" b="1" dirty="0" smtClean="0">
              <a:solidFill>
                <a:srgbClr val="0070C0"/>
              </a:solidFill>
              <a:latin typeface="saxMono" pitchFamily="49" charset="0"/>
            </a:endParaRPr>
          </a:p>
          <a:p>
            <a:r>
              <a:rPr lang="de-CH" dirty="0" err="1" smtClean="0"/>
              <a:t>Define</a:t>
            </a:r>
            <a:r>
              <a:rPr lang="de-CH" dirty="0" smtClean="0"/>
              <a:t> </a:t>
            </a:r>
            <a:r>
              <a:rPr lang="de-CH" dirty="0" err="1" smtClean="0"/>
              <a:t>types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rendered</a:t>
            </a:r>
            <a:endParaRPr lang="de-CH" dirty="0" smtClean="0"/>
          </a:p>
          <a:p>
            <a:r>
              <a:rPr lang="de-CH" dirty="0" err="1" smtClean="0"/>
              <a:t>Generate</a:t>
            </a:r>
            <a:r>
              <a:rPr lang="de-CH" dirty="0" smtClean="0"/>
              <a:t> HTML,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95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Over Time</a:t>
            </a:r>
            <a:endParaRPr lang="en-US" dirty="0"/>
          </a:p>
        </p:txBody>
      </p:sp>
      <p:pic>
        <p:nvPicPr>
          <p:cNvPr id="2050" name="Picture 2" descr="C:\Users\Cedric Reichenbach\Git\Uni\papers-doodledebug\img\game_long-li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05999"/>
            <a:ext cx="7200800" cy="4791353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98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Folie 1&quot;/&gt;&lt;property id=&quot;20307&quot; value=&quot;256&quot;/&gt;&lt;/object&gt;&lt;object type=&quot;3&quot; unique_id=&quot;10005&quot;&gt;&lt;property id=&quot;20148&quot; value=&quot;5&quot;/&gt;&lt;property id=&quot;20300&quot; value=&quot;Folie 2 - &amp;quot;Why?&amp;quot;&quot;/&gt;&lt;property id=&quot;20307&quot; value=&quot;257&quot;/&gt;&lt;/object&gt;&lt;object type=&quot;3&quot; unique_id=&quot;10006&quot;&gt;&lt;property id=&quot;20148&quot; value=&quot;5&quot;/&gt;&lt;property id=&quot;20300&quot; value=&quot;Folie 3 - &amp;quot;Why?&amp;quot;&quot;/&gt;&lt;property id=&quot;20307&quot; value=&quot;258&quot;/&gt;&lt;/object&gt;&lt;object type=&quot;3&quot; unique_id=&quot;10037&quot;&gt;&lt;property id=&quot;20148&quot; value=&quot;5&quot;/&gt;&lt;property id=&quot;20300&quot; value=&quot;Folie 5 - &amp;quot;Customization&amp;quot;&quot;/&gt;&lt;property id=&quot;20307&quot; value=&quot;259&quot;/&gt;&lt;/object&gt;&lt;object type=&quot;3&quot; unique_id=&quot;10074&quot;&gt;&lt;property id=&quot;20148&quot; value=&quot;5&quot;/&gt;&lt;property id=&quot;20300&quot; value=&quot;Folie 4 - &amp;quot;Solution: DoodleDebug&amp;quot;&quot;/&gt;&lt;property id=&quot;20307&quot; value=&quot;260&quot;/&gt;&lt;/object&gt;&lt;object type=&quot;3&quot; unique_id=&quot;10110&quot;&gt;&lt;property id=&quot;20148&quot; value=&quot;5&quot;/&gt;&lt;property id=&quot;20300&quot; value=&quot;Folie 6 - &amp;quot;DoodleCanvas&amp;quot;&quot;/&gt;&lt;property id=&quot;20307&quot; value=&quot;261&quot;/&gt;&lt;/object&gt;&lt;object type=&quot;3&quot; unique_id=&quot;10236&quot;&gt;&lt;property id=&quot;20148&quot; value=&quot;5&quot;/&gt;&lt;property id=&quot;20300&quot; value=&quot;Folie 8 - &amp;quot;Plugins&amp;quot;&quot;/&gt;&lt;property id=&quot;20307&quot; value=&quot;262&quot;/&gt;&lt;/object&gt;&lt;object type=&quot;3&quot; unique_id=&quot;10246&quot;&gt;&lt;property id=&quot;20148&quot; value=&quot;5&quot;/&gt;&lt;property id=&quot;20300&quot; value=&quot;Folie 7 - &amp;quot;DoodleCanvas&amp;quot;&quot;/&gt;&lt;property id=&quot;20307&quot; value=&quot;263&quot;/&gt;&lt;/object&gt;&lt;object type=&quot;3&quot; unique_id=&quot;10357&quot;&gt;&lt;property id=&quot;20148&quot; value=&quot;5&quot;/&gt;&lt;property id=&quot;20300&quot; value=&quot;Folie 9 - &amp;quot;Changes Over Time&amp;quot;&quot;/&gt;&lt;property id=&quot;20307&quot; value=&quot;264&quot;/&gt;&lt;/object&gt;&lt;object type=&quot;3&quot; unique_id=&quot;10358&quot;&gt;&lt;property id=&quot;20148&quot; value=&quot;5&quot;/&gt;&lt;property id=&quot;20300&quot; value=&quot;Folie 10 - &amp;quot;Changes Over Time&amp;quot;&quot;/&gt;&lt;property id=&quot;20307&quot; value=&quot;265&quot;/&gt;&lt;/object&gt;&lt;object type=&quot;3&quot; unique_id=&quot;10407&quot;&gt;&lt;property id=&quot;20148&quot; value=&quot;5&quot;/&gt;&lt;property id=&quot;20300&quot; value=&quot;Folie 14 - &amp;quot;Default Renderings&amp;quot;&quot;/&gt;&lt;property id=&quot;20307&quot; value=&quot;266&quot;/&gt;&lt;/object&gt;&lt;object type=&quot;3&quot; unique_id=&quot;10408&quot;&gt;&lt;property id=&quot;20148&quot; value=&quot;5&quot;/&gt;&lt;property id=&quot;20300&quot; value=&quot;Folie 15 - &amp;quot;Default Renderings&amp;quot;&quot;/&gt;&lt;property id=&quot;20307&quot; value=&quot;267&quot;/&gt;&lt;/object&gt;&lt;object type=&quot;3&quot; unique_id=&quot;10591&quot;&gt;&lt;property id=&quot;20148&quot; value=&quot;5&quot;/&gt;&lt;property id=&quot;20300&quot; value=&quot;Folie 11 - &amp;quot;Inspecting Doodles&amp;quot;&quot;/&gt;&lt;property id=&quot;20307&quot; value=&quot;268&quot;/&gt;&lt;/object&gt;&lt;object type=&quot;3&quot; unique_id=&quot;10682&quot;&gt;&lt;property id=&quot;20148&quot; value=&quot;5&quot;/&gt;&lt;property id=&quot;20300&quot; value=&quot;Folie 12 - &amp;quot;Inspecting Doodles&amp;quot;&quot;/&gt;&lt;property id=&quot;20307&quot; value=&quot;269&quot;/&gt;&lt;/object&gt;&lt;object type=&quot;3&quot; unique_id=&quot;10683&quot;&gt;&lt;property id=&quot;20148&quot; value=&quot;5&quot;/&gt;&lt;property id=&quot;20300&quot; value=&quot;Folie 13 - &amp;quot;Inspecting Doodles&amp;quot;&quot;/&gt;&lt;property id=&quot;20307&quot; value=&quot;270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0</TotalTime>
  <Words>103</Words>
  <Application>Microsoft Office PowerPoint</Application>
  <PresentationFormat>Bildschirmpräsentation (4:3)</PresentationFormat>
  <Paragraphs>51</Paragraphs>
  <Slides>15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Larissa</vt:lpstr>
      <vt:lpstr>PowerPoint-Präsentation</vt:lpstr>
      <vt:lpstr>Why?</vt:lpstr>
      <vt:lpstr>Why?</vt:lpstr>
      <vt:lpstr>Solution: DoodleDebug</vt:lpstr>
      <vt:lpstr>Customization</vt:lpstr>
      <vt:lpstr>DoodleCanvas</vt:lpstr>
      <vt:lpstr>DoodleCanvas</vt:lpstr>
      <vt:lpstr>Plugins</vt:lpstr>
      <vt:lpstr>Changes Over Time</vt:lpstr>
      <vt:lpstr>Changes Over Time</vt:lpstr>
      <vt:lpstr>Inspecting Doodles</vt:lpstr>
      <vt:lpstr>Inspecting Doodles</vt:lpstr>
      <vt:lpstr>Inspecting Doodles</vt:lpstr>
      <vt:lpstr>Default Renderings</vt:lpstr>
      <vt:lpstr>Default Renderings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Cedric Reichenbach</dc:creator>
  <cp:lastModifiedBy>Cedric Reichenbach</cp:lastModifiedBy>
  <cp:revision>45</cp:revision>
  <dcterms:created xsi:type="dcterms:W3CDTF">2013-03-17T16:12:03Z</dcterms:created>
  <dcterms:modified xsi:type="dcterms:W3CDTF">2013-04-11T22:03:19Z</dcterms:modified>
</cp:coreProperties>
</file>