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8" r:id="rId12"/>
    <p:sldId id="269" r:id="rId13"/>
    <p:sldId id="270" r:id="rId14"/>
    <p:sldId id="266" r:id="rId15"/>
    <p:sldId id="267" r:id="rId16"/>
  </p:sldIdLst>
  <p:sldSz cx="9144000" cy="6858000" type="screen4x3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47" autoAdjust="0"/>
  </p:normalViewPr>
  <p:slideViewPr>
    <p:cSldViewPr>
      <p:cViewPr>
        <p:scale>
          <a:sx n="80" d="100"/>
          <a:sy n="80" d="100"/>
        </p:scale>
        <p:origin x="-127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ADE3F-CE78-4304-90DD-69CB0597853E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CF5E-74C4-4277-BFC5-2C48FC6D6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</a:p>
          <a:p>
            <a:r>
              <a:rPr lang="de-CH" dirty="0" smtClean="0"/>
              <a:t>- </a:t>
            </a:r>
            <a:r>
              <a:rPr lang="de-CH" dirty="0" err="1" smtClean="0"/>
              <a:t>Similar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Sysout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10.04.2013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74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10.04.2013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0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10.04.2013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47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475656" y="0"/>
            <a:ext cx="7668344" cy="1475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1143000"/>
          </a:xfrm>
        </p:spPr>
        <p:txBody>
          <a:bodyPr/>
          <a:lstStyle>
            <a:lvl1pPr>
              <a:defRPr b="0" i="0" u="none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>
            <a:lvl1pPr>
              <a:defRPr>
                <a:latin typeface="Roboto Lt" pitchFamily="2" charset="0"/>
                <a:ea typeface="Roboto Lt" pitchFamily="2" charset="0"/>
              </a:defRPr>
            </a:lvl1pPr>
            <a:lvl2pPr>
              <a:defRPr>
                <a:latin typeface="Roboto Lt" pitchFamily="2" charset="0"/>
                <a:ea typeface="Roboto Lt" pitchFamily="2" charset="0"/>
              </a:defRPr>
            </a:lvl2pPr>
            <a:lvl3pPr>
              <a:defRPr>
                <a:latin typeface="Roboto Lt" pitchFamily="2" charset="0"/>
                <a:ea typeface="Roboto Lt" pitchFamily="2" charset="0"/>
              </a:defRPr>
            </a:lvl3pPr>
            <a:lvl4pPr>
              <a:defRPr>
                <a:latin typeface="Roboto Lt" pitchFamily="2" charset="0"/>
                <a:ea typeface="Roboto Lt" pitchFamily="2" charset="0"/>
              </a:defRPr>
            </a:lvl4pPr>
            <a:lvl5pPr>
              <a:defRPr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en-US" noProof="0" smtClean="0"/>
              <a:t>4/10/2013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en-US" noProof="0" smtClean="0"/>
              <a:t>‹Nr.›</a:t>
            </a:fld>
            <a:endParaRPr lang="en-US" noProof="0" dirty="0"/>
          </a:p>
        </p:txBody>
      </p:sp>
      <p:pic>
        <p:nvPicPr>
          <p:cNvPr id="2052" name="Picture 4" descr="C:\Users\Cedric Reichenbach\students-cedric-DoodleDebug\Images\DoodleDebu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5656" cy="1475656"/>
          </a:xfrm>
          <a:prstGeom prst="rect">
            <a:avLst/>
          </a:prstGeom>
          <a:noFill/>
          <a:ln w="15875" cap="rnd" cmpd="dbl">
            <a:noFill/>
            <a:prstDash val="sys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10.04.2013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99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10.04.2013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44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10.04.2013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4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10.04.2013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5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10.04.2013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48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10.04.2013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3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10.04.2013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96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2991-DBBC-4602-9E31-797A185017A7}" type="datetimeFigureOut">
              <a:rPr lang="de-CH" smtClean="0"/>
              <a:t>10.04.2013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42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5"/>
          </a:xfrm>
        </p:spPr>
        <p:txBody>
          <a:bodyPr/>
          <a:lstStyle/>
          <a:p>
            <a:r>
              <a:rPr lang="en-US" dirty="0" smtClean="0"/>
              <a:t>Debugging made simple.</a:t>
            </a:r>
            <a:endParaRPr lang="en-US" dirty="0"/>
          </a:p>
        </p:txBody>
      </p:sp>
      <p:pic>
        <p:nvPicPr>
          <p:cNvPr id="1029" name="Picture 5" descr="C:\Users\Cedric Reichenbach\students-cedric-DoodleDebug\Images\DoodleDebug-logo_text-onl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913"/>
          <a:stretch/>
        </p:blipFill>
        <p:spPr bwMode="auto">
          <a:xfrm>
            <a:off x="1668983" y="1049722"/>
            <a:ext cx="5814468" cy="3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3074" name="Picture 2" descr="C:\Users\Cedric Reichenbach\Git\Uni\papers-doodledebug\img\game_last-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2" y="2686737"/>
            <a:ext cx="8208952" cy="281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5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4098" name="Picture 2" descr="C:\Users\Cedric Reichenbach\Git\Uni\papers-doodledebug\img\AddressBook_wh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3168352" cy="405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5122" name="Picture 2" descr="C:\Users\Cedric Reichenbach\Git\Uni\papers-doodledebug\img\AddressBook_cont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91827"/>
            <a:ext cx="4027466" cy="28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6146" name="Picture 2" descr="C:\Users\Cedric Reichenbach\Git\Uni\papers-doodledebug\img\AddressBook_add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636912"/>
            <a:ext cx="3528393" cy="19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/>
          </a:bodyPr>
          <a:lstStyle/>
          <a:p>
            <a:r>
              <a:rPr lang="en-US" dirty="0" smtClean="0"/>
              <a:t>Most common types included</a:t>
            </a:r>
          </a:p>
          <a:p>
            <a:pPr lvl="1"/>
            <a:r>
              <a:rPr lang="en-US" dirty="0" smtClean="0"/>
              <a:t>Primitives and strings</a:t>
            </a:r>
          </a:p>
          <a:p>
            <a:pPr lvl="1"/>
            <a:r>
              <a:rPr lang="en-US" dirty="0" smtClean="0"/>
              <a:t>Nulls</a:t>
            </a:r>
          </a:p>
          <a:p>
            <a:pPr lvl="1"/>
            <a:r>
              <a:rPr lang="en-US" dirty="0" smtClean="0"/>
              <a:t>Arrays and Collections</a:t>
            </a:r>
            <a:endParaRPr lang="en-US" dirty="0"/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Images (several types)</a:t>
            </a:r>
          </a:p>
          <a:p>
            <a:pPr lvl="1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Objects</a:t>
            </a:r>
            <a:br>
              <a:rPr lang="en-US" dirty="0" smtClean="0"/>
            </a:br>
            <a:r>
              <a:rPr lang="en-US" dirty="0" smtClean="0"/>
              <a:t>List fields (if not too many)</a:t>
            </a:r>
          </a:p>
          <a:p>
            <a:pPr lvl="1"/>
            <a:r>
              <a:rPr lang="en-US" dirty="0" smtClean="0"/>
              <a:t>Tables and Matrices</a:t>
            </a:r>
            <a:br>
              <a:rPr lang="en-US" dirty="0" smtClean="0"/>
            </a:br>
            <a:r>
              <a:rPr lang="en-US" dirty="0" smtClean="0"/>
              <a:t>Two-dimensional arrays and collections</a:t>
            </a:r>
          </a:p>
          <a:p>
            <a:pPr lvl="1"/>
            <a:r>
              <a:rPr lang="en-US" dirty="0" err="1" smtClean="0"/>
              <a:t>Throwables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linking to Eclipse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System.out.prinln</a:t>
            </a:r>
            <a:r>
              <a:rPr lang="en-US" dirty="0" smtClean="0"/>
              <a:t>() lacks features</a:t>
            </a:r>
          </a:p>
          <a:p>
            <a:pPr lvl="1"/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Advanced formatting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2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Debuggers lack features</a:t>
            </a:r>
          </a:p>
          <a:p>
            <a:pPr lvl="1"/>
            <a:r>
              <a:rPr lang="en-US" dirty="0" smtClean="0"/>
              <a:t>Comparison between points in time</a:t>
            </a:r>
          </a:p>
          <a:p>
            <a:pPr lvl="1"/>
            <a:r>
              <a:rPr lang="en-US" dirty="0" smtClean="0"/>
              <a:t>Customized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an object with</a:t>
            </a:r>
            <a:br>
              <a:rPr lang="en-US" dirty="0" smtClean="0"/>
            </a:br>
            <a:r>
              <a:rPr lang="en-US" b="1" dirty="0" err="1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);</a:t>
            </a:r>
          </a:p>
          <a:p>
            <a:r>
              <a:rPr lang="en-US" dirty="0" smtClean="0"/>
              <a:t>Multiple calls list doodles one below each other</a:t>
            </a:r>
          </a:p>
          <a:p>
            <a:r>
              <a:rPr lang="en-US" dirty="0" smtClean="0"/>
              <a:t>Easily installed as Eclipse plugin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59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Regular representation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summarizeOn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Simplified representation for nested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DoodleCanvas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Paradigm of</a:t>
            </a:r>
            <a:br>
              <a:rPr lang="en-US" dirty="0" smtClean="0"/>
            </a:br>
            <a:r>
              <a:rPr lang="en-US" dirty="0" smtClean="0"/>
              <a:t>text formatting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draw(</a:t>
            </a:r>
            <a:r>
              <a:rPr lang="en-US" b="1" dirty="0" smtClean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Draws an object to this canvas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newLine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Does a line break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newColumn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/>
              <a:t>Creates a now column </a:t>
            </a:r>
            <a:r>
              <a:rPr lang="en-US" dirty="0" smtClean="0"/>
              <a:t>on the right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</p:txBody>
      </p:sp>
      <p:pic>
        <p:nvPicPr>
          <p:cNvPr id="1026" name="Picture 2" descr="http://typophile.com/files/Picture%2012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77" y="1922909"/>
            <a:ext cx="4786311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DoodleCanvas</a:t>
            </a:r>
            <a:endParaRPr lang="en-US" dirty="0"/>
          </a:p>
        </p:txBody>
      </p:sp>
      <p:pic>
        <p:nvPicPr>
          <p:cNvPr id="1026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6" b="3642"/>
          <a:stretch/>
        </p:blipFill>
        <p:spPr bwMode="auto">
          <a:xfrm>
            <a:off x="220422" y="1772816"/>
            <a:ext cx="5554577" cy="3026589"/>
          </a:xfrm>
          <a:prstGeom prst="rect">
            <a:avLst/>
          </a:prstGeom>
          <a:noFill/>
          <a:ln w="12700"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7"/>
          <a:stretch/>
        </p:blipFill>
        <p:spPr bwMode="auto">
          <a:xfrm>
            <a:off x="3491880" y="3501008"/>
            <a:ext cx="5427003" cy="3140968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RenderingPlugin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en-US" dirty="0" smtClean="0"/>
              <a:t>For convenience: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AbstractPlugin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de-CH" dirty="0" err="1" smtClean="0"/>
              <a:t>Define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rendered</a:t>
            </a:r>
            <a:endParaRPr lang="de-CH" dirty="0" smtClean="0"/>
          </a:p>
          <a:p>
            <a:r>
              <a:rPr lang="de-CH" dirty="0" err="1" smtClean="0"/>
              <a:t>Generate</a:t>
            </a:r>
            <a:r>
              <a:rPr lang="de-CH" dirty="0" smtClean="0"/>
              <a:t> HTML,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2050" name="Picture 2" descr="C:\Users\Cedric Reichenbach\Git\Uni\papers-doodledebug\img\game_long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5999"/>
            <a:ext cx="7200800" cy="479135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9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Why?&amp;quot;&quot;/&gt;&lt;property id=&quot;20307&quot; value=&quot;257&quot;/&gt;&lt;/object&gt;&lt;object type=&quot;3&quot; unique_id=&quot;10006&quot;&gt;&lt;property id=&quot;20148&quot; value=&quot;5&quot;/&gt;&lt;property id=&quot;20300&quot; value=&quot;Folie 3 - &amp;quot;Why?&amp;quot;&quot;/&gt;&lt;property id=&quot;20307&quot; value=&quot;258&quot;/&gt;&lt;/object&gt;&lt;object type=&quot;3&quot; unique_id=&quot;10037&quot;&gt;&lt;property id=&quot;20148&quot; value=&quot;5&quot;/&gt;&lt;property id=&quot;20300&quot; value=&quot;Folie 5 - &amp;quot;Customization&amp;quot;&quot;/&gt;&lt;property id=&quot;20307&quot; value=&quot;259&quot;/&gt;&lt;/object&gt;&lt;object type=&quot;3&quot; unique_id=&quot;10074&quot;&gt;&lt;property id=&quot;20148&quot; value=&quot;5&quot;/&gt;&lt;property id=&quot;20300&quot; value=&quot;Folie 4 - &amp;quot;Solution: DoodleDebug&amp;quot;&quot;/&gt;&lt;property id=&quot;20307&quot; value=&quot;260&quot;/&gt;&lt;/object&gt;&lt;object type=&quot;3&quot; unique_id=&quot;10110&quot;&gt;&lt;property id=&quot;20148&quot; value=&quot;5&quot;/&gt;&lt;property id=&quot;20300&quot; value=&quot;Folie 6 - &amp;quot;DoodleCanvas&amp;quot;&quot;/&gt;&lt;property id=&quot;20307&quot; value=&quot;261&quot;/&gt;&lt;/object&gt;&lt;object type=&quot;3&quot; unique_id=&quot;10236&quot;&gt;&lt;property id=&quot;20148&quot; value=&quot;5&quot;/&gt;&lt;property id=&quot;20300&quot; value=&quot;Folie 8 - &amp;quot;Plugins&amp;quot;&quot;/&gt;&lt;property id=&quot;20307&quot; value=&quot;262&quot;/&gt;&lt;/object&gt;&lt;object type=&quot;3&quot; unique_id=&quot;10246&quot;&gt;&lt;property id=&quot;20148&quot; value=&quot;5&quot;/&gt;&lt;property id=&quot;20300&quot; value=&quot;Folie 7 - &amp;quot;DoodleCanvas&amp;quot;&quot;/&gt;&lt;property id=&quot;20307&quot; value=&quot;263&quot;/&gt;&lt;/object&gt;&lt;object type=&quot;3&quot; unique_id=&quot;10357&quot;&gt;&lt;property id=&quot;20148&quot; value=&quot;5&quot;/&gt;&lt;property id=&quot;20300&quot; value=&quot;Folie 9 - &amp;quot;Changes Over Time&amp;quot;&quot;/&gt;&lt;property id=&quot;20307&quot; value=&quot;264&quot;/&gt;&lt;/object&gt;&lt;object type=&quot;3&quot; unique_id=&quot;10358&quot;&gt;&lt;property id=&quot;20148&quot; value=&quot;5&quot;/&gt;&lt;property id=&quot;20300&quot; value=&quot;Folie 10 - &amp;quot;Changes Over Time&amp;quot;&quot;/&gt;&lt;property id=&quot;20307&quot; value=&quot;265&quot;/&gt;&lt;/object&gt;&lt;object type=&quot;3&quot; unique_id=&quot;10407&quot;&gt;&lt;property id=&quot;20148&quot; value=&quot;5&quot;/&gt;&lt;property id=&quot;20300&quot; value=&quot;Folie 14 - &amp;quot;Default Renderings&amp;quot;&quot;/&gt;&lt;property id=&quot;20307&quot; value=&quot;266&quot;/&gt;&lt;/object&gt;&lt;object type=&quot;3&quot; unique_id=&quot;10408&quot;&gt;&lt;property id=&quot;20148&quot; value=&quot;5&quot;/&gt;&lt;property id=&quot;20300&quot; value=&quot;Folie 15 - &amp;quot;Default Renderings&amp;quot;&quot;/&gt;&lt;property id=&quot;20307&quot; value=&quot;267&quot;/&gt;&lt;/object&gt;&lt;object type=&quot;3&quot; unique_id=&quot;10591&quot;&gt;&lt;property id=&quot;20148&quot; value=&quot;5&quot;/&gt;&lt;property id=&quot;20300&quot; value=&quot;Folie 11 - &amp;quot;Inspecting Doodles&amp;quot;&quot;/&gt;&lt;property id=&quot;20307&quot; value=&quot;268&quot;/&gt;&lt;/object&gt;&lt;object type=&quot;3&quot; unique_id=&quot;10682&quot;&gt;&lt;property id=&quot;20148&quot; value=&quot;5&quot;/&gt;&lt;property id=&quot;20300&quot; value=&quot;Folie 12 - &amp;quot;Inspecting Doodles&amp;quot;&quot;/&gt;&lt;property id=&quot;20307&quot; value=&quot;269&quot;/&gt;&lt;/object&gt;&lt;object type=&quot;3&quot; unique_id=&quot;10683&quot;&gt;&lt;property id=&quot;20148&quot; value=&quot;5&quot;/&gt;&lt;property id=&quot;20300&quot; value=&quot;Folie 13 - &amp;quot;Inspecting Doodles&amp;quot;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103</Words>
  <Application>Microsoft Office PowerPoint</Application>
  <PresentationFormat>Bildschirmpräsentation (4:3)</PresentationFormat>
  <Paragraphs>51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PowerPoint-Präsentation</vt:lpstr>
      <vt:lpstr>Why?</vt:lpstr>
      <vt:lpstr>Why?</vt:lpstr>
      <vt:lpstr>Solution: DoodleDebug</vt:lpstr>
      <vt:lpstr>Customization</vt:lpstr>
      <vt:lpstr>DoodleCanvas</vt:lpstr>
      <vt:lpstr>DoodleCanvas</vt:lpstr>
      <vt:lpstr>Plugins</vt:lpstr>
      <vt:lpstr>Changes Over Time</vt:lpstr>
      <vt:lpstr>Changes Over Time</vt:lpstr>
      <vt:lpstr>Inspecting Doodles</vt:lpstr>
      <vt:lpstr>Inspecting Doodles</vt:lpstr>
      <vt:lpstr>Inspecting Doodles</vt:lpstr>
      <vt:lpstr>Default Renderings</vt:lpstr>
      <vt:lpstr>Default Renderings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Cedric Reichenbach</dc:creator>
  <cp:lastModifiedBy>Cedric Reichenbach</cp:lastModifiedBy>
  <cp:revision>42</cp:revision>
  <dcterms:created xsi:type="dcterms:W3CDTF">2013-03-17T16:12:03Z</dcterms:created>
  <dcterms:modified xsi:type="dcterms:W3CDTF">2013-04-10T20:39:23Z</dcterms:modified>
</cp:coreProperties>
</file>