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04" r:id="rId2"/>
    <p:sldId id="313" r:id="rId3"/>
    <p:sldId id="314" r:id="rId4"/>
    <p:sldId id="306" r:id="rId5"/>
    <p:sldId id="307" r:id="rId6"/>
    <p:sldId id="309" r:id="rId7"/>
    <p:sldId id="312" r:id="rId8"/>
    <p:sldId id="321" r:id="rId9"/>
    <p:sldId id="310" r:id="rId10"/>
    <p:sldId id="322" r:id="rId11"/>
    <p:sldId id="319" r:id="rId12"/>
    <p:sldId id="326" r:id="rId13"/>
    <p:sldId id="320" r:id="rId14"/>
    <p:sldId id="318" r:id="rId15"/>
  </p:sldIdLst>
  <p:sldSz cx="9144000" cy="5143500" type="screen16x9"/>
  <p:notesSz cx="6985000" cy="9283700"/>
  <p:defaultTextStyle>
    <a:defPPr>
      <a:defRPr lang="fr-FR"/>
    </a:defPPr>
    <a:lvl1pPr algn="l" defTabSz="815680" rtl="0" eaLnBrk="0" fontAlgn="base" hangingPunct="0">
      <a:spcBef>
        <a:spcPct val="0"/>
      </a:spcBef>
      <a:spcAft>
        <a:spcPct val="0"/>
      </a:spcAft>
      <a:defRPr sz="1600" kern="1200">
        <a:solidFill>
          <a:schemeClr val="tx1"/>
        </a:solidFill>
        <a:latin typeface="Calibri" pitchFamily="34" charset="0"/>
        <a:ea typeface="+mn-ea"/>
        <a:cs typeface="Arial" charset="0"/>
      </a:defRPr>
    </a:lvl1pPr>
    <a:lvl2pPr marL="406911" indent="128205" algn="l" defTabSz="815680" rtl="0" eaLnBrk="0" fontAlgn="base" hangingPunct="0">
      <a:spcBef>
        <a:spcPct val="0"/>
      </a:spcBef>
      <a:spcAft>
        <a:spcPct val="0"/>
      </a:spcAft>
      <a:defRPr sz="1600" kern="1200">
        <a:solidFill>
          <a:schemeClr val="tx1"/>
        </a:solidFill>
        <a:latin typeface="Calibri" pitchFamily="34" charset="0"/>
        <a:ea typeface="+mn-ea"/>
        <a:cs typeface="Arial" charset="0"/>
      </a:defRPr>
    </a:lvl2pPr>
    <a:lvl3pPr marL="815680" indent="254553" algn="l" defTabSz="815680" rtl="0" eaLnBrk="0" fontAlgn="base" hangingPunct="0">
      <a:spcBef>
        <a:spcPct val="0"/>
      </a:spcBef>
      <a:spcAft>
        <a:spcPct val="0"/>
      </a:spcAft>
      <a:defRPr sz="1600" kern="1200">
        <a:solidFill>
          <a:schemeClr val="tx1"/>
        </a:solidFill>
        <a:latin typeface="Calibri" pitchFamily="34" charset="0"/>
        <a:ea typeface="+mn-ea"/>
        <a:cs typeface="Arial" charset="0"/>
      </a:defRPr>
    </a:lvl3pPr>
    <a:lvl4pPr marL="1222590" indent="382756" algn="l" defTabSz="815680" rtl="0" eaLnBrk="0" fontAlgn="base" hangingPunct="0">
      <a:spcBef>
        <a:spcPct val="0"/>
      </a:spcBef>
      <a:spcAft>
        <a:spcPct val="0"/>
      </a:spcAft>
      <a:defRPr sz="1600" kern="1200">
        <a:solidFill>
          <a:schemeClr val="tx1"/>
        </a:solidFill>
        <a:latin typeface="Calibri" pitchFamily="34" charset="0"/>
        <a:ea typeface="+mn-ea"/>
        <a:cs typeface="Arial" charset="0"/>
      </a:defRPr>
    </a:lvl4pPr>
    <a:lvl5pPr marL="1631359" indent="509103" algn="l" defTabSz="815680" rtl="0" eaLnBrk="0" fontAlgn="base" hangingPunct="0">
      <a:spcBef>
        <a:spcPct val="0"/>
      </a:spcBef>
      <a:spcAft>
        <a:spcPct val="0"/>
      </a:spcAft>
      <a:defRPr sz="1600" kern="1200">
        <a:solidFill>
          <a:schemeClr val="tx1"/>
        </a:solidFill>
        <a:latin typeface="Calibri" pitchFamily="34" charset="0"/>
        <a:ea typeface="+mn-ea"/>
        <a:cs typeface="Arial" charset="0"/>
      </a:defRPr>
    </a:lvl5pPr>
    <a:lvl6pPr marL="2675577" algn="l" defTabSz="1070230" rtl="0" eaLnBrk="1" latinLnBrk="0" hangingPunct="1">
      <a:defRPr sz="1600" kern="1200">
        <a:solidFill>
          <a:schemeClr val="tx1"/>
        </a:solidFill>
        <a:latin typeface="Calibri" pitchFamily="34" charset="0"/>
        <a:ea typeface="+mn-ea"/>
        <a:cs typeface="Arial" charset="0"/>
      </a:defRPr>
    </a:lvl6pPr>
    <a:lvl7pPr marL="3210692" algn="l" defTabSz="1070230" rtl="0" eaLnBrk="1" latinLnBrk="0" hangingPunct="1">
      <a:defRPr sz="1600" kern="1200">
        <a:solidFill>
          <a:schemeClr val="tx1"/>
        </a:solidFill>
        <a:latin typeface="Calibri" pitchFamily="34" charset="0"/>
        <a:ea typeface="+mn-ea"/>
        <a:cs typeface="Arial" charset="0"/>
      </a:defRPr>
    </a:lvl7pPr>
    <a:lvl8pPr marL="3745806" algn="l" defTabSz="1070230" rtl="0" eaLnBrk="1" latinLnBrk="0" hangingPunct="1">
      <a:defRPr sz="1600" kern="1200">
        <a:solidFill>
          <a:schemeClr val="tx1"/>
        </a:solidFill>
        <a:latin typeface="Calibri" pitchFamily="34" charset="0"/>
        <a:ea typeface="+mn-ea"/>
        <a:cs typeface="Arial" charset="0"/>
      </a:defRPr>
    </a:lvl8pPr>
    <a:lvl9pPr marL="4280922" algn="l" defTabSz="1070230" rtl="0" eaLnBrk="1" latinLnBrk="0" hangingPunct="1">
      <a:defRPr sz="16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59" userDrawn="1">
          <p15:clr>
            <a:srgbClr val="A4A3A4"/>
          </p15:clr>
        </p15:guide>
        <p15:guide id="2" orient="horz" pos="240" userDrawn="1">
          <p15:clr>
            <a:srgbClr val="A4A3A4"/>
          </p15:clr>
        </p15:guide>
        <p15:guide id="3" orient="horz" pos="4220" userDrawn="1">
          <p15:clr>
            <a:srgbClr val="A4A3A4"/>
          </p15:clr>
        </p15:guide>
        <p15:guide id="4" orient="horz" pos="34" userDrawn="1">
          <p15:clr>
            <a:srgbClr val="A4A3A4"/>
          </p15:clr>
        </p15:guide>
        <p15:guide id="5" orient="horz" pos="3486" userDrawn="1">
          <p15:clr>
            <a:srgbClr val="A4A3A4"/>
          </p15:clr>
        </p15:guide>
        <p15:guide id="6" orient="horz" pos="1026" userDrawn="1">
          <p15:clr>
            <a:srgbClr val="A4A3A4"/>
          </p15:clr>
        </p15:guide>
        <p15:guide id="7" orient="horz" pos="3788" userDrawn="1">
          <p15:clr>
            <a:srgbClr val="A4A3A4"/>
          </p15:clr>
        </p15:guide>
        <p15:guide id="8" pos="2879" userDrawn="1">
          <p15:clr>
            <a:srgbClr val="A4A3A4"/>
          </p15:clr>
        </p15:guide>
        <p15:guide id="9" pos="5641" userDrawn="1">
          <p15:clr>
            <a:srgbClr val="A4A3A4"/>
          </p15:clr>
        </p15:guide>
        <p15:guide id="10" pos="172" userDrawn="1">
          <p15:clr>
            <a:srgbClr val="A4A3A4"/>
          </p15:clr>
        </p15:guide>
        <p15:guide id="11" orient="horz" pos="1619" userDrawn="1">
          <p15:clr>
            <a:srgbClr val="A4A3A4"/>
          </p15:clr>
        </p15:guide>
        <p15:guide id="12" orient="horz" pos="167" userDrawn="1">
          <p15:clr>
            <a:srgbClr val="A4A3A4"/>
          </p15:clr>
        </p15:guide>
        <p15:guide id="13" orient="horz" pos="3184" userDrawn="1">
          <p15:clr>
            <a:srgbClr val="A4A3A4"/>
          </p15:clr>
        </p15:guide>
        <p15:guide id="14" orient="horz" pos="2615" userDrawn="1">
          <p15:clr>
            <a:srgbClr val="A4A3A4"/>
          </p15:clr>
        </p15:guide>
        <p15:guide id="15" orient="horz" pos="769" userDrawn="1">
          <p15:clr>
            <a:srgbClr val="A4A3A4"/>
          </p15:clr>
        </p15:guide>
        <p15:guide id="16" orient="horz" pos="2841" userDrawn="1">
          <p15:clr>
            <a:srgbClr val="A4A3A4"/>
          </p15:clr>
        </p15:guide>
        <p15:guide id="17" orient="horz" pos="2377" userDrawn="1">
          <p15:clr>
            <a:srgbClr val="A4A3A4"/>
          </p15:clr>
        </p15:guide>
        <p15:guide id="18" pos="5707" userDrawn="1">
          <p15:clr>
            <a:srgbClr val="A4A3A4"/>
          </p15:clr>
        </p15:guide>
        <p15:guide id="19" pos="160" userDrawn="1">
          <p15:clr>
            <a:srgbClr val="A4A3A4"/>
          </p15:clr>
        </p15:guide>
        <p15:guide id="20" pos="76" userDrawn="1">
          <p15:clr>
            <a:srgbClr val="A4A3A4"/>
          </p15:clr>
        </p15:guide>
        <p15:guide id="21" orient="horz" pos="181" userDrawn="1">
          <p15:clr>
            <a:srgbClr val="A4A3A4"/>
          </p15:clr>
        </p15:guide>
        <p15:guide id="22" pos="151" userDrawn="1">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F"/>
    <a:srgbClr val="FF337E"/>
    <a:srgbClr val="00D2CF"/>
    <a:srgbClr val="F1C40F"/>
    <a:srgbClr val="044F86"/>
    <a:srgbClr val="CA2128"/>
    <a:srgbClr val="00A5FF"/>
    <a:srgbClr val="E52332"/>
    <a:srgbClr val="000000"/>
    <a:srgbClr val="FDE2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88" autoAdjust="0"/>
    <p:restoredTop sz="89443" autoAdjust="0"/>
  </p:normalViewPr>
  <p:slideViewPr>
    <p:cSldViewPr snapToGrid="0">
      <p:cViewPr varScale="1">
        <p:scale>
          <a:sx n="115" d="100"/>
          <a:sy n="115" d="100"/>
        </p:scale>
        <p:origin x="245" y="67"/>
      </p:cViewPr>
      <p:guideLst>
        <p:guide orient="horz" pos="2159"/>
        <p:guide orient="horz" pos="240"/>
        <p:guide orient="horz" pos="4220"/>
        <p:guide orient="horz" pos="34"/>
        <p:guide orient="horz" pos="3486"/>
        <p:guide orient="horz" pos="1026"/>
        <p:guide orient="horz" pos="3788"/>
        <p:guide pos="2879"/>
        <p:guide pos="5641"/>
        <p:guide pos="172"/>
        <p:guide orient="horz" pos="1619"/>
        <p:guide orient="horz" pos="167"/>
        <p:guide orient="horz" pos="3184"/>
        <p:guide orient="horz" pos="2615"/>
        <p:guide orient="horz" pos="769"/>
        <p:guide orient="horz" pos="2841"/>
        <p:guide orient="horz" pos="2377"/>
        <p:guide pos="5707"/>
        <p:guide pos="160"/>
        <p:guide pos="76"/>
        <p:guide orient="horz" pos="181"/>
        <p:guide pos="151"/>
      </p:guideLst>
    </p:cSldViewPr>
  </p:slideViewPr>
  <p:outlineViewPr>
    <p:cViewPr>
      <p:scale>
        <a:sx n="33" d="100"/>
        <a:sy n="33" d="100"/>
      </p:scale>
      <p:origin x="0" y="0"/>
    </p:cViewPr>
  </p:outlineViewPr>
  <p:notesTextViewPr>
    <p:cViewPr>
      <p:scale>
        <a:sx n="3" d="2"/>
        <a:sy n="3" d="2"/>
      </p:scale>
      <p:origin x="0" y="0"/>
    </p:cViewPr>
  </p:notesTextViewPr>
  <p:notesViewPr>
    <p:cSldViewPr snapToGrid="0" showGuides="1">
      <p:cViewPr varScale="1">
        <p:scale>
          <a:sx n="65" d="100"/>
          <a:sy n="65" d="100"/>
        </p:scale>
        <p:origin x="3130" y="38"/>
      </p:cViewPr>
      <p:guideLst>
        <p:guide orient="horz" pos="2924"/>
        <p:guide pos="220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25745" cy="463891"/>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fr-FR"/>
          </a:p>
        </p:txBody>
      </p:sp>
      <p:sp>
        <p:nvSpPr>
          <p:cNvPr id="3" name="Espace réservé de la date 2"/>
          <p:cNvSpPr>
            <a:spLocks noGrp="1"/>
          </p:cNvSpPr>
          <p:nvPr>
            <p:ph type="dt" sz="quarter" idx="1"/>
          </p:nvPr>
        </p:nvSpPr>
        <p:spPr>
          <a:xfrm>
            <a:off x="3955991" y="0"/>
            <a:ext cx="3027378" cy="463891"/>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r>
              <a:rPr lang="fr-FR"/>
              <a:t>CONFIDENTIALITY LEVEL</a:t>
            </a:r>
          </a:p>
        </p:txBody>
      </p:sp>
      <p:sp>
        <p:nvSpPr>
          <p:cNvPr id="4" name="Espace réservé du pied de page 3"/>
          <p:cNvSpPr>
            <a:spLocks noGrp="1"/>
          </p:cNvSpPr>
          <p:nvPr>
            <p:ph type="ftr" sz="quarter" idx="2"/>
          </p:nvPr>
        </p:nvSpPr>
        <p:spPr>
          <a:xfrm>
            <a:off x="1" y="8816865"/>
            <a:ext cx="3025745" cy="465363"/>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r>
              <a:rPr lang="fr-FR"/>
              <a:t>Title of the presentation</a:t>
            </a:r>
          </a:p>
        </p:txBody>
      </p:sp>
      <p:sp>
        <p:nvSpPr>
          <p:cNvPr id="5" name="Espace réservé du numéro de diapositive 4"/>
          <p:cNvSpPr>
            <a:spLocks noGrp="1"/>
          </p:cNvSpPr>
          <p:nvPr>
            <p:ph type="sldNum" sz="quarter" idx="3"/>
          </p:nvPr>
        </p:nvSpPr>
        <p:spPr>
          <a:xfrm>
            <a:off x="3955991" y="8816865"/>
            <a:ext cx="3027378" cy="4653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45A4975-6CFE-4840-9B29-7E8FF68A7FDB}" type="slidenum">
              <a:rPr lang="fr-FR"/>
              <a:pPr/>
              <a:t>‹N°›</a:t>
            </a:fld>
            <a:endParaRPr lang="fr-FR"/>
          </a:p>
        </p:txBody>
      </p:sp>
    </p:spTree>
    <p:extLst>
      <p:ext uri="{BB962C8B-B14F-4D97-AF65-F5344CB8AC3E}">
        <p14:creationId xmlns:p14="http://schemas.microsoft.com/office/powerpoint/2010/main" val="220804022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25745" cy="463891"/>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fr-FR" dirty="0"/>
          </a:p>
        </p:txBody>
      </p:sp>
      <p:sp>
        <p:nvSpPr>
          <p:cNvPr id="3" name="Espace réservé de la date 2"/>
          <p:cNvSpPr>
            <a:spLocks noGrp="1"/>
          </p:cNvSpPr>
          <p:nvPr>
            <p:ph type="dt" idx="1"/>
          </p:nvPr>
        </p:nvSpPr>
        <p:spPr>
          <a:xfrm>
            <a:off x="3955991" y="0"/>
            <a:ext cx="3027378" cy="463891"/>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r>
              <a:rPr lang="fr-FR" dirty="0"/>
              <a:t>CONFIDENTIALITY LEVEL</a:t>
            </a:r>
          </a:p>
        </p:txBody>
      </p:sp>
      <p:sp>
        <p:nvSpPr>
          <p:cNvPr id="4" name="Espace réservé de l'image des diapositives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1440" tIns="45720" rIns="91440" bIns="45720" rtlCol="0" anchor="ctr"/>
          <a:lstStyle/>
          <a:p>
            <a:pPr lvl="0"/>
            <a:endParaRPr lang="fr-FR" noProof="0" dirty="0"/>
          </a:p>
        </p:txBody>
      </p:sp>
      <p:sp>
        <p:nvSpPr>
          <p:cNvPr id="5" name="Espace réservé des commentaires 4"/>
          <p:cNvSpPr>
            <a:spLocks noGrp="1"/>
          </p:cNvSpPr>
          <p:nvPr>
            <p:ph type="body" sz="quarter" idx="3"/>
          </p:nvPr>
        </p:nvSpPr>
        <p:spPr>
          <a:xfrm>
            <a:off x="698500" y="4409168"/>
            <a:ext cx="5588000" cy="4177960"/>
          </a:xfrm>
          <a:prstGeom prst="rect">
            <a:avLst/>
          </a:prstGeom>
        </p:spPr>
        <p:txBody>
          <a:bodyPr vert="horz" lIns="91440" tIns="45720" rIns="91440" bIns="45720" rtlCol="0"/>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1" y="8816865"/>
            <a:ext cx="3025745" cy="465363"/>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r>
              <a:rPr lang="fr-FR" dirty="0" err="1"/>
              <a:t>Title</a:t>
            </a:r>
            <a:r>
              <a:rPr lang="fr-FR" dirty="0"/>
              <a:t> of the </a:t>
            </a:r>
            <a:r>
              <a:rPr lang="fr-FR" dirty="0" err="1"/>
              <a:t>presentation</a:t>
            </a:r>
            <a:endParaRPr lang="fr-FR" dirty="0"/>
          </a:p>
        </p:txBody>
      </p:sp>
      <p:sp>
        <p:nvSpPr>
          <p:cNvPr id="7" name="Espace réservé du numéro de diapositive 6"/>
          <p:cNvSpPr>
            <a:spLocks noGrp="1"/>
          </p:cNvSpPr>
          <p:nvPr>
            <p:ph type="sldNum" sz="quarter" idx="5"/>
          </p:nvPr>
        </p:nvSpPr>
        <p:spPr>
          <a:xfrm>
            <a:off x="3955991" y="8816865"/>
            <a:ext cx="3027378" cy="4653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30332B2-55D9-421F-A138-9E18F33D61D4}" type="slidenum">
              <a:rPr lang="fr-FR"/>
              <a:pPr/>
              <a:t>‹N°›</a:t>
            </a:fld>
            <a:endParaRPr lang="fr-FR"/>
          </a:p>
        </p:txBody>
      </p:sp>
    </p:spTree>
    <p:extLst>
      <p:ext uri="{BB962C8B-B14F-4D97-AF65-F5344CB8AC3E}">
        <p14:creationId xmlns:p14="http://schemas.microsoft.com/office/powerpoint/2010/main" val="3217892981"/>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400" kern="1200">
        <a:solidFill>
          <a:schemeClr val="tx1"/>
        </a:solidFill>
        <a:latin typeface="+mn-lt"/>
        <a:ea typeface="+mn-ea"/>
        <a:cs typeface="+mn-cs"/>
      </a:defRPr>
    </a:lvl1pPr>
    <a:lvl2pPr marL="535115" algn="l" rtl="0" eaLnBrk="0" fontAlgn="base" hangingPunct="0">
      <a:spcBef>
        <a:spcPct val="30000"/>
      </a:spcBef>
      <a:spcAft>
        <a:spcPct val="0"/>
      </a:spcAft>
      <a:defRPr sz="1400" kern="1200">
        <a:solidFill>
          <a:schemeClr val="tx1"/>
        </a:solidFill>
        <a:latin typeface="+mn-lt"/>
        <a:ea typeface="+mn-ea"/>
        <a:cs typeface="+mn-cs"/>
      </a:defRPr>
    </a:lvl2pPr>
    <a:lvl3pPr marL="1070230" algn="l" rtl="0" eaLnBrk="0" fontAlgn="base" hangingPunct="0">
      <a:spcBef>
        <a:spcPct val="30000"/>
      </a:spcBef>
      <a:spcAft>
        <a:spcPct val="0"/>
      </a:spcAft>
      <a:defRPr sz="1400" kern="1200">
        <a:solidFill>
          <a:schemeClr val="tx1"/>
        </a:solidFill>
        <a:latin typeface="+mn-lt"/>
        <a:ea typeface="+mn-ea"/>
        <a:cs typeface="+mn-cs"/>
      </a:defRPr>
    </a:lvl3pPr>
    <a:lvl4pPr marL="1605346" algn="l" rtl="0" eaLnBrk="0" fontAlgn="base" hangingPunct="0">
      <a:spcBef>
        <a:spcPct val="30000"/>
      </a:spcBef>
      <a:spcAft>
        <a:spcPct val="0"/>
      </a:spcAft>
      <a:defRPr sz="1400" kern="1200">
        <a:solidFill>
          <a:schemeClr val="tx1"/>
        </a:solidFill>
        <a:latin typeface="+mn-lt"/>
        <a:ea typeface="+mn-ea"/>
        <a:cs typeface="+mn-cs"/>
      </a:defRPr>
    </a:lvl4pPr>
    <a:lvl5pPr marL="2140462" algn="l" rtl="0" eaLnBrk="0" fontAlgn="base" hangingPunct="0">
      <a:spcBef>
        <a:spcPct val="30000"/>
      </a:spcBef>
      <a:spcAft>
        <a:spcPct val="0"/>
      </a:spcAft>
      <a:defRPr sz="1400" kern="1200">
        <a:solidFill>
          <a:schemeClr val="tx1"/>
        </a:solidFill>
        <a:latin typeface="+mn-lt"/>
        <a:ea typeface="+mn-ea"/>
        <a:cs typeface="+mn-cs"/>
      </a:defRPr>
    </a:lvl5pPr>
    <a:lvl6pPr marL="2675577" algn="l" defTabSz="1070230" rtl="0" eaLnBrk="1" latinLnBrk="0" hangingPunct="1">
      <a:defRPr sz="1400" kern="1200">
        <a:solidFill>
          <a:schemeClr val="tx1"/>
        </a:solidFill>
        <a:latin typeface="+mn-lt"/>
        <a:ea typeface="+mn-ea"/>
        <a:cs typeface="+mn-cs"/>
      </a:defRPr>
    </a:lvl6pPr>
    <a:lvl7pPr marL="3210692" algn="l" defTabSz="1070230" rtl="0" eaLnBrk="1" latinLnBrk="0" hangingPunct="1">
      <a:defRPr sz="1400" kern="1200">
        <a:solidFill>
          <a:schemeClr val="tx1"/>
        </a:solidFill>
        <a:latin typeface="+mn-lt"/>
        <a:ea typeface="+mn-ea"/>
        <a:cs typeface="+mn-cs"/>
      </a:defRPr>
    </a:lvl7pPr>
    <a:lvl8pPr marL="3745806" algn="l" defTabSz="1070230" rtl="0" eaLnBrk="1" latinLnBrk="0" hangingPunct="1">
      <a:defRPr sz="1400" kern="1200">
        <a:solidFill>
          <a:schemeClr val="tx1"/>
        </a:solidFill>
        <a:latin typeface="+mn-lt"/>
        <a:ea typeface="+mn-ea"/>
        <a:cs typeface="+mn-cs"/>
      </a:defRPr>
    </a:lvl8pPr>
    <a:lvl9pPr marL="4280922" algn="l" defTabSz="1070230"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hite Chapter opening page">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54000" y="265113"/>
            <a:ext cx="522000" cy="522000"/>
          </a:xfrm>
          <a:prstGeom prst="rect">
            <a:avLst/>
          </a:prstGeom>
          <a:noFill/>
        </p:spPr>
      </p:pic>
      <p:sp>
        <p:nvSpPr>
          <p:cNvPr id="6" name="Espace réservé du contenu 12"/>
          <p:cNvSpPr>
            <a:spLocks noGrp="1"/>
          </p:cNvSpPr>
          <p:nvPr>
            <p:ph sz="quarter" idx="11" hasCustomPrompt="1"/>
          </p:nvPr>
        </p:nvSpPr>
        <p:spPr>
          <a:xfrm>
            <a:off x="2647951" y="621508"/>
            <a:ext cx="3848100" cy="3871913"/>
          </a:xfrm>
          <a:prstGeom prst="rect">
            <a:avLst/>
          </a:prstGeom>
        </p:spPr>
        <p:txBody>
          <a:bodyPr lIns="81628" tIns="40814" rIns="81628" bIns="40814" anchor="ctr"/>
          <a:lstStyle>
            <a:lvl1pPr algn="ctr">
              <a:buNone/>
              <a:defRPr sz="26800" b="1">
                <a:solidFill>
                  <a:srgbClr val="00AEC6"/>
                </a:solidFill>
                <a:latin typeface="+mn-lt"/>
                <a:cs typeface="Arial" pitchFamily="34" charset="0"/>
              </a:defRPr>
            </a:lvl1pPr>
          </a:lstStyle>
          <a:p>
            <a:pPr lvl="0"/>
            <a:r>
              <a:rPr lang="en-US" noProof="0" dirty="0"/>
              <a:t>1</a:t>
            </a:r>
          </a:p>
        </p:txBody>
      </p:sp>
      <p:sp>
        <p:nvSpPr>
          <p:cNvPr id="7" name="Espace réservé du contenu 9"/>
          <p:cNvSpPr>
            <a:spLocks noGrp="1"/>
          </p:cNvSpPr>
          <p:nvPr>
            <p:ph sz="quarter" idx="10" hasCustomPrompt="1"/>
          </p:nvPr>
        </p:nvSpPr>
        <p:spPr>
          <a:xfrm>
            <a:off x="0" y="2260569"/>
            <a:ext cx="9144000" cy="621506"/>
          </a:xfrm>
          <a:prstGeom prst="rect">
            <a:avLst/>
          </a:prstGeom>
        </p:spPr>
        <p:txBody>
          <a:bodyPr lIns="81628" tIns="40814" rIns="81628" bIns="40814" anchor="ctr"/>
          <a:lstStyle>
            <a:lvl1pPr algn="ctr">
              <a:buNone/>
              <a:defRPr sz="3000" b="0" baseline="0">
                <a:solidFill>
                  <a:schemeClr val="tx1"/>
                </a:solidFill>
                <a:latin typeface="+mn-lt"/>
                <a:cs typeface="Arial" pitchFamily="34" charset="0"/>
              </a:defRPr>
            </a:lvl1pPr>
          </a:lstStyle>
          <a:p>
            <a:pPr lvl="0"/>
            <a:r>
              <a:rPr lang="en-US" noProof="0" dirty="0"/>
              <a:t>Chapter opening page</a:t>
            </a:r>
          </a:p>
        </p:txBody>
      </p:sp>
    </p:spTree>
    <p:extLst>
      <p:ext uri="{BB962C8B-B14F-4D97-AF65-F5344CB8AC3E}">
        <p14:creationId xmlns:p14="http://schemas.microsoft.com/office/powerpoint/2010/main" val="270751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1" name="Sommaire"/>
          <p:cNvSpPr>
            <a:spLocks noGrp="1"/>
          </p:cNvSpPr>
          <p:nvPr>
            <p:ph type="title" hasCustomPrompt="1"/>
          </p:nvPr>
        </p:nvSpPr>
        <p:spPr>
          <a:xfrm>
            <a:off x="234000" y="205978"/>
            <a:ext cx="8820000" cy="352822"/>
          </a:xfrm>
          <a:prstGeom prst="rect">
            <a:avLst/>
          </a:prstGeom>
        </p:spPr>
        <p:txBody>
          <a:bodyPr lIns="0" tIns="0" rIns="0" bIns="0" anchor="ctr">
            <a:noAutofit/>
          </a:bodyPr>
          <a:lstStyle>
            <a:lvl1pPr algn="l">
              <a:defRPr sz="2400">
                <a:solidFill>
                  <a:srgbClr val="00008F"/>
                </a:solidFill>
                <a:latin typeface="+mn-lt"/>
                <a:cs typeface="Arial" pitchFamily="34" charset="0"/>
              </a:defRPr>
            </a:lvl1pPr>
          </a:lstStyle>
          <a:p>
            <a:r>
              <a:rPr lang="en-US" noProof="0" dirty="0"/>
              <a:t>Title </a:t>
            </a:r>
          </a:p>
        </p:txBody>
      </p:sp>
      <p:sp>
        <p:nvSpPr>
          <p:cNvPr id="12" name="Espace réservé du texte 4"/>
          <p:cNvSpPr>
            <a:spLocks noGrp="1"/>
          </p:cNvSpPr>
          <p:nvPr>
            <p:ph type="body" sz="quarter" idx="11" hasCustomPrompt="1"/>
          </p:nvPr>
        </p:nvSpPr>
        <p:spPr>
          <a:xfrm>
            <a:off x="233999" y="571707"/>
            <a:ext cx="8820000" cy="285545"/>
          </a:xfrm>
          <a:prstGeom prst="rect">
            <a:avLst/>
          </a:prstGeom>
        </p:spPr>
        <p:txBody>
          <a:bodyPr lIns="0" tIns="0" rIns="0" bIns="0" anchor="ctr">
            <a:noAutofit/>
          </a:bodyPr>
          <a:lstStyle>
            <a:lvl1pPr marL="0" indent="0">
              <a:buNone/>
              <a:defRPr sz="1800">
                <a:solidFill>
                  <a:srgbClr val="027180"/>
                </a:solidFill>
                <a:latin typeface="+mn-lt"/>
                <a:cs typeface="Arial" pitchFamily="34" charset="0"/>
              </a:defRPr>
            </a:lvl1pPr>
          </a:lstStyle>
          <a:p>
            <a:r>
              <a:rPr lang="en-US" dirty="0"/>
              <a:t>Subtitle or next title (optional)</a:t>
            </a:r>
          </a:p>
        </p:txBody>
      </p:sp>
      <p:sp>
        <p:nvSpPr>
          <p:cNvPr id="3" name="Espace réservé du texte 2"/>
          <p:cNvSpPr>
            <a:spLocks noGrp="1"/>
          </p:cNvSpPr>
          <p:nvPr>
            <p:ph type="body" sz="quarter" idx="12" hasCustomPrompt="1"/>
          </p:nvPr>
        </p:nvSpPr>
        <p:spPr>
          <a:xfrm>
            <a:off x="2012343" y="1372353"/>
            <a:ext cx="5760000" cy="2880000"/>
          </a:xfrm>
          <a:prstGeom prst="rect">
            <a:avLst/>
          </a:prstGeom>
        </p:spPr>
        <p:txBody>
          <a:bodyPr lIns="0" tIns="0" rIns="0" bIns="0"/>
          <a:lstStyle>
            <a:lvl1pPr marL="809625" indent="-809625">
              <a:buClr>
                <a:schemeClr val="tx2"/>
              </a:buClr>
              <a:buFont typeface="+mj-lt"/>
              <a:buAutoNum type="arabicPeriod"/>
              <a:defRPr sz="16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stStyle>
          <a:p>
            <a:pPr lvl="0"/>
            <a:r>
              <a:rPr lang="en-US" dirty="0"/>
              <a:t>Click to add text</a:t>
            </a:r>
            <a:endParaRPr lang="fr-FR" dirty="0"/>
          </a:p>
        </p:txBody>
      </p:sp>
      <p:sp>
        <p:nvSpPr>
          <p:cNvPr id="13" name="Espace réservé de la date 2"/>
          <p:cNvSpPr>
            <a:spLocks noGrp="1"/>
          </p:cNvSpPr>
          <p:nvPr>
            <p:ph type="dt" sz="half" idx="10"/>
          </p:nvPr>
        </p:nvSpPr>
        <p:spPr>
          <a:xfrm>
            <a:off x="500253" y="4906460"/>
            <a:ext cx="2215515" cy="175022"/>
          </a:xfrm>
        </p:spPr>
        <p:txBody>
          <a:bodyPr/>
          <a:lstStyle/>
          <a:p>
            <a:r>
              <a:rPr lang="fr-FR" noProof="0"/>
              <a:t>AXA Software Engineering Summit #3 </a:t>
            </a:r>
            <a:endParaRPr lang="en-US" noProof="0" dirty="0"/>
          </a:p>
        </p:txBody>
      </p:sp>
      <p:sp>
        <p:nvSpPr>
          <p:cNvPr id="14" name="Espace réservé du pied de page 3"/>
          <p:cNvSpPr>
            <a:spLocks noGrp="1"/>
          </p:cNvSpPr>
          <p:nvPr>
            <p:ph type="ftr" sz="quarter" idx="13"/>
          </p:nvPr>
        </p:nvSpPr>
        <p:spPr>
          <a:xfrm>
            <a:off x="3326957" y="4906460"/>
            <a:ext cx="2474912" cy="175022"/>
          </a:xfrm>
        </p:spPr>
        <p:txBody>
          <a:bodyPr/>
          <a:lstStyle/>
          <a:p>
            <a:endParaRPr lang="en-US" noProof="0" dirty="0"/>
          </a:p>
        </p:txBody>
      </p:sp>
    </p:spTree>
    <p:extLst>
      <p:ext uri="{BB962C8B-B14F-4D97-AF65-F5344CB8AC3E}">
        <p14:creationId xmlns:p14="http://schemas.microsoft.com/office/powerpoint/2010/main" val="2264721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s/Charts">
    <p:spTree>
      <p:nvGrpSpPr>
        <p:cNvPr id="1" name=""/>
        <p:cNvGrpSpPr/>
        <p:nvPr/>
      </p:nvGrpSpPr>
      <p:grpSpPr>
        <a:xfrm>
          <a:off x="0" y="0"/>
          <a:ext cx="0" cy="0"/>
          <a:chOff x="0" y="0"/>
          <a:chExt cx="0" cy="0"/>
        </a:xfrm>
      </p:grpSpPr>
      <p:sp>
        <p:nvSpPr>
          <p:cNvPr id="11" name="Sommaire"/>
          <p:cNvSpPr>
            <a:spLocks noGrp="1"/>
          </p:cNvSpPr>
          <p:nvPr>
            <p:ph type="title" hasCustomPrompt="1"/>
          </p:nvPr>
        </p:nvSpPr>
        <p:spPr>
          <a:xfrm>
            <a:off x="234000" y="205978"/>
            <a:ext cx="8820000" cy="352822"/>
          </a:xfrm>
          <a:prstGeom prst="rect">
            <a:avLst/>
          </a:prstGeom>
        </p:spPr>
        <p:txBody>
          <a:bodyPr lIns="0" tIns="0" rIns="0" bIns="0" anchor="ctr">
            <a:noAutofit/>
          </a:bodyPr>
          <a:lstStyle>
            <a:lvl1pPr algn="l">
              <a:defRPr sz="2400">
                <a:solidFill>
                  <a:srgbClr val="00008F"/>
                </a:solidFill>
                <a:latin typeface="+mn-lt"/>
                <a:cs typeface="Arial" pitchFamily="34" charset="0"/>
              </a:defRPr>
            </a:lvl1pPr>
          </a:lstStyle>
          <a:p>
            <a:r>
              <a:rPr lang="en-US" noProof="0" dirty="0"/>
              <a:t>Title </a:t>
            </a:r>
          </a:p>
        </p:txBody>
      </p:sp>
      <p:sp>
        <p:nvSpPr>
          <p:cNvPr id="12" name="Espace réservé du texte 4"/>
          <p:cNvSpPr>
            <a:spLocks noGrp="1"/>
          </p:cNvSpPr>
          <p:nvPr>
            <p:ph type="body" sz="quarter" idx="11" hasCustomPrompt="1"/>
          </p:nvPr>
        </p:nvSpPr>
        <p:spPr>
          <a:xfrm>
            <a:off x="233999" y="571707"/>
            <a:ext cx="8820000" cy="285545"/>
          </a:xfrm>
          <a:prstGeom prst="rect">
            <a:avLst/>
          </a:prstGeom>
        </p:spPr>
        <p:txBody>
          <a:bodyPr lIns="0" tIns="0" rIns="0" bIns="0" anchor="ctr">
            <a:noAutofit/>
          </a:bodyPr>
          <a:lstStyle>
            <a:lvl1pPr marL="0" indent="0">
              <a:buNone/>
              <a:defRPr sz="1800">
                <a:solidFill>
                  <a:srgbClr val="027180"/>
                </a:solidFill>
                <a:latin typeface="Source Sans Pro" pitchFamily="34" charset="0"/>
                <a:cs typeface="Arial" pitchFamily="34" charset="0"/>
              </a:defRPr>
            </a:lvl1pPr>
          </a:lstStyle>
          <a:p>
            <a:r>
              <a:rPr lang="en-US" dirty="0"/>
              <a:t>Subtitle or next title (optional)</a:t>
            </a:r>
          </a:p>
        </p:txBody>
      </p:sp>
      <p:sp>
        <p:nvSpPr>
          <p:cNvPr id="3" name="Espace réservé du texte 2"/>
          <p:cNvSpPr>
            <a:spLocks noGrp="1"/>
          </p:cNvSpPr>
          <p:nvPr>
            <p:ph type="body" sz="quarter" idx="12" hasCustomPrompt="1"/>
          </p:nvPr>
        </p:nvSpPr>
        <p:spPr>
          <a:xfrm>
            <a:off x="234000" y="1230406"/>
            <a:ext cx="8820000" cy="212632"/>
          </a:xfrm>
          <a:prstGeom prst="rect">
            <a:avLst/>
          </a:prstGeom>
        </p:spPr>
        <p:txBody>
          <a:bodyPr lIns="0" tIns="0" rIns="0" bIns="0"/>
          <a:lstStyle>
            <a:lvl1pPr marL="0" indent="0">
              <a:buNone/>
              <a:defRPr sz="1600">
                <a:solidFill>
                  <a:schemeClr val="tx2"/>
                </a:solidFill>
                <a:latin typeface="+mn-lt"/>
              </a:defRPr>
            </a:lvl1pPr>
            <a:lvl2pPr marL="0" indent="0">
              <a:buNone/>
              <a:defRPr sz="1200">
                <a:solidFill>
                  <a:schemeClr val="tx2"/>
                </a:solidFill>
                <a:latin typeface="+mn-lt"/>
              </a:defRPr>
            </a:lvl2pPr>
          </a:lstStyle>
          <a:p>
            <a:pPr lvl="0"/>
            <a:r>
              <a:rPr lang="en-US" dirty="0"/>
              <a:t>Table title</a:t>
            </a:r>
          </a:p>
        </p:txBody>
      </p:sp>
      <p:sp>
        <p:nvSpPr>
          <p:cNvPr id="5" name="Espace réservé du tableau 4"/>
          <p:cNvSpPr>
            <a:spLocks noGrp="1"/>
          </p:cNvSpPr>
          <p:nvPr>
            <p:ph type="tbl" sz="quarter" idx="13" hasCustomPrompt="1"/>
          </p:nvPr>
        </p:nvSpPr>
        <p:spPr>
          <a:xfrm>
            <a:off x="234000" y="1764506"/>
            <a:ext cx="8820000" cy="2500313"/>
          </a:xfrm>
          <a:prstGeom prst="rect">
            <a:avLst/>
          </a:prstGeom>
        </p:spPr>
        <p:txBody>
          <a:bodyPr anchor="ctr"/>
          <a:lstStyle>
            <a:lvl1pPr marL="0" indent="0" algn="ctr">
              <a:buFontTx/>
              <a:buNone/>
              <a:defRPr sz="2000">
                <a:solidFill>
                  <a:schemeClr val="tx2"/>
                </a:solidFill>
              </a:defRPr>
            </a:lvl1pPr>
          </a:lstStyle>
          <a:p>
            <a:r>
              <a:rPr lang="en-US" dirty="0"/>
              <a:t>Click on the icon to add a table</a:t>
            </a:r>
            <a:endParaRPr lang="fr-FR" dirty="0"/>
          </a:p>
        </p:txBody>
      </p:sp>
      <p:sp>
        <p:nvSpPr>
          <p:cNvPr id="16" name="Espace réservé du texte 2"/>
          <p:cNvSpPr>
            <a:spLocks noGrp="1"/>
          </p:cNvSpPr>
          <p:nvPr>
            <p:ph type="body" sz="quarter" idx="14" hasCustomPrompt="1"/>
          </p:nvPr>
        </p:nvSpPr>
        <p:spPr>
          <a:xfrm>
            <a:off x="234000" y="1444721"/>
            <a:ext cx="8820000" cy="234063"/>
          </a:xfrm>
          <a:prstGeom prst="rect">
            <a:avLst/>
          </a:prstGeom>
        </p:spPr>
        <p:txBody>
          <a:bodyPr lIns="0" tIns="0" rIns="0" bIns="0"/>
          <a:lstStyle>
            <a:lvl1pPr marL="0" indent="0">
              <a:buNone/>
              <a:defRPr sz="1100">
                <a:solidFill>
                  <a:schemeClr val="tx2"/>
                </a:solidFill>
                <a:latin typeface="+mn-lt"/>
              </a:defRPr>
            </a:lvl1pPr>
            <a:lvl2pPr marL="0" indent="0">
              <a:buNone/>
              <a:defRPr sz="1200">
                <a:solidFill>
                  <a:schemeClr val="tx2"/>
                </a:solidFill>
                <a:latin typeface="+mn-lt"/>
              </a:defRPr>
            </a:lvl2pPr>
          </a:lstStyle>
          <a:p>
            <a:pPr lvl="0"/>
            <a:r>
              <a:rPr lang="en-US" dirty="0"/>
              <a:t>Table subtitle</a:t>
            </a:r>
          </a:p>
        </p:txBody>
      </p:sp>
      <p:sp>
        <p:nvSpPr>
          <p:cNvPr id="15" name="Espace réservé de la date 2"/>
          <p:cNvSpPr>
            <a:spLocks noGrp="1"/>
          </p:cNvSpPr>
          <p:nvPr>
            <p:ph type="dt" sz="half" idx="10"/>
          </p:nvPr>
        </p:nvSpPr>
        <p:spPr>
          <a:xfrm>
            <a:off x="500253" y="4906460"/>
            <a:ext cx="2215515" cy="175022"/>
          </a:xfrm>
        </p:spPr>
        <p:txBody>
          <a:bodyPr/>
          <a:lstStyle/>
          <a:p>
            <a:r>
              <a:rPr lang="fr-FR" noProof="0"/>
              <a:t>AXA Software Engineering Summit #3 </a:t>
            </a:r>
            <a:endParaRPr lang="en-US" noProof="0" dirty="0"/>
          </a:p>
        </p:txBody>
      </p:sp>
      <p:sp>
        <p:nvSpPr>
          <p:cNvPr id="17" name="Espace réservé du pied de page 3"/>
          <p:cNvSpPr>
            <a:spLocks noGrp="1"/>
          </p:cNvSpPr>
          <p:nvPr>
            <p:ph type="ftr" sz="quarter" idx="15"/>
          </p:nvPr>
        </p:nvSpPr>
        <p:spPr>
          <a:xfrm>
            <a:off x="3326957" y="4906460"/>
            <a:ext cx="2474912" cy="175022"/>
          </a:xfrm>
        </p:spPr>
        <p:txBody>
          <a:bodyPr/>
          <a:lstStyle/>
          <a:p>
            <a:endParaRPr lang="en-US" noProof="0" dirty="0"/>
          </a:p>
        </p:txBody>
      </p:sp>
    </p:spTree>
    <p:extLst>
      <p:ext uri="{BB962C8B-B14F-4D97-AF65-F5344CB8AC3E}">
        <p14:creationId xmlns:p14="http://schemas.microsoft.com/office/powerpoint/2010/main" val="201918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istogram x2">
    <p:spTree>
      <p:nvGrpSpPr>
        <p:cNvPr id="1" name=""/>
        <p:cNvGrpSpPr/>
        <p:nvPr/>
      </p:nvGrpSpPr>
      <p:grpSpPr>
        <a:xfrm>
          <a:off x="0" y="0"/>
          <a:ext cx="0" cy="0"/>
          <a:chOff x="0" y="0"/>
          <a:chExt cx="0" cy="0"/>
        </a:xfrm>
      </p:grpSpPr>
      <p:sp>
        <p:nvSpPr>
          <p:cNvPr id="11" name="Sommaire"/>
          <p:cNvSpPr>
            <a:spLocks noGrp="1"/>
          </p:cNvSpPr>
          <p:nvPr>
            <p:ph type="title" hasCustomPrompt="1"/>
          </p:nvPr>
        </p:nvSpPr>
        <p:spPr>
          <a:xfrm>
            <a:off x="234000" y="205978"/>
            <a:ext cx="8820000" cy="352822"/>
          </a:xfrm>
          <a:prstGeom prst="rect">
            <a:avLst/>
          </a:prstGeom>
        </p:spPr>
        <p:txBody>
          <a:bodyPr lIns="0" tIns="0" rIns="0" bIns="0" anchor="ctr">
            <a:noAutofit/>
          </a:bodyPr>
          <a:lstStyle>
            <a:lvl1pPr algn="l">
              <a:defRPr sz="2400">
                <a:solidFill>
                  <a:srgbClr val="00008F"/>
                </a:solidFill>
                <a:latin typeface="+mn-lt"/>
                <a:cs typeface="Arial" pitchFamily="34" charset="0"/>
              </a:defRPr>
            </a:lvl1pPr>
          </a:lstStyle>
          <a:p>
            <a:r>
              <a:rPr lang="en-US" noProof="0" dirty="0"/>
              <a:t>Title </a:t>
            </a:r>
          </a:p>
        </p:txBody>
      </p:sp>
      <p:sp>
        <p:nvSpPr>
          <p:cNvPr id="12" name="Espace réservé du texte 4"/>
          <p:cNvSpPr>
            <a:spLocks noGrp="1"/>
          </p:cNvSpPr>
          <p:nvPr>
            <p:ph type="body" sz="quarter" idx="11" hasCustomPrompt="1"/>
          </p:nvPr>
        </p:nvSpPr>
        <p:spPr>
          <a:xfrm>
            <a:off x="233999" y="571707"/>
            <a:ext cx="8820000" cy="285545"/>
          </a:xfrm>
          <a:prstGeom prst="rect">
            <a:avLst/>
          </a:prstGeom>
        </p:spPr>
        <p:txBody>
          <a:bodyPr lIns="0" tIns="0" rIns="0" bIns="0" anchor="ctr">
            <a:noAutofit/>
          </a:bodyPr>
          <a:lstStyle>
            <a:lvl1pPr marL="0" marR="0" indent="0" algn="l" defTabSz="913723" rtl="0" eaLnBrk="0" fontAlgn="base" latinLnBrk="0" hangingPunct="0">
              <a:lnSpc>
                <a:spcPct val="100000"/>
              </a:lnSpc>
              <a:spcBef>
                <a:spcPct val="20000"/>
              </a:spcBef>
              <a:spcAft>
                <a:spcPct val="0"/>
              </a:spcAft>
              <a:buClrTx/>
              <a:buSzTx/>
              <a:buFont typeface="Arial" charset="0"/>
              <a:buNone/>
              <a:tabLst/>
              <a:defRPr sz="1800">
                <a:solidFill>
                  <a:srgbClr val="027180"/>
                </a:solidFill>
                <a:latin typeface="Source Sans Pro" pitchFamily="34" charset="0"/>
                <a:cs typeface="Arial" pitchFamily="34" charset="0"/>
              </a:defRPr>
            </a:lvl1pPr>
          </a:lstStyle>
          <a:p>
            <a:r>
              <a:rPr lang="en-US" dirty="0"/>
              <a:t>Subtitle or next title (optional)</a:t>
            </a:r>
          </a:p>
        </p:txBody>
      </p:sp>
      <p:sp>
        <p:nvSpPr>
          <p:cNvPr id="3" name="Espace réservé du texte 2"/>
          <p:cNvSpPr>
            <a:spLocks noGrp="1"/>
          </p:cNvSpPr>
          <p:nvPr>
            <p:ph type="body" sz="quarter" idx="12" hasCustomPrompt="1"/>
          </p:nvPr>
        </p:nvSpPr>
        <p:spPr>
          <a:xfrm>
            <a:off x="233997" y="1230406"/>
            <a:ext cx="4140000" cy="212632"/>
          </a:xfrm>
          <a:prstGeom prst="rect">
            <a:avLst/>
          </a:prstGeom>
        </p:spPr>
        <p:txBody>
          <a:bodyPr lIns="0" tIns="0" rIns="0" bIns="0"/>
          <a:lstStyle>
            <a:lvl1pPr marL="0" indent="0">
              <a:buNone/>
              <a:defRPr sz="1600">
                <a:solidFill>
                  <a:schemeClr val="tx2"/>
                </a:solidFill>
                <a:latin typeface="+mn-lt"/>
              </a:defRPr>
            </a:lvl1pPr>
            <a:lvl2pPr marL="0" indent="0">
              <a:buNone/>
              <a:defRPr sz="1200">
                <a:solidFill>
                  <a:schemeClr val="tx2"/>
                </a:solidFill>
                <a:latin typeface="+mn-lt"/>
              </a:defRPr>
            </a:lvl2pPr>
          </a:lstStyle>
          <a:p>
            <a:pPr lvl="0"/>
            <a:r>
              <a:rPr lang="en-US" dirty="0"/>
              <a:t>Chart title</a:t>
            </a:r>
          </a:p>
        </p:txBody>
      </p:sp>
      <p:sp>
        <p:nvSpPr>
          <p:cNvPr id="16" name="Espace réservé du texte 2"/>
          <p:cNvSpPr>
            <a:spLocks noGrp="1"/>
          </p:cNvSpPr>
          <p:nvPr>
            <p:ph type="body" sz="quarter" idx="14" hasCustomPrompt="1"/>
          </p:nvPr>
        </p:nvSpPr>
        <p:spPr>
          <a:xfrm>
            <a:off x="233997" y="1444721"/>
            <a:ext cx="4140000" cy="234063"/>
          </a:xfrm>
          <a:prstGeom prst="rect">
            <a:avLst/>
          </a:prstGeom>
        </p:spPr>
        <p:txBody>
          <a:bodyPr lIns="0" tIns="0" rIns="0" bIns="0"/>
          <a:lstStyle>
            <a:lvl1pPr marL="0" indent="0">
              <a:buNone/>
              <a:defRPr sz="1100">
                <a:solidFill>
                  <a:schemeClr val="tx2"/>
                </a:solidFill>
                <a:latin typeface="+mn-lt"/>
              </a:defRPr>
            </a:lvl1pPr>
            <a:lvl2pPr marL="0" indent="0">
              <a:buNone/>
              <a:defRPr sz="1200">
                <a:solidFill>
                  <a:schemeClr val="tx2"/>
                </a:solidFill>
                <a:latin typeface="+mn-lt"/>
              </a:defRPr>
            </a:lvl2pPr>
          </a:lstStyle>
          <a:p>
            <a:pPr lvl="0"/>
            <a:r>
              <a:rPr lang="en-US" dirty="0"/>
              <a:t>Chart subtitle</a:t>
            </a:r>
          </a:p>
        </p:txBody>
      </p:sp>
      <p:sp>
        <p:nvSpPr>
          <p:cNvPr id="4" name="Espace réservé du graphique 3"/>
          <p:cNvSpPr>
            <a:spLocks noGrp="1"/>
          </p:cNvSpPr>
          <p:nvPr>
            <p:ph type="chart" sz="quarter" idx="15" hasCustomPrompt="1"/>
          </p:nvPr>
        </p:nvSpPr>
        <p:spPr>
          <a:xfrm>
            <a:off x="233997" y="1778794"/>
            <a:ext cx="4140000" cy="2430000"/>
          </a:xfrm>
          <a:prstGeom prst="rect">
            <a:avLst/>
          </a:prstGeom>
        </p:spPr>
        <p:txBody>
          <a:bodyPr anchor="ctr"/>
          <a:lstStyle>
            <a:lvl1pPr marL="0" indent="0" algn="ctr">
              <a:buFontTx/>
              <a:buNone/>
              <a:defRPr sz="2000">
                <a:solidFill>
                  <a:schemeClr val="tx2"/>
                </a:solidFill>
                <a:latin typeface="+mn-lt"/>
              </a:defRPr>
            </a:lvl1pPr>
          </a:lstStyle>
          <a:p>
            <a:r>
              <a:rPr lang="en-US" dirty="0"/>
              <a:t>Click on the icon to add a graph</a:t>
            </a:r>
            <a:endParaRPr lang="fr-FR" dirty="0"/>
          </a:p>
        </p:txBody>
      </p:sp>
      <p:sp>
        <p:nvSpPr>
          <p:cNvPr id="22" name="Espace réservé du texte 2"/>
          <p:cNvSpPr>
            <a:spLocks noGrp="1"/>
          </p:cNvSpPr>
          <p:nvPr>
            <p:ph type="body" sz="quarter" idx="16" hasCustomPrompt="1"/>
          </p:nvPr>
        </p:nvSpPr>
        <p:spPr>
          <a:xfrm>
            <a:off x="4570413" y="1230406"/>
            <a:ext cx="4140000" cy="212632"/>
          </a:xfrm>
          <a:prstGeom prst="rect">
            <a:avLst/>
          </a:prstGeom>
        </p:spPr>
        <p:txBody>
          <a:bodyPr lIns="0" tIns="0" rIns="0" bIns="0"/>
          <a:lstStyle>
            <a:lvl1pPr marL="0" indent="0">
              <a:buNone/>
              <a:defRPr sz="1600">
                <a:solidFill>
                  <a:schemeClr val="tx2"/>
                </a:solidFill>
                <a:latin typeface="+mn-lt"/>
              </a:defRPr>
            </a:lvl1pPr>
            <a:lvl2pPr marL="0" indent="0">
              <a:buNone/>
              <a:defRPr sz="1200">
                <a:solidFill>
                  <a:schemeClr val="tx2"/>
                </a:solidFill>
                <a:latin typeface="+mn-lt"/>
              </a:defRPr>
            </a:lvl2pPr>
          </a:lstStyle>
          <a:p>
            <a:pPr lvl="0"/>
            <a:r>
              <a:rPr lang="en-US" dirty="0"/>
              <a:t>Chart title</a:t>
            </a:r>
          </a:p>
        </p:txBody>
      </p:sp>
      <p:sp>
        <p:nvSpPr>
          <p:cNvPr id="23" name="Espace réservé du texte 2"/>
          <p:cNvSpPr>
            <a:spLocks noGrp="1"/>
          </p:cNvSpPr>
          <p:nvPr>
            <p:ph type="body" sz="quarter" idx="17" hasCustomPrompt="1"/>
          </p:nvPr>
        </p:nvSpPr>
        <p:spPr>
          <a:xfrm>
            <a:off x="4570413" y="1444721"/>
            <a:ext cx="4140000" cy="234063"/>
          </a:xfrm>
          <a:prstGeom prst="rect">
            <a:avLst/>
          </a:prstGeom>
        </p:spPr>
        <p:txBody>
          <a:bodyPr lIns="0" tIns="0" rIns="0" bIns="0"/>
          <a:lstStyle>
            <a:lvl1pPr marL="0" indent="0">
              <a:buNone/>
              <a:defRPr sz="1100">
                <a:solidFill>
                  <a:schemeClr val="tx2"/>
                </a:solidFill>
                <a:latin typeface="+mn-lt"/>
              </a:defRPr>
            </a:lvl1pPr>
            <a:lvl2pPr marL="0" indent="0">
              <a:buNone/>
              <a:defRPr sz="1200">
                <a:solidFill>
                  <a:schemeClr val="tx2"/>
                </a:solidFill>
                <a:latin typeface="+mn-lt"/>
              </a:defRPr>
            </a:lvl2pPr>
          </a:lstStyle>
          <a:p>
            <a:pPr lvl="0"/>
            <a:r>
              <a:rPr lang="en-US" dirty="0"/>
              <a:t>Chart subtitle</a:t>
            </a:r>
          </a:p>
        </p:txBody>
      </p:sp>
      <p:sp>
        <p:nvSpPr>
          <p:cNvPr id="24" name="Espace réservé du graphique 3"/>
          <p:cNvSpPr>
            <a:spLocks noGrp="1"/>
          </p:cNvSpPr>
          <p:nvPr>
            <p:ph type="chart" sz="quarter" idx="18" hasCustomPrompt="1"/>
          </p:nvPr>
        </p:nvSpPr>
        <p:spPr>
          <a:xfrm>
            <a:off x="4570413" y="1778794"/>
            <a:ext cx="4140000" cy="2430000"/>
          </a:xfrm>
          <a:prstGeom prst="rect">
            <a:avLst/>
          </a:prstGeom>
        </p:spPr>
        <p:txBody>
          <a:bodyPr anchor="ctr"/>
          <a:lstStyle>
            <a:lvl1pPr marL="0" marR="0" indent="0" algn="ctr" defTabSz="913723" rtl="0" eaLnBrk="0" fontAlgn="base" latinLnBrk="0" hangingPunct="0">
              <a:lnSpc>
                <a:spcPct val="100000"/>
              </a:lnSpc>
              <a:spcBef>
                <a:spcPct val="20000"/>
              </a:spcBef>
              <a:spcAft>
                <a:spcPct val="0"/>
              </a:spcAft>
              <a:buClrTx/>
              <a:buSzTx/>
              <a:buFontTx/>
              <a:buNone/>
              <a:tabLst/>
              <a:defRPr sz="2000">
                <a:solidFill>
                  <a:schemeClr val="tx2"/>
                </a:solidFill>
                <a:latin typeface="+mn-lt"/>
              </a:defRPr>
            </a:lvl1pPr>
          </a:lstStyle>
          <a:p>
            <a:r>
              <a:rPr lang="en-US" dirty="0"/>
              <a:t>Click on the icon to add a graph</a:t>
            </a:r>
            <a:endParaRPr lang="fr-FR" dirty="0"/>
          </a:p>
        </p:txBody>
      </p:sp>
      <p:sp>
        <p:nvSpPr>
          <p:cNvPr id="14" name="Espace réservé de la date 2"/>
          <p:cNvSpPr>
            <a:spLocks noGrp="1"/>
          </p:cNvSpPr>
          <p:nvPr>
            <p:ph type="dt" sz="half" idx="10"/>
          </p:nvPr>
        </p:nvSpPr>
        <p:spPr>
          <a:xfrm>
            <a:off x="500253" y="4906460"/>
            <a:ext cx="2215515" cy="175022"/>
          </a:xfrm>
        </p:spPr>
        <p:txBody>
          <a:bodyPr/>
          <a:lstStyle/>
          <a:p>
            <a:r>
              <a:rPr lang="fr-FR" noProof="0"/>
              <a:t>AXA Software Engineering Summit #3 </a:t>
            </a:r>
            <a:endParaRPr lang="en-US" noProof="0" dirty="0"/>
          </a:p>
        </p:txBody>
      </p:sp>
      <p:sp>
        <p:nvSpPr>
          <p:cNvPr id="15" name="Espace réservé du pied de page 3"/>
          <p:cNvSpPr>
            <a:spLocks noGrp="1"/>
          </p:cNvSpPr>
          <p:nvPr>
            <p:ph type="ftr" sz="quarter" idx="19"/>
          </p:nvPr>
        </p:nvSpPr>
        <p:spPr>
          <a:xfrm>
            <a:off x="3326957" y="4906460"/>
            <a:ext cx="2474912" cy="175022"/>
          </a:xfrm>
        </p:spPr>
        <p:txBody>
          <a:bodyPr/>
          <a:lstStyle/>
          <a:p>
            <a:endParaRPr lang="en-US" noProof="0" dirty="0"/>
          </a:p>
        </p:txBody>
      </p:sp>
    </p:spTree>
    <p:extLst>
      <p:ext uri="{BB962C8B-B14F-4D97-AF65-F5344CB8AC3E}">
        <p14:creationId xmlns:p14="http://schemas.microsoft.com/office/powerpoint/2010/main" val="13033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istogram x4">
    <p:spTree>
      <p:nvGrpSpPr>
        <p:cNvPr id="1" name=""/>
        <p:cNvGrpSpPr/>
        <p:nvPr/>
      </p:nvGrpSpPr>
      <p:grpSpPr>
        <a:xfrm>
          <a:off x="0" y="0"/>
          <a:ext cx="0" cy="0"/>
          <a:chOff x="0" y="0"/>
          <a:chExt cx="0" cy="0"/>
        </a:xfrm>
      </p:grpSpPr>
      <p:sp>
        <p:nvSpPr>
          <p:cNvPr id="11" name="Sommaire"/>
          <p:cNvSpPr>
            <a:spLocks noGrp="1"/>
          </p:cNvSpPr>
          <p:nvPr>
            <p:ph type="title" hasCustomPrompt="1"/>
          </p:nvPr>
        </p:nvSpPr>
        <p:spPr>
          <a:xfrm>
            <a:off x="234000" y="205978"/>
            <a:ext cx="8820000" cy="352822"/>
          </a:xfrm>
          <a:prstGeom prst="rect">
            <a:avLst/>
          </a:prstGeom>
        </p:spPr>
        <p:txBody>
          <a:bodyPr lIns="0" tIns="0" rIns="0" bIns="0" anchor="ctr">
            <a:noAutofit/>
          </a:bodyPr>
          <a:lstStyle>
            <a:lvl1pPr algn="l">
              <a:defRPr sz="2400">
                <a:solidFill>
                  <a:srgbClr val="00008F"/>
                </a:solidFill>
                <a:latin typeface="+mn-lt"/>
                <a:cs typeface="Arial" pitchFamily="34" charset="0"/>
              </a:defRPr>
            </a:lvl1pPr>
          </a:lstStyle>
          <a:p>
            <a:r>
              <a:rPr lang="en-US" noProof="0" dirty="0"/>
              <a:t>Title </a:t>
            </a:r>
          </a:p>
        </p:txBody>
      </p:sp>
      <p:sp>
        <p:nvSpPr>
          <p:cNvPr id="12" name="Espace réservé du texte 4"/>
          <p:cNvSpPr>
            <a:spLocks noGrp="1"/>
          </p:cNvSpPr>
          <p:nvPr>
            <p:ph type="body" sz="quarter" idx="11" hasCustomPrompt="1"/>
          </p:nvPr>
        </p:nvSpPr>
        <p:spPr>
          <a:xfrm>
            <a:off x="233999" y="571707"/>
            <a:ext cx="8820000" cy="285545"/>
          </a:xfrm>
          <a:prstGeom prst="rect">
            <a:avLst/>
          </a:prstGeom>
        </p:spPr>
        <p:txBody>
          <a:bodyPr lIns="0" tIns="0" rIns="0" bIns="0" anchor="ctr">
            <a:noAutofit/>
          </a:bodyPr>
          <a:lstStyle>
            <a:lvl1pPr marL="0" indent="0">
              <a:buNone/>
              <a:defRPr sz="1800">
                <a:solidFill>
                  <a:srgbClr val="027180"/>
                </a:solidFill>
                <a:latin typeface="Source Sans Pro" pitchFamily="34" charset="0"/>
                <a:cs typeface="Arial" pitchFamily="34" charset="0"/>
              </a:defRPr>
            </a:lvl1pPr>
          </a:lstStyle>
          <a:p>
            <a:r>
              <a:rPr lang="en-US" dirty="0"/>
              <a:t>Subtitle or next title (optional)</a:t>
            </a:r>
          </a:p>
        </p:txBody>
      </p:sp>
      <p:sp>
        <p:nvSpPr>
          <p:cNvPr id="3" name="Espace réservé du texte 2"/>
          <p:cNvSpPr>
            <a:spLocks noGrp="1"/>
          </p:cNvSpPr>
          <p:nvPr>
            <p:ph type="body" sz="quarter" idx="12" hasCustomPrompt="1"/>
          </p:nvPr>
        </p:nvSpPr>
        <p:spPr>
          <a:xfrm>
            <a:off x="233997" y="1230406"/>
            <a:ext cx="4140000" cy="212632"/>
          </a:xfrm>
          <a:prstGeom prst="rect">
            <a:avLst/>
          </a:prstGeom>
        </p:spPr>
        <p:txBody>
          <a:bodyPr lIns="0" tIns="0" rIns="0" bIns="0"/>
          <a:lstStyle>
            <a:lvl1pPr marL="0" indent="0">
              <a:buNone/>
              <a:defRPr sz="1600">
                <a:solidFill>
                  <a:schemeClr val="tx2"/>
                </a:solidFill>
                <a:latin typeface="+mn-lt"/>
              </a:defRPr>
            </a:lvl1pPr>
            <a:lvl2pPr marL="0" indent="0">
              <a:buNone/>
              <a:defRPr sz="1200">
                <a:solidFill>
                  <a:schemeClr val="tx2"/>
                </a:solidFill>
                <a:latin typeface="+mn-lt"/>
              </a:defRPr>
            </a:lvl2pPr>
          </a:lstStyle>
          <a:p>
            <a:pPr lvl="0"/>
            <a:r>
              <a:rPr lang="en-US" dirty="0"/>
              <a:t>Chart title</a:t>
            </a:r>
          </a:p>
        </p:txBody>
      </p:sp>
      <p:sp>
        <p:nvSpPr>
          <p:cNvPr id="16" name="Espace réservé du texte 2"/>
          <p:cNvSpPr>
            <a:spLocks noGrp="1"/>
          </p:cNvSpPr>
          <p:nvPr>
            <p:ph type="body" sz="quarter" idx="14" hasCustomPrompt="1"/>
          </p:nvPr>
        </p:nvSpPr>
        <p:spPr>
          <a:xfrm>
            <a:off x="233997" y="1444721"/>
            <a:ext cx="4140000" cy="234063"/>
          </a:xfrm>
          <a:prstGeom prst="rect">
            <a:avLst/>
          </a:prstGeom>
        </p:spPr>
        <p:txBody>
          <a:bodyPr lIns="0" tIns="0" rIns="0" bIns="0"/>
          <a:lstStyle>
            <a:lvl1pPr marL="0" indent="0">
              <a:buNone/>
              <a:defRPr sz="1100">
                <a:solidFill>
                  <a:schemeClr val="tx2"/>
                </a:solidFill>
                <a:latin typeface="+mn-lt"/>
              </a:defRPr>
            </a:lvl1pPr>
            <a:lvl2pPr marL="0" indent="0">
              <a:buNone/>
              <a:defRPr sz="1200">
                <a:solidFill>
                  <a:schemeClr val="tx2"/>
                </a:solidFill>
                <a:latin typeface="+mn-lt"/>
              </a:defRPr>
            </a:lvl2pPr>
          </a:lstStyle>
          <a:p>
            <a:pPr lvl="0"/>
            <a:r>
              <a:rPr lang="en-US" dirty="0"/>
              <a:t>Chart subtitle</a:t>
            </a:r>
          </a:p>
        </p:txBody>
      </p:sp>
      <p:sp>
        <p:nvSpPr>
          <p:cNvPr id="4" name="Espace réservé du graphique 3"/>
          <p:cNvSpPr>
            <a:spLocks noGrp="1"/>
          </p:cNvSpPr>
          <p:nvPr>
            <p:ph type="chart" sz="quarter" idx="15" hasCustomPrompt="1"/>
          </p:nvPr>
        </p:nvSpPr>
        <p:spPr>
          <a:xfrm>
            <a:off x="233997" y="1778794"/>
            <a:ext cx="4140000" cy="1150144"/>
          </a:xfrm>
          <a:prstGeom prst="rect">
            <a:avLst/>
          </a:prstGeom>
        </p:spPr>
        <p:txBody>
          <a:bodyPr anchor="ctr"/>
          <a:lstStyle>
            <a:lvl1pPr marL="0" indent="0" algn="ctr">
              <a:buFontTx/>
              <a:buNone/>
              <a:defRPr sz="2000">
                <a:solidFill>
                  <a:schemeClr val="tx2"/>
                </a:solidFill>
                <a:latin typeface="+mn-lt"/>
              </a:defRPr>
            </a:lvl1pPr>
          </a:lstStyle>
          <a:p>
            <a:r>
              <a:rPr lang="en-US" dirty="0"/>
              <a:t>Click on the icon to add a graph</a:t>
            </a:r>
          </a:p>
        </p:txBody>
      </p:sp>
      <p:sp>
        <p:nvSpPr>
          <p:cNvPr id="22" name="Espace réservé du texte 2"/>
          <p:cNvSpPr>
            <a:spLocks noGrp="1"/>
          </p:cNvSpPr>
          <p:nvPr>
            <p:ph type="body" sz="quarter" idx="16" hasCustomPrompt="1"/>
          </p:nvPr>
        </p:nvSpPr>
        <p:spPr>
          <a:xfrm>
            <a:off x="4611357" y="1230406"/>
            <a:ext cx="4140000" cy="212632"/>
          </a:xfrm>
          <a:prstGeom prst="rect">
            <a:avLst/>
          </a:prstGeom>
        </p:spPr>
        <p:txBody>
          <a:bodyPr lIns="0" tIns="0" rIns="0" bIns="0"/>
          <a:lstStyle>
            <a:lvl1pPr marL="0" indent="0">
              <a:buNone/>
              <a:defRPr sz="1600">
                <a:solidFill>
                  <a:schemeClr val="tx2"/>
                </a:solidFill>
                <a:latin typeface="+mn-lt"/>
              </a:defRPr>
            </a:lvl1pPr>
            <a:lvl2pPr marL="0" indent="0">
              <a:buNone/>
              <a:defRPr sz="1200">
                <a:solidFill>
                  <a:schemeClr val="tx2"/>
                </a:solidFill>
                <a:latin typeface="+mn-lt"/>
              </a:defRPr>
            </a:lvl2pPr>
          </a:lstStyle>
          <a:p>
            <a:pPr lvl="0"/>
            <a:r>
              <a:rPr lang="en-US" dirty="0"/>
              <a:t>Chart title</a:t>
            </a:r>
          </a:p>
        </p:txBody>
      </p:sp>
      <p:sp>
        <p:nvSpPr>
          <p:cNvPr id="23" name="Espace réservé du texte 2"/>
          <p:cNvSpPr>
            <a:spLocks noGrp="1"/>
          </p:cNvSpPr>
          <p:nvPr>
            <p:ph type="body" sz="quarter" idx="17" hasCustomPrompt="1"/>
          </p:nvPr>
        </p:nvSpPr>
        <p:spPr>
          <a:xfrm>
            <a:off x="4611357" y="1444721"/>
            <a:ext cx="4140000" cy="234063"/>
          </a:xfrm>
          <a:prstGeom prst="rect">
            <a:avLst/>
          </a:prstGeom>
        </p:spPr>
        <p:txBody>
          <a:bodyPr lIns="0" tIns="0" rIns="0" bIns="0"/>
          <a:lstStyle>
            <a:lvl1pPr marL="0" indent="0">
              <a:buNone/>
              <a:defRPr sz="1100">
                <a:solidFill>
                  <a:schemeClr val="tx2"/>
                </a:solidFill>
                <a:latin typeface="+mn-lt"/>
              </a:defRPr>
            </a:lvl1pPr>
            <a:lvl2pPr marL="0" indent="0">
              <a:buNone/>
              <a:defRPr sz="1200">
                <a:solidFill>
                  <a:schemeClr val="tx2"/>
                </a:solidFill>
                <a:latin typeface="+mn-lt"/>
              </a:defRPr>
            </a:lvl2pPr>
          </a:lstStyle>
          <a:p>
            <a:pPr lvl="0"/>
            <a:r>
              <a:rPr lang="en-US" dirty="0"/>
              <a:t>Chart subtitle</a:t>
            </a:r>
          </a:p>
        </p:txBody>
      </p:sp>
      <p:sp>
        <p:nvSpPr>
          <p:cNvPr id="24" name="Espace réservé du graphique 3"/>
          <p:cNvSpPr>
            <a:spLocks noGrp="1"/>
          </p:cNvSpPr>
          <p:nvPr>
            <p:ph type="chart" sz="quarter" idx="18" hasCustomPrompt="1"/>
          </p:nvPr>
        </p:nvSpPr>
        <p:spPr>
          <a:xfrm>
            <a:off x="4611357" y="1778794"/>
            <a:ext cx="4140000" cy="1150144"/>
          </a:xfrm>
          <a:prstGeom prst="rect">
            <a:avLst/>
          </a:prstGeom>
        </p:spPr>
        <p:txBody>
          <a:bodyPr anchor="ctr"/>
          <a:lstStyle>
            <a:lvl1pPr marL="0" indent="0" algn="ctr">
              <a:buFontTx/>
              <a:buNone/>
              <a:defRPr sz="2000">
                <a:solidFill>
                  <a:schemeClr val="tx2"/>
                </a:solidFill>
                <a:latin typeface="+mn-lt"/>
              </a:defRPr>
            </a:lvl1pPr>
          </a:lstStyle>
          <a:p>
            <a:r>
              <a:rPr lang="en-US" dirty="0"/>
              <a:t>Click on the icon to add a graph</a:t>
            </a:r>
          </a:p>
        </p:txBody>
      </p:sp>
      <p:sp>
        <p:nvSpPr>
          <p:cNvPr id="13" name="Espace réservé du texte 2"/>
          <p:cNvSpPr>
            <a:spLocks noGrp="1"/>
          </p:cNvSpPr>
          <p:nvPr>
            <p:ph type="body" sz="quarter" idx="19" hasCustomPrompt="1"/>
          </p:nvPr>
        </p:nvSpPr>
        <p:spPr>
          <a:xfrm>
            <a:off x="233997" y="3073494"/>
            <a:ext cx="4140000" cy="212632"/>
          </a:xfrm>
          <a:prstGeom prst="rect">
            <a:avLst/>
          </a:prstGeom>
        </p:spPr>
        <p:txBody>
          <a:bodyPr lIns="0" tIns="0" rIns="0" bIns="0"/>
          <a:lstStyle>
            <a:lvl1pPr marL="0" indent="0">
              <a:buNone/>
              <a:defRPr sz="1600">
                <a:solidFill>
                  <a:schemeClr val="tx2"/>
                </a:solidFill>
                <a:latin typeface="+mn-lt"/>
              </a:defRPr>
            </a:lvl1pPr>
            <a:lvl2pPr marL="0" indent="0">
              <a:buNone/>
              <a:defRPr sz="1200">
                <a:solidFill>
                  <a:schemeClr val="tx2"/>
                </a:solidFill>
                <a:latin typeface="+mn-lt"/>
              </a:defRPr>
            </a:lvl2pPr>
          </a:lstStyle>
          <a:p>
            <a:pPr lvl="0"/>
            <a:r>
              <a:rPr lang="en-US" dirty="0"/>
              <a:t>Chart title</a:t>
            </a:r>
          </a:p>
        </p:txBody>
      </p:sp>
      <p:sp>
        <p:nvSpPr>
          <p:cNvPr id="14" name="Espace réservé du texte 2"/>
          <p:cNvSpPr>
            <a:spLocks noGrp="1"/>
          </p:cNvSpPr>
          <p:nvPr>
            <p:ph type="body" sz="quarter" idx="20" hasCustomPrompt="1"/>
          </p:nvPr>
        </p:nvSpPr>
        <p:spPr>
          <a:xfrm>
            <a:off x="233997" y="3287809"/>
            <a:ext cx="4140000" cy="234063"/>
          </a:xfrm>
          <a:prstGeom prst="rect">
            <a:avLst/>
          </a:prstGeom>
        </p:spPr>
        <p:txBody>
          <a:bodyPr lIns="0" tIns="0" rIns="0" bIns="0"/>
          <a:lstStyle>
            <a:lvl1pPr marL="0" indent="0">
              <a:buNone/>
              <a:defRPr sz="1100">
                <a:solidFill>
                  <a:schemeClr val="tx2"/>
                </a:solidFill>
                <a:latin typeface="+mn-lt"/>
              </a:defRPr>
            </a:lvl1pPr>
            <a:lvl2pPr marL="0" indent="0">
              <a:buNone/>
              <a:defRPr sz="1200">
                <a:solidFill>
                  <a:schemeClr val="tx2"/>
                </a:solidFill>
                <a:latin typeface="+mn-lt"/>
              </a:defRPr>
            </a:lvl2pPr>
          </a:lstStyle>
          <a:p>
            <a:pPr lvl="0"/>
            <a:r>
              <a:rPr lang="en-US" dirty="0"/>
              <a:t>Chart subtitle</a:t>
            </a:r>
          </a:p>
        </p:txBody>
      </p:sp>
      <p:sp>
        <p:nvSpPr>
          <p:cNvPr id="15" name="Espace réservé du graphique 3"/>
          <p:cNvSpPr>
            <a:spLocks noGrp="1"/>
          </p:cNvSpPr>
          <p:nvPr>
            <p:ph type="chart" sz="quarter" idx="21" hasCustomPrompt="1"/>
          </p:nvPr>
        </p:nvSpPr>
        <p:spPr>
          <a:xfrm>
            <a:off x="233997" y="3621882"/>
            <a:ext cx="4140000" cy="1150144"/>
          </a:xfrm>
          <a:prstGeom prst="rect">
            <a:avLst/>
          </a:prstGeom>
        </p:spPr>
        <p:txBody>
          <a:bodyPr anchor="ctr"/>
          <a:lstStyle>
            <a:lvl1pPr marL="0" indent="0" algn="ctr">
              <a:buFontTx/>
              <a:buNone/>
              <a:defRPr sz="2000">
                <a:solidFill>
                  <a:schemeClr val="tx2"/>
                </a:solidFill>
                <a:latin typeface="+mn-lt"/>
              </a:defRPr>
            </a:lvl1pPr>
          </a:lstStyle>
          <a:p>
            <a:r>
              <a:rPr lang="en-US" dirty="0"/>
              <a:t>Click on the icon to add a graph</a:t>
            </a:r>
          </a:p>
        </p:txBody>
      </p:sp>
      <p:sp>
        <p:nvSpPr>
          <p:cNvPr id="17" name="Espace réservé du texte 2"/>
          <p:cNvSpPr>
            <a:spLocks noGrp="1"/>
          </p:cNvSpPr>
          <p:nvPr>
            <p:ph type="body" sz="quarter" idx="22" hasCustomPrompt="1"/>
          </p:nvPr>
        </p:nvSpPr>
        <p:spPr>
          <a:xfrm>
            <a:off x="4611357" y="3073494"/>
            <a:ext cx="4140000" cy="212632"/>
          </a:xfrm>
          <a:prstGeom prst="rect">
            <a:avLst/>
          </a:prstGeom>
        </p:spPr>
        <p:txBody>
          <a:bodyPr lIns="0" tIns="0" rIns="0" bIns="0"/>
          <a:lstStyle>
            <a:lvl1pPr marL="0" indent="0">
              <a:buNone/>
              <a:defRPr sz="1600">
                <a:solidFill>
                  <a:schemeClr val="tx2"/>
                </a:solidFill>
                <a:latin typeface="+mn-lt"/>
              </a:defRPr>
            </a:lvl1pPr>
            <a:lvl2pPr marL="0" indent="0">
              <a:buNone/>
              <a:defRPr sz="1200">
                <a:solidFill>
                  <a:schemeClr val="tx2"/>
                </a:solidFill>
                <a:latin typeface="+mn-lt"/>
              </a:defRPr>
            </a:lvl2pPr>
          </a:lstStyle>
          <a:p>
            <a:pPr lvl="0"/>
            <a:r>
              <a:rPr lang="en-US" dirty="0"/>
              <a:t>Chart title</a:t>
            </a:r>
          </a:p>
        </p:txBody>
      </p:sp>
      <p:sp>
        <p:nvSpPr>
          <p:cNvPr id="18" name="Espace réservé du texte 2"/>
          <p:cNvSpPr>
            <a:spLocks noGrp="1"/>
          </p:cNvSpPr>
          <p:nvPr>
            <p:ph type="body" sz="quarter" idx="23" hasCustomPrompt="1"/>
          </p:nvPr>
        </p:nvSpPr>
        <p:spPr>
          <a:xfrm>
            <a:off x="4611357" y="3287809"/>
            <a:ext cx="4140000" cy="234063"/>
          </a:xfrm>
          <a:prstGeom prst="rect">
            <a:avLst/>
          </a:prstGeom>
        </p:spPr>
        <p:txBody>
          <a:bodyPr lIns="0" tIns="0" rIns="0" bIns="0"/>
          <a:lstStyle>
            <a:lvl1pPr marL="0" indent="0">
              <a:buNone/>
              <a:defRPr sz="1100">
                <a:solidFill>
                  <a:schemeClr val="tx2"/>
                </a:solidFill>
                <a:latin typeface="+mn-lt"/>
              </a:defRPr>
            </a:lvl1pPr>
            <a:lvl2pPr marL="0" indent="0">
              <a:buNone/>
              <a:defRPr sz="1200">
                <a:solidFill>
                  <a:schemeClr val="tx2"/>
                </a:solidFill>
                <a:latin typeface="+mn-lt"/>
              </a:defRPr>
            </a:lvl2pPr>
          </a:lstStyle>
          <a:p>
            <a:pPr lvl="0"/>
            <a:r>
              <a:rPr lang="en-US" dirty="0"/>
              <a:t>Chart subtitle</a:t>
            </a:r>
          </a:p>
        </p:txBody>
      </p:sp>
      <p:sp>
        <p:nvSpPr>
          <p:cNvPr id="19" name="Espace réservé du graphique 3"/>
          <p:cNvSpPr>
            <a:spLocks noGrp="1"/>
          </p:cNvSpPr>
          <p:nvPr>
            <p:ph type="chart" sz="quarter" idx="24" hasCustomPrompt="1"/>
          </p:nvPr>
        </p:nvSpPr>
        <p:spPr>
          <a:xfrm>
            <a:off x="4611357" y="3621882"/>
            <a:ext cx="4140000" cy="1150144"/>
          </a:xfrm>
          <a:prstGeom prst="rect">
            <a:avLst/>
          </a:prstGeom>
        </p:spPr>
        <p:txBody>
          <a:bodyPr anchor="ctr"/>
          <a:lstStyle>
            <a:lvl1pPr marL="0" indent="0" algn="ctr">
              <a:buFontTx/>
              <a:buNone/>
              <a:defRPr sz="2000">
                <a:solidFill>
                  <a:schemeClr val="tx2"/>
                </a:solidFill>
                <a:latin typeface="+mn-lt"/>
              </a:defRPr>
            </a:lvl1pPr>
          </a:lstStyle>
          <a:p>
            <a:r>
              <a:rPr lang="en-US" dirty="0"/>
              <a:t>Click on the icon to add a graph</a:t>
            </a:r>
          </a:p>
        </p:txBody>
      </p:sp>
      <p:sp>
        <p:nvSpPr>
          <p:cNvPr id="21" name="Espace réservé de la date 2"/>
          <p:cNvSpPr>
            <a:spLocks noGrp="1"/>
          </p:cNvSpPr>
          <p:nvPr>
            <p:ph type="dt" sz="half" idx="10"/>
          </p:nvPr>
        </p:nvSpPr>
        <p:spPr>
          <a:xfrm>
            <a:off x="500253" y="4906460"/>
            <a:ext cx="2215515" cy="175022"/>
          </a:xfrm>
        </p:spPr>
        <p:txBody>
          <a:bodyPr/>
          <a:lstStyle/>
          <a:p>
            <a:r>
              <a:rPr lang="fr-FR" noProof="0"/>
              <a:t>AXA Software Engineering Summit #3 </a:t>
            </a:r>
            <a:endParaRPr lang="en-US" noProof="0" dirty="0"/>
          </a:p>
        </p:txBody>
      </p:sp>
      <p:sp>
        <p:nvSpPr>
          <p:cNvPr id="25" name="Espace réservé du pied de page 3"/>
          <p:cNvSpPr>
            <a:spLocks noGrp="1"/>
          </p:cNvSpPr>
          <p:nvPr>
            <p:ph type="ftr" sz="quarter" idx="25"/>
          </p:nvPr>
        </p:nvSpPr>
        <p:spPr>
          <a:xfrm>
            <a:off x="3326957" y="4906460"/>
            <a:ext cx="2474912" cy="175022"/>
          </a:xfrm>
        </p:spPr>
        <p:txBody>
          <a:bodyPr/>
          <a:lstStyle/>
          <a:p>
            <a:endParaRPr lang="en-US" noProof="0" dirty="0"/>
          </a:p>
        </p:txBody>
      </p:sp>
    </p:spTree>
    <p:extLst>
      <p:ext uri="{BB962C8B-B14F-4D97-AF65-F5344CB8AC3E}">
        <p14:creationId xmlns:p14="http://schemas.microsoft.com/office/powerpoint/2010/main" val="241550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11" name="Sommaire"/>
          <p:cNvSpPr>
            <a:spLocks noGrp="1"/>
          </p:cNvSpPr>
          <p:nvPr>
            <p:ph type="title" hasCustomPrompt="1"/>
          </p:nvPr>
        </p:nvSpPr>
        <p:spPr>
          <a:xfrm>
            <a:off x="234000" y="205978"/>
            <a:ext cx="8820000" cy="352822"/>
          </a:xfrm>
          <a:prstGeom prst="rect">
            <a:avLst/>
          </a:prstGeom>
        </p:spPr>
        <p:txBody>
          <a:bodyPr lIns="0" tIns="0" rIns="0" bIns="0" anchor="ctr">
            <a:noAutofit/>
          </a:bodyPr>
          <a:lstStyle>
            <a:lvl1pPr algn="l">
              <a:defRPr sz="2400">
                <a:solidFill>
                  <a:srgbClr val="00008F"/>
                </a:solidFill>
                <a:latin typeface="+mn-lt"/>
                <a:cs typeface="Arial" pitchFamily="34" charset="0"/>
              </a:defRPr>
            </a:lvl1pPr>
          </a:lstStyle>
          <a:p>
            <a:r>
              <a:rPr lang="en-US" noProof="0" dirty="0"/>
              <a:t>Title </a:t>
            </a:r>
          </a:p>
        </p:txBody>
      </p:sp>
      <p:sp>
        <p:nvSpPr>
          <p:cNvPr id="12" name="Espace réservé du texte 4"/>
          <p:cNvSpPr>
            <a:spLocks noGrp="1"/>
          </p:cNvSpPr>
          <p:nvPr>
            <p:ph type="body" sz="quarter" idx="11" hasCustomPrompt="1"/>
          </p:nvPr>
        </p:nvSpPr>
        <p:spPr>
          <a:xfrm>
            <a:off x="233999" y="571707"/>
            <a:ext cx="8820000" cy="285545"/>
          </a:xfrm>
          <a:prstGeom prst="rect">
            <a:avLst/>
          </a:prstGeom>
        </p:spPr>
        <p:txBody>
          <a:bodyPr lIns="0" tIns="0" rIns="0" bIns="0" anchor="ctr">
            <a:noAutofit/>
          </a:bodyPr>
          <a:lstStyle>
            <a:lvl1pPr marL="0" indent="0">
              <a:buNone/>
              <a:defRPr sz="1800">
                <a:solidFill>
                  <a:srgbClr val="027180"/>
                </a:solidFill>
                <a:latin typeface="Source Sans Pro" pitchFamily="34" charset="0"/>
                <a:cs typeface="Arial" pitchFamily="34" charset="0"/>
              </a:defRPr>
            </a:lvl1pPr>
          </a:lstStyle>
          <a:p>
            <a:pPr lvl="0"/>
            <a:r>
              <a:rPr lang="en-US" noProof="0" dirty="0"/>
              <a:t>Subtitle or next title (optional)</a:t>
            </a:r>
          </a:p>
        </p:txBody>
      </p:sp>
      <p:sp>
        <p:nvSpPr>
          <p:cNvPr id="3" name="Espace réservé du texte 2"/>
          <p:cNvSpPr>
            <a:spLocks noGrp="1"/>
          </p:cNvSpPr>
          <p:nvPr>
            <p:ph type="body" sz="quarter" idx="12" hasCustomPrompt="1"/>
          </p:nvPr>
        </p:nvSpPr>
        <p:spPr>
          <a:xfrm>
            <a:off x="233997" y="1230406"/>
            <a:ext cx="3240000" cy="212632"/>
          </a:xfrm>
          <a:prstGeom prst="rect">
            <a:avLst/>
          </a:prstGeom>
        </p:spPr>
        <p:txBody>
          <a:bodyPr lIns="0" tIns="0" rIns="0" bIns="0"/>
          <a:lstStyle>
            <a:lvl1pPr marL="0" indent="0">
              <a:buNone/>
              <a:defRPr sz="1600">
                <a:solidFill>
                  <a:schemeClr val="tx2"/>
                </a:solidFill>
                <a:latin typeface="+mn-lt"/>
              </a:defRPr>
            </a:lvl1pPr>
            <a:lvl2pPr marL="0" indent="0">
              <a:buNone/>
              <a:defRPr sz="1200">
                <a:solidFill>
                  <a:schemeClr val="tx2"/>
                </a:solidFill>
                <a:latin typeface="+mn-lt"/>
              </a:defRPr>
            </a:lvl2pPr>
          </a:lstStyle>
          <a:p>
            <a:pPr lvl="0"/>
            <a:r>
              <a:rPr lang="en-US" dirty="0"/>
              <a:t>Chart title</a:t>
            </a:r>
          </a:p>
        </p:txBody>
      </p:sp>
      <p:sp>
        <p:nvSpPr>
          <p:cNvPr id="16" name="Espace réservé du texte 2"/>
          <p:cNvSpPr>
            <a:spLocks noGrp="1"/>
          </p:cNvSpPr>
          <p:nvPr>
            <p:ph type="body" sz="quarter" idx="14" hasCustomPrompt="1"/>
          </p:nvPr>
        </p:nvSpPr>
        <p:spPr>
          <a:xfrm>
            <a:off x="233997" y="1444721"/>
            <a:ext cx="3240000" cy="234063"/>
          </a:xfrm>
          <a:prstGeom prst="rect">
            <a:avLst/>
          </a:prstGeom>
        </p:spPr>
        <p:txBody>
          <a:bodyPr lIns="0" tIns="0" rIns="0" bIns="0"/>
          <a:lstStyle>
            <a:lvl1pPr marL="0" indent="0">
              <a:buNone/>
              <a:defRPr sz="1100">
                <a:solidFill>
                  <a:schemeClr val="tx2"/>
                </a:solidFill>
                <a:latin typeface="+mn-lt"/>
              </a:defRPr>
            </a:lvl1pPr>
            <a:lvl2pPr marL="0" indent="0">
              <a:buNone/>
              <a:defRPr sz="1200">
                <a:solidFill>
                  <a:schemeClr val="tx2"/>
                </a:solidFill>
                <a:latin typeface="+mn-lt"/>
              </a:defRPr>
            </a:lvl2pPr>
          </a:lstStyle>
          <a:p>
            <a:pPr lvl="0"/>
            <a:r>
              <a:rPr lang="en-US" dirty="0"/>
              <a:t>Chart subtitle</a:t>
            </a:r>
          </a:p>
        </p:txBody>
      </p:sp>
      <p:sp>
        <p:nvSpPr>
          <p:cNvPr id="4" name="Espace réservé du graphique 3"/>
          <p:cNvSpPr>
            <a:spLocks noGrp="1"/>
          </p:cNvSpPr>
          <p:nvPr>
            <p:ph type="chart" sz="quarter" idx="15" hasCustomPrompt="1"/>
          </p:nvPr>
        </p:nvSpPr>
        <p:spPr>
          <a:xfrm>
            <a:off x="233997" y="1778794"/>
            <a:ext cx="3240000" cy="2430000"/>
          </a:xfrm>
          <a:prstGeom prst="rect">
            <a:avLst/>
          </a:prstGeom>
        </p:spPr>
        <p:txBody>
          <a:bodyPr anchor="ctr"/>
          <a:lstStyle>
            <a:lvl1pPr marL="0" indent="0" algn="ctr">
              <a:buFontTx/>
              <a:buNone/>
              <a:defRPr sz="2000" baseline="0">
                <a:solidFill>
                  <a:schemeClr val="tx2"/>
                </a:solidFill>
                <a:latin typeface="+mn-lt"/>
              </a:defRPr>
            </a:lvl1pPr>
          </a:lstStyle>
          <a:p>
            <a:r>
              <a:rPr lang="en-US" dirty="0"/>
              <a:t>Click on</a:t>
            </a:r>
          </a:p>
          <a:p>
            <a:r>
              <a:rPr lang="en-US" dirty="0"/>
              <a:t> the icon to add a graph</a:t>
            </a:r>
            <a:endParaRPr lang="fr-FR" dirty="0"/>
          </a:p>
        </p:txBody>
      </p:sp>
      <p:sp>
        <p:nvSpPr>
          <p:cNvPr id="5" name="Espace réservé du texte 4"/>
          <p:cNvSpPr>
            <a:spLocks noGrp="1"/>
          </p:cNvSpPr>
          <p:nvPr>
            <p:ph type="body" sz="quarter" idx="16" hasCustomPrompt="1"/>
          </p:nvPr>
        </p:nvSpPr>
        <p:spPr>
          <a:xfrm>
            <a:off x="3796368" y="1889523"/>
            <a:ext cx="4359275" cy="2620565"/>
          </a:xfrm>
          <a:prstGeom prst="rect">
            <a:avLst/>
          </a:prstGeom>
        </p:spPr>
        <p:txBody>
          <a:bodyPr lIns="0" tIns="0" rIns="0" bIns="0"/>
          <a:lstStyle>
            <a:lvl1pPr marL="341345" indent="-341345">
              <a:buSzPct val="120000"/>
              <a:buFontTx/>
              <a:buBlip>
                <a:blip r:embed="rId2"/>
              </a:buBlip>
              <a:defRPr sz="1600">
                <a:latin typeface="+mj-lt"/>
              </a:defRPr>
            </a:lvl1pPr>
          </a:lstStyle>
          <a:p>
            <a:pPr lvl="0"/>
            <a:r>
              <a:rPr lang="en-US" dirty="0"/>
              <a:t>Click to add text</a:t>
            </a:r>
            <a:endParaRPr lang="fr-FR" dirty="0"/>
          </a:p>
        </p:txBody>
      </p:sp>
      <p:sp>
        <p:nvSpPr>
          <p:cNvPr id="14" name="Espace réservé de la date 2"/>
          <p:cNvSpPr>
            <a:spLocks noGrp="1"/>
          </p:cNvSpPr>
          <p:nvPr>
            <p:ph type="dt" sz="half" idx="10"/>
          </p:nvPr>
        </p:nvSpPr>
        <p:spPr>
          <a:xfrm>
            <a:off x="500253" y="4906460"/>
            <a:ext cx="2215515" cy="175022"/>
          </a:xfrm>
        </p:spPr>
        <p:txBody>
          <a:bodyPr/>
          <a:lstStyle/>
          <a:p>
            <a:r>
              <a:rPr lang="fr-FR" noProof="0"/>
              <a:t>AXA Software Engineering Summit #3 </a:t>
            </a:r>
            <a:endParaRPr lang="en-US" noProof="0" dirty="0"/>
          </a:p>
        </p:txBody>
      </p:sp>
      <p:sp>
        <p:nvSpPr>
          <p:cNvPr id="15" name="Espace réservé du pied de page 3"/>
          <p:cNvSpPr>
            <a:spLocks noGrp="1"/>
          </p:cNvSpPr>
          <p:nvPr>
            <p:ph type="ftr" sz="quarter" idx="17"/>
          </p:nvPr>
        </p:nvSpPr>
        <p:spPr>
          <a:xfrm>
            <a:off x="3326957" y="4906460"/>
            <a:ext cx="2474912" cy="175022"/>
          </a:xfrm>
        </p:spPr>
        <p:txBody>
          <a:bodyPr/>
          <a:lstStyle/>
          <a:p>
            <a:endParaRPr lang="en-US" noProof="0" dirty="0"/>
          </a:p>
        </p:txBody>
      </p:sp>
    </p:spTree>
    <p:extLst>
      <p:ext uri="{BB962C8B-B14F-4D97-AF65-F5344CB8AC3E}">
        <p14:creationId xmlns:p14="http://schemas.microsoft.com/office/powerpoint/2010/main" val="2561892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3 bloc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noProof="0"/>
              <a:t>AXA Software Engineering Summit #3 </a:t>
            </a:r>
            <a:endParaRPr lang="en-US" noProof="0" dirty="0"/>
          </a:p>
        </p:txBody>
      </p:sp>
      <p:sp>
        <p:nvSpPr>
          <p:cNvPr id="4" name="Espace réservé du pied de page 3"/>
          <p:cNvSpPr>
            <a:spLocks noGrp="1"/>
          </p:cNvSpPr>
          <p:nvPr>
            <p:ph type="ftr" sz="quarter" idx="11"/>
          </p:nvPr>
        </p:nvSpPr>
        <p:spPr/>
        <p:txBody>
          <a:bodyPr/>
          <a:lstStyle/>
          <a:p>
            <a:endParaRPr lang="en-US" noProof="0" dirty="0"/>
          </a:p>
        </p:txBody>
      </p:sp>
      <p:sp>
        <p:nvSpPr>
          <p:cNvPr id="20" name="Espace réservé du texte 19"/>
          <p:cNvSpPr>
            <a:spLocks noGrp="1"/>
          </p:cNvSpPr>
          <p:nvPr>
            <p:ph type="body" sz="quarter" idx="14" hasCustomPrompt="1"/>
          </p:nvPr>
        </p:nvSpPr>
        <p:spPr>
          <a:xfrm>
            <a:off x="396001" y="1223684"/>
            <a:ext cx="2520951" cy="1080000"/>
          </a:xfrm>
          <a:prstGeom prst="rect">
            <a:avLst/>
          </a:prstGeom>
          <a:ln w="19050">
            <a:solidFill>
              <a:schemeClr val="accent1"/>
            </a:solidFill>
          </a:ln>
        </p:spPr>
        <p:txBody>
          <a:bodyPr anchor="ctr"/>
          <a:lstStyle>
            <a:lvl1pPr marL="0" indent="0" algn="ctr">
              <a:buNone/>
              <a:defRPr sz="1600">
                <a:solidFill>
                  <a:schemeClr val="accent1"/>
                </a:solidFill>
                <a:latin typeface="+mn-lt"/>
              </a:defRPr>
            </a:lvl1pPr>
          </a:lstStyle>
          <a:p>
            <a:pPr lvl="0"/>
            <a:r>
              <a:rPr lang="en-US" dirty="0"/>
              <a:t>CLICK TO ADD TEXT</a:t>
            </a:r>
            <a:endParaRPr lang="fr-FR" dirty="0"/>
          </a:p>
        </p:txBody>
      </p:sp>
      <p:sp>
        <p:nvSpPr>
          <p:cNvPr id="21" name="Espace réservé du texte 19"/>
          <p:cNvSpPr>
            <a:spLocks noGrp="1"/>
          </p:cNvSpPr>
          <p:nvPr>
            <p:ph type="body" sz="quarter" idx="15" hasCustomPrompt="1"/>
          </p:nvPr>
        </p:nvSpPr>
        <p:spPr>
          <a:xfrm>
            <a:off x="3312001" y="1223684"/>
            <a:ext cx="2520951" cy="1080000"/>
          </a:xfrm>
          <a:prstGeom prst="rect">
            <a:avLst/>
          </a:prstGeom>
          <a:ln w="19050">
            <a:solidFill>
              <a:schemeClr val="accent1"/>
            </a:solidFill>
          </a:ln>
        </p:spPr>
        <p:txBody>
          <a:bodyPr anchor="ctr"/>
          <a:lstStyle>
            <a:lvl1pPr marL="0" indent="0" algn="ctr">
              <a:buNone/>
              <a:defRPr sz="1600">
                <a:solidFill>
                  <a:schemeClr val="accent1"/>
                </a:solidFill>
                <a:latin typeface="+mn-lt"/>
              </a:defRPr>
            </a:lvl1pPr>
          </a:lstStyle>
          <a:p>
            <a:pPr lvl="0"/>
            <a:r>
              <a:rPr lang="en-US" dirty="0"/>
              <a:t>CLICK TO ADD TEXT</a:t>
            </a:r>
          </a:p>
        </p:txBody>
      </p:sp>
      <p:sp>
        <p:nvSpPr>
          <p:cNvPr id="22" name="Espace réservé du texte 19"/>
          <p:cNvSpPr>
            <a:spLocks noGrp="1"/>
          </p:cNvSpPr>
          <p:nvPr>
            <p:ph type="body" sz="quarter" idx="16" hasCustomPrompt="1"/>
          </p:nvPr>
        </p:nvSpPr>
        <p:spPr>
          <a:xfrm>
            <a:off x="6227050" y="1223684"/>
            <a:ext cx="2520951" cy="1080000"/>
          </a:xfrm>
          <a:prstGeom prst="rect">
            <a:avLst/>
          </a:prstGeom>
          <a:ln w="19050">
            <a:solidFill>
              <a:schemeClr val="accent1"/>
            </a:solidFill>
          </a:ln>
        </p:spPr>
        <p:txBody>
          <a:bodyPr anchor="ctr"/>
          <a:lstStyle>
            <a:lvl1pPr marL="0" indent="0" algn="ctr">
              <a:buNone/>
              <a:defRPr sz="1600">
                <a:solidFill>
                  <a:schemeClr val="accent1"/>
                </a:solidFill>
                <a:latin typeface="+mn-lt"/>
              </a:defRPr>
            </a:lvl1pPr>
          </a:lstStyle>
          <a:p>
            <a:pPr lvl="0"/>
            <a:r>
              <a:rPr lang="en-US" dirty="0"/>
              <a:t>CLICK TO ADD TEXT</a:t>
            </a:r>
          </a:p>
        </p:txBody>
      </p:sp>
      <p:sp>
        <p:nvSpPr>
          <p:cNvPr id="25" name="Espace réservé du texte 24"/>
          <p:cNvSpPr>
            <a:spLocks noGrp="1"/>
          </p:cNvSpPr>
          <p:nvPr>
            <p:ph type="body" sz="quarter" idx="17" hasCustomPrompt="1"/>
          </p:nvPr>
        </p:nvSpPr>
        <p:spPr>
          <a:xfrm>
            <a:off x="396000" y="2447367"/>
            <a:ext cx="2520000" cy="1218009"/>
          </a:xfrm>
          <a:prstGeom prst="rect">
            <a:avLst/>
          </a:prstGeom>
        </p:spPr>
        <p:txBody>
          <a:bodyPr lIns="0" tIns="0" rIns="0" bIns="0"/>
          <a:lstStyle>
            <a:lvl1pPr marL="266700" indent="-266700">
              <a:buSzPct val="120000"/>
              <a:buFontTx/>
              <a:buBlip>
                <a:blip r:embed="rId2"/>
              </a:buBlip>
              <a:defRPr sz="1400">
                <a:latin typeface="+mn-lt"/>
              </a:defRPr>
            </a:lvl1pPr>
            <a:lvl2pPr>
              <a:defRPr sz="1400"/>
            </a:lvl2pPr>
            <a:lvl3pPr>
              <a:defRPr sz="1400"/>
            </a:lvl3pPr>
            <a:lvl4pPr>
              <a:defRPr sz="1400"/>
            </a:lvl4pPr>
            <a:lvl5pPr>
              <a:defRPr sz="1400"/>
            </a:lvl5pPr>
          </a:lstStyle>
          <a:p>
            <a:pPr lvl="0"/>
            <a:r>
              <a:rPr lang="en-US" dirty="0"/>
              <a:t>Click to add text</a:t>
            </a:r>
            <a:endParaRPr lang="fr-FR" dirty="0"/>
          </a:p>
        </p:txBody>
      </p:sp>
      <p:sp>
        <p:nvSpPr>
          <p:cNvPr id="30" name="Espace réservé du texte 24"/>
          <p:cNvSpPr>
            <a:spLocks noGrp="1"/>
          </p:cNvSpPr>
          <p:nvPr>
            <p:ph type="body" sz="quarter" idx="18" hasCustomPrompt="1"/>
          </p:nvPr>
        </p:nvSpPr>
        <p:spPr>
          <a:xfrm>
            <a:off x="3312949" y="2447367"/>
            <a:ext cx="2520000" cy="1218009"/>
          </a:xfrm>
          <a:prstGeom prst="rect">
            <a:avLst/>
          </a:prstGeom>
        </p:spPr>
        <p:txBody>
          <a:bodyPr lIns="0" tIns="0" rIns="0" bIns="0"/>
          <a:lstStyle>
            <a:lvl1pPr marL="266700" indent="-266700">
              <a:buSzPct val="120000"/>
              <a:buFontTx/>
              <a:buBlip>
                <a:blip r:embed="rId2"/>
              </a:buBlip>
              <a:defRPr sz="1400">
                <a:latin typeface="+mn-lt"/>
              </a:defRPr>
            </a:lvl1pPr>
            <a:lvl2pPr>
              <a:defRPr sz="1400"/>
            </a:lvl2pPr>
            <a:lvl3pPr>
              <a:defRPr sz="1400"/>
            </a:lvl3pPr>
            <a:lvl4pPr>
              <a:defRPr sz="1400"/>
            </a:lvl4pPr>
            <a:lvl5pPr>
              <a:defRPr sz="1400"/>
            </a:lvl5pPr>
          </a:lstStyle>
          <a:p>
            <a:pPr lvl="0"/>
            <a:r>
              <a:rPr lang="en-US" dirty="0"/>
              <a:t>Click to add text</a:t>
            </a:r>
            <a:endParaRPr lang="fr-FR" dirty="0"/>
          </a:p>
        </p:txBody>
      </p:sp>
      <p:sp>
        <p:nvSpPr>
          <p:cNvPr id="31" name="Espace réservé du texte 24"/>
          <p:cNvSpPr>
            <a:spLocks noGrp="1"/>
          </p:cNvSpPr>
          <p:nvPr>
            <p:ph type="body" sz="quarter" idx="19" hasCustomPrompt="1"/>
          </p:nvPr>
        </p:nvSpPr>
        <p:spPr>
          <a:xfrm>
            <a:off x="6228000" y="2447367"/>
            <a:ext cx="2520000" cy="1218009"/>
          </a:xfrm>
          <a:prstGeom prst="rect">
            <a:avLst/>
          </a:prstGeom>
        </p:spPr>
        <p:txBody>
          <a:bodyPr lIns="0" tIns="0" rIns="0" bIns="0"/>
          <a:lstStyle>
            <a:lvl1pPr marL="266700" indent="-266700">
              <a:buSzPct val="120000"/>
              <a:buFontTx/>
              <a:buBlip>
                <a:blip r:embed="rId2"/>
              </a:buBlip>
              <a:defRPr sz="1400">
                <a:latin typeface="+mn-lt"/>
              </a:defRPr>
            </a:lvl1pPr>
            <a:lvl2pPr>
              <a:defRPr sz="1400"/>
            </a:lvl2pPr>
            <a:lvl3pPr>
              <a:defRPr sz="1400"/>
            </a:lvl3pPr>
            <a:lvl4pPr>
              <a:defRPr sz="1400"/>
            </a:lvl4pPr>
            <a:lvl5pPr>
              <a:defRPr sz="1400"/>
            </a:lvl5pPr>
          </a:lstStyle>
          <a:p>
            <a:pPr lvl="0"/>
            <a:r>
              <a:rPr lang="en-US" dirty="0"/>
              <a:t>Click to add text</a:t>
            </a:r>
            <a:endParaRPr lang="fr-FR" dirty="0"/>
          </a:p>
        </p:txBody>
      </p:sp>
      <p:sp>
        <p:nvSpPr>
          <p:cNvPr id="13" name="Sommaire"/>
          <p:cNvSpPr>
            <a:spLocks noGrp="1"/>
          </p:cNvSpPr>
          <p:nvPr>
            <p:ph type="title" hasCustomPrompt="1"/>
          </p:nvPr>
        </p:nvSpPr>
        <p:spPr>
          <a:xfrm>
            <a:off x="234000" y="205978"/>
            <a:ext cx="8820000" cy="352822"/>
          </a:xfrm>
          <a:prstGeom prst="rect">
            <a:avLst/>
          </a:prstGeom>
        </p:spPr>
        <p:txBody>
          <a:bodyPr lIns="0" tIns="0" rIns="0" bIns="0" anchor="ctr">
            <a:noAutofit/>
          </a:bodyPr>
          <a:lstStyle>
            <a:lvl1pPr algn="l">
              <a:defRPr sz="2400">
                <a:solidFill>
                  <a:srgbClr val="00008F"/>
                </a:solidFill>
                <a:latin typeface="+mn-lt"/>
                <a:cs typeface="Arial" pitchFamily="34" charset="0"/>
              </a:defRPr>
            </a:lvl1pPr>
          </a:lstStyle>
          <a:p>
            <a:r>
              <a:rPr lang="en-US" noProof="0" dirty="0"/>
              <a:t>Title </a:t>
            </a:r>
          </a:p>
        </p:txBody>
      </p:sp>
      <p:sp>
        <p:nvSpPr>
          <p:cNvPr id="15" name="Espace réservé du texte 4"/>
          <p:cNvSpPr>
            <a:spLocks noGrp="1"/>
          </p:cNvSpPr>
          <p:nvPr>
            <p:ph type="body" sz="quarter" idx="20" hasCustomPrompt="1"/>
          </p:nvPr>
        </p:nvSpPr>
        <p:spPr>
          <a:xfrm>
            <a:off x="233999" y="571707"/>
            <a:ext cx="8820000" cy="285545"/>
          </a:xfrm>
          <a:prstGeom prst="rect">
            <a:avLst/>
          </a:prstGeom>
        </p:spPr>
        <p:txBody>
          <a:bodyPr lIns="0" tIns="0" rIns="0" bIns="0" anchor="ctr">
            <a:noAutofit/>
          </a:bodyPr>
          <a:lstStyle>
            <a:lvl1pPr marL="0" indent="0">
              <a:buNone/>
              <a:defRPr sz="1800">
                <a:solidFill>
                  <a:srgbClr val="027180"/>
                </a:solidFill>
                <a:latin typeface="+mn-lt"/>
                <a:cs typeface="Arial" pitchFamily="34" charset="0"/>
              </a:defRPr>
            </a:lvl1pPr>
          </a:lstStyle>
          <a:p>
            <a:r>
              <a:rPr lang="en-US" dirty="0"/>
              <a:t>Subtitle or next title (optional)</a:t>
            </a:r>
          </a:p>
        </p:txBody>
      </p:sp>
    </p:spTree>
    <p:extLst>
      <p:ext uri="{BB962C8B-B14F-4D97-AF65-F5344CB8AC3E}">
        <p14:creationId xmlns:p14="http://schemas.microsoft.com/office/powerpoint/2010/main" val="326351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1 bloc">
    <p:spTree>
      <p:nvGrpSpPr>
        <p:cNvPr id="1" name=""/>
        <p:cNvGrpSpPr/>
        <p:nvPr/>
      </p:nvGrpSpPr>
      <p:grpSpPr>
        <a:xfrm>
          <a:off x="0" y="0"/>
          <a:ext cx="0" cy="0"/>
          <a:chOff x="0" y="0"/>
          <a:chExt cx="0" cy="0"/>
        </a:xfrm>
      </p:grpSpPr>
      <p:sp>
        <p:nvSpPr>
          <p:cNvPr id="23" name="Espace réservé du texte 19"/>
          <p:cNvSpPr>
            <a:spLocks noGrp="1"/>
          </p:cNvSpPr>
          <p:nvPr>
            <p:ph type="body" sz="quarter" idx="17" hasCustomPrompt="1"/>
          </p:nvPr>
        </p:nvSpPr>
        <p:spPr>
          <a:xfrm>
            <a:off x="5564089" y="1478774"/>
            <a:ext cx="3257177" cy="2185953"/>
          </a:xfrm>
          <a:prstGeom prst="rect">
            <a:avLst/>
          </a:prstGeom>
          <a:ln w="19050">
            <a:solidFill>
              <a:schemeClr val="accent1"/>
            </a:solidFill>
          </a:ln>
        </p:spPr>
        <p:txBody>
          <a:bodyPr anchor="ctr"/>
          <a:lstStyle>
            <a:lvl1pPr marL="0" indent="0" algn="ctr">
              <a:buNone/>
              <a:defRPr sz="1600">
                <a:solidFill>
                  <a:schemeClr val="accent1"/>
                </a:solidFill>
                <a:latin typeface="+mn-lt"/>
              </a:defRPr>
            </a:lvl1pPr>
          </a:lstStyle>
          <a:p>
            <a:pPr lvl="0"/>
            <a:r>
              <a:rPr lang="en-US" dirty="0"/>
              <a:t>CLICK TO ADD TEXT</a:t>
            </a:r>
          </a:p>
        </p:txBody>
      </p:sp>
      <p:sp>
        <p:nvSpPr>
          <p:cNvPr id="3" name="Espace réservé de la date 2"/>
          <p:cNvSpPr>
            <a:spLocks noGrp="1"/>
          </p:cNvSpPr>
          <p:nvPr>
            <p:ph type="dt" sz="half" idx="10"/>
          </p:nvPr>
        </p:nvSpPr>
        <p:spPr/>
        <p:txBody>
          <a:bodyPr/>
          <a:lstStyle/>
          <a:p>
            <a:r>
              <a:rPr lang="fr-FR" noProof="0"/>
              <a:t>AXA Software Engineering Summit #3 </a:t>
            </a:r>
            <a:endParaRPr lang="en-US" noProof="0" dirty="0"/>
          </a:p>
        </p:txBody>
      </p:sp>
      <p:sp>
        <p:nvSpPr>
          <p:cNvPr id="4" name="Espace réservé du pied de page 3"/>
          <p:cNvSpPr>
            <a:spLocks noGrp="1"/>
          </p:cNvSpPr>
          <p:nvPr>
            <p:ph type="ftr" sz="quarter" idx="11"/>
          </p:nvPr>
        </p:nvSpPr>
        <p:spPr/>
        <p:txBody>
          <a:bodyPr/>
          <a:lstStyle/>
          <a:p>
            <a:endParaRPr lang="en-US" noProof="0" dirty="0"/>
          </a:p>
        </p:txBody>
      </p:sp>
      <p:sp>
        <p:nvSpPr>
          <p:cNvPr id="19" name="Espace réservé du texte 4"/>
          <p:cNvSpPr>
            <a:spLocks noGrp="1"/>
          </p:cNvSpPr>
          <p:nvPr>
            <p:ph type="body" sz="quarter" idx="16" hasCustomPrompt="1"/>
          </p:nvPr>
        </p:nvSpPr>
        <p:spPr>
          <a:xfrm>
            <a:off x="234953" y="1478775"/>
            <a:ext cx="4335463" cy="2185952"/>
          </a:xfrm>
          <a:prstGeom prst="rect">
            <a:avLst/>
          </a:prstGeom>
        </p:spPr>
        <p:txBody>
          <a:bodyPr lIns="0" tIns="0" rIns="0" bIns="0" anchor="ctr"/>
          <a:lstStyle>
            <a:lvl1pPr marL="341345" indent="-341345">
              <a:buSzPct val="120000"/>
              <a:buFontTx/>
              <a:buBlip>
                <a:blip r:embed="rId2"/>
              </a:buBlip>
              <a:defRPr sz="1600">
                <a:latin typeface="+mj-lt"/>
              </a:defRPr>
            </a:lvl1pPr>
          </a:lstStyle>
          <a:p>
            <a:pPr lvl="0"/>
            <a:r>
              <a:rPr lang="en-US" dirty="0"/>
              <a:t>Click to add text</a:t>
            </a:r>
            <a:endParaRPr lang="fr-FR" dirty="0"/>
          </a:p>
        </p:txBody>
      </p:sp>
      <p:sp>
        <p:nvSpPr>
          <p:cNvPr id="12" name="Sommaire"/>
          <p:cNvSpPr>
            <a:spLocks noGrp="1"/>
          </p:cNvSpPr>
          <p:nvPr>
            <p:ph type="title" hasCustomPrompt="1"/>
          </p:nvPr>
        </p:nvSpPr>
        <p:spPr>
          <a:xfrm>
            <a:off x="234000" y="205978"/>
            <a:ext cx="8820000" cy="352822"/>
          </a:xfrm>
          <a:prstGeom prst="rect">
            <a:avLst/>
          </a:prstGeom>
        </p:spPr>
        <p:txBody>
          <a:bodyPr lIns="0" tIns="0" rIns="0" bIns="0" anchor="ctr">
            <a:noAutofit/>
          </a:bodyPr>
          <a:lstStyle>
            <a:lvl1pPr algn="l">
              <a:defRPr sz="2400">
                <a:solidFill>
                  <a:srgbClr val="00008F"/>
                </a:solidFill>
                <a:latin typeface="+mn-lt"/>
                <a:cs typeface="Arial" pitchFamily="34" charset="0"/>
              </a:defRPr>
            </a:lvl1pPr>
          </a:lstStyle>
          <a:p>
            <a:r>
              <a:rPr lang="en-US" noProof="0" dirty="0"/>
              <a:t>Title </a:t>
            </a:r>
          </a:p>
        </p:txBody>
      </p:sp>
      <p:sp>
        <p:nvSpPr>
          <p:cNvPr id="18" name="Espace réservé du texte 4"/>
          <p:cNvSpPr>
            <a:spLocks noGrp="1"/>
          </p:cNvSpPr>
          <p:nvPr>
            <p:ph type="body" sz="quarter" idx="18" hasCustomPrompt="1"/>
          </p:nvPr>
        </p:nvSpPr>
        <p:spPr>
          <a:xfrm>
            <a:off x="233999" y="571707"/>
            <a:ext cx="8820000" cy="285545"/>
          </a:xfrm>
          <a:prstGeom prst="rect">
            <a:avLst/>
          </a:prstGeom>
        </p:spPr>
        <p:txBody>
          <a:bodyPr lIns="0" tIns="0" rIns="0" bIns="0" anchor="ctr">
            <a:noAutofit/>
          </a:bodyPr>
          <a:lstStyle>
            <a:lvl1pPr marL="0" indent="0">
              <a:buNone/>
              <a:defRPr sz="1800">
                <a:solidFill>
                  <a:srgbClr val="027180"/>
                </a:solidFill>
                <a:latin typeface="+mn-lt"/>
                <a:cs typeface="Arial" pitchFamily="34" charset="0"/>
              </a:defRPr>
            </a:lvl1pPr>
          </a:lstStyle>
          <a:p>
            <a:r>
              <a:rPr lang="en-US" dirty="0"/>
              <a:t>Subtitle or next title (optional)</a:t>
            </a:r>
          </a:p>
        </p:txBody>
      </p:sp>
      <p:grpSp>
        <p:nvGrpSpPr>
          <p:cNvPr id="20" name="Groupe 5"/>
          <p:cNvGrpSpPr/>
          <p:nvPr userDrawn="1"/>
        </p:nvGrpSpPr>
        <p:grpSpPr>
          <a:xfrm>
            <a:off x="4326924" y="2198769"/>
            <a:ext cx="743595" cy="742788"/>
            <a:chOff x="-1206500" y="1404938"/>
            <a:chExt cx="1463675" cy="1462087"/>
          </a:xfrm>
        </p:grpSpPr>
        <p:sp>
          <p:nvSpPr>
            <p:cNvPr id="21" name="Freeform 5"/>
            <p:cNvSpPr>
              <a:spLocks/>
            </p:cNvSpPr>
            <p:nvPr/>
          </p:nvSpPr>
          <p:spPr bwMode="auto">
            <a:xfrm>
              <a:off x="-1206500" y="1404938"/>
              <a:ext cx="1463675" cy="1462087"/>
            </a:xfrm>
            <a:custGeom>
              <a:avLst/>
              <a:gdLst/>
              <a:ahLst/>
              <a:cxnLst>
                <a:cxn ang="0">
                  <a:pos x="1842" y="969"/>
                </a:cxn>
                <a:cxn ang="0">
                  <a:pos x="1824" y="1107"/>
                </a:cxn>
                <a:cxn ang="0">
                  <a:pos x="1787" y="1237"/>
                </a:cxn>
                <a:cxn ang="0">
                  <a:pos x="1732" y="1361"/>
                </a:cxn>
                <a:cxn ang="0">
                  <a:pos x="1660" y="1473"/>
                </a:cxn>
                <a:cxn ang="0">
                  <a:pos x="1574" y="1572"/>
                </a:cxn>
                <a:cxn ang="0">
                  <a:pos x="1473" y="1660"/>
                </a:cxn>
                <a:cxn ang="0">
                  <a:pos x="1361" y="1731"/>
                </a:cxn>
                <a:cxn ang="0">
                  <a:pos x="1239" y="1787"/>
                </a:cxn>
                <a:cxn ang="0">
                  <a:pos x="1107" y="1824"/>
                </a:cxn>
                <a:cxn ang="0">
                  <a:pos x="969" y="1842"/>
                </a:cxn>
                <a:cxn ang="0">
                  <a:pos x="875" y="1842"/>
                </a:cxn>
                <a:cxn ang="0">
                  <a:pos x="737" y="1824"/>
                </a:cxn>
                <a:cxn ang="0">
                  <a:pos x="605" y="1787"/>
                </a:cxn>
                <a:cxn ang="0">
                  <a:pos x="483" y="1731"/>
                </a:cxn>
                <a:cxn ang="0">
                  <a:pos x="371" y="1660"/>
                </a:cxn>
                <a:cxn ang="0">
                  <a:pos x="270" y="1572"/>
                </a:cxn>
                <a:cxn ang="0">
                  <a:pos x="184" y="1473"/>
                </a:cxn>
                <a:cxn ang="0">
                  <a:pos x="111" y="1361"/>
                </a:cxn>
                <a:cxn ang="0">
                  <a:pos x="55" y="1237"/>
                </a:cxn>
                <a:cxn ang="0">
                  <a:pos x="20" y="1107"/>
                </a:cxn>
                <a:cxn ang="0">
                  <a:pos x="2" y="969"/>
                </a:cxn>
                <a:cxn ang="0">
                  <a:pos x="2" y="873"/>
                </a:cxn>
                <a:cxn ang="0">
                  <a:pos x="20" y="735"/>
                </a:cxn>
                <a:cxn ang="0">
                  <a:pos x="55" y="605"/>
                </a:cxn>
                <a:cxn ang="0">
                  <a:pos x="111" y="481"/>
                </a:cxn>
                <a:cxn ang="0">
                  <a:pos x="184" y="369"/>
                </a:cxn>
                <a:cxn ang="0">
                  <a:pos x="270" y="270"/>
                </a:cxn>
                <a:cxn ang="0">
                  <a:pos x="371" y="182"/>
                </a:cxn>
                <a:cxn ang="0">
                  <a:pos x="483" y="111"/>
                </a:cxn>
                <a:cxn ang="0">
                  <a:pos x="605" y="55"/>
                </a:cxn>
                <a:cxn ang="0">
                  <a:pos x="737" y="18"/>
                </a:cxn>
                <a:cxn ang="0">
                  <a:pos x="875" y="0"/>
                </a:cxn>
                <a:cxn ang="0">
                  <a:pos x="969" y="0"/>
                </a:cxn>
                <a:cxn ang="0">
                  <a:pos x="1107" y="18"/>
                </a:cxn>
                <a:cxn ang="0">
                  <a:pos x="1239" y="55"/>
                </a:cxn>
                <a:cxn ang="0">
                  <a:pos x="1361" y="111"/>
                </a:cxn>
                <a:cxn ang="0">
                  <a:pos x="1473" y="182"/>
                </a:cxn>
                <a:cxn ang="0">
                  <a:pos x="1574" y="270"/>
                </a:cxn>
                <a:cxn ang="0">
                  <a:pos x="1660" y="369"/>
                </a:cxn>
                <a:cxn ang="0">
                  <a:pos x="1732" y="481"/>
                </a:cxn>
                <a:cxn ang="0">
                  <a:pos x="1787" y="605"/>
                </a:cxn>
                <a:cxn ang="0">
                  <a:pos x="1824" y="735"/>
                </a:cxn>
                <a:cxn ang="0">
                  <a:pos x="1842" y="873"/>
                </a:cxn>
              </a:cxnLst>
              <a:rect l="0" t="0" r="r" b="b"/>
              <a:pathLst>
                <a:path w="1844" h="1842">
                  <a:moveTo>
                    <a:pt x="1844" y="922"/>
                  </a:moveTo>
                  <a:lnTo>
                    <a:pt x="1844" y="922"/>
                  </a:lnTo>
                  <a:lnTo>
                    <a:pt x="1842" y="969"/>
                  </a:lnTo>
                  <a:lnTo>
                    <a:pt x="1839" y="1014"/>
                  </a:lnTo>
                  <a:lnTo>
                    <a:pt x="1833" y="1062"/>
                  </a:lnTo>
                  <a:lnTo>
                    <a:pt x="1824" y="1107"/>
                  </a:lnTo>
                  <a:lnTo>
                    <a:pt x="1815" y="1151"/>
                  </a:lnTo>
                  <a:lnTo>
                    <a:pt x="1802" y="1195"/>
                  </a:lnTo>
                  <a:lnTo>
                    <a:pt x="1787" y="1237"/>
                  </a:lnTo>
                  <a:lnTo>
                    <a:pt x="1771" y="1279"/>
                  </a:lnTo>
                  <a:lnTo>
                    <a:pt x="1753" y="1320"/>
                  </a:lnTo>
                  <a:lnTo>
                    <a:pt x="1732" y="1361"/>
                  </a:lnTo>
                  <a:lnTo>
                    <a:pt x="1711" y="1398"/>
                  </a:lnTo>
                  <a:lnTo>
                    <a:pt x="1686" y="1436"/>
                  </a:lnTo>
                  <a:lnTo>
                    <a:pt x="1660" y="1473"/>
                  </a:lnTo>
                  <a:lnTo>
                    <a:pt x="1633" y="1507"/>
                  </a:lnTo>
                  <a:lnTo>
                    <a:pt x="1605" y="1541"/>
                  </a:lnTo>
                  <a:lnTo>
                    <a:pt x="1574" y="1572"/>
                  </a:lnTo>
                  <a:lnTo>
                    <a:pt x="1542" y="1603"/>
                  </a:lnTo>
                  <a:lnTo>
                    <a:pt x="1509" y="1632"/>
                  </a:lnTo>
                  <a:lnTo>
                    <a:pt x="1473" y="1660"/>
                  </a:lnTo>
                  <a:lnTo>
                    <a:pt x="1437" y="1686"/>
                  </a:lnTo>
                  <a:lnTo>
                    <a:pt x="1400" y="1709"/>
                  </a:lnTo>
                  <a:lnTo>
                    <a:pt x="1361" y="1731"/>
                  </a:lnTo>
                  <a:lnTo>
                    <a:pt x="1322" y="1753"/>
                  </a:lnTo>
                  <a:lnTo>
                    <a:pt x="1281" y="1770"/>
                  </a:lnTo>
                  <a:lnTo>
                    <a:pt x="1239" y="1787"/>
                  </a:lnTo>
                  <a:lnTo>
                    <a:pt x="1197" y="1801"/>
                  </a:lnTo>
                  <a:lnTo>
                    <a:pt x="1153" y="1814"/>
                  </a:lnTo>
                  <a:lnTo>
                    <a:pt x="1107" y="1824"/>
                  </a:lnTo>
                  <a:lnTo>
                    <a:pt x="1062" y="1832"/>
                  </a:lnTo>
                  <a:lnTo>
                    <a:pt x="1016" y="1839"/>
                  </a:lnTo>
                  <a:lnTo>
                    <a:pt x="969" y="1842"/>
                  </a:lnTo>
                  <a:lnTo>
                    <a:pt x="922" y="1842"/>
                  </a:lnTo>
                  <a:lnTo>
                    <a:pt x="922" y="1842"/>
                  </a:lnTo>
                  <a:lnTo>
                    <a:pt x="875" y="1842"/>
                  </a:lnTo>
                  <a:lnTo>
                    <a:pt x="828" y="1839"/>
                  </a:lnTo>
                  <a:lnTo>
                    <a:pt x="782" y="1832"/>
                  </a:lnTo>
                  <a:lnTo>
                    <a:pt x="737" y="1824"/>
                  </a:lnTo>
                  <a:lnTo>
                    <a:pt x="691" y="1814"/>
                  </a:lnTo>
                  <a:lnTo>
                    <a:pt x="647" y="1801"/>
                  </a:lnTo>
                  <a:lnTo>
                    <a:pt x="605" y="1787"/>
                  </a:lnTo>
                  <a:lnTo>
                    <a:pt x="563" y="1770"/>
                  </a:lnTo>
                  <a:lnTo>
                    <a:pt x="522" y="1753"/>
                  </a:lnTo>
                  <a:lnTo>
                    <a:pt x="483" y="1731"/>
                  </a:lnTo>
                  <a:lnTo>
                    <a:pt x="444" y="1709"/>
                  </a:lnTo>
                  <a:lnTo>
                    <a:pt x="407" y="1686"/>
                  </a:lnTo>
                  <a:lnTo>
                    <a:pt x="371" y="1660"/>
                  </a:lnTo>
                  <a:lnTo>
                    <a:pt x="335" y="1632"/>
                  </a:lnTo>
                  <a:lnTo>
                    <a:pt x="302" y="1603"/>
                  </a:lnTo>
                  <a:lnTo>
                    <a:pt x="270" y="1572"/>
                  </a:lnTo>
                  <a:lnTo>
                    <a:pt x="239" y="1541"/>
                  </a:lnTo>
                  <a:lnTo>
                    <a:pt x="210" y="1507"/>
                  </a:lnTo>
                  <a:lnTo>
                    <a:pt x="184" y="1473"/>
                  </a:lnTo>
                  <a:lnTo>
                    <a:pt x="158" y="1436"/>
                  </a:lnTo>
                  <a:lnTo>
                    <a:pt x="133" y="1398"/>
                  </a:lnTo>
                  <a:lnTo>
                    <a:pt x="111" y="1361"/>
                  </a:lnTo>
                  <a:lnTo>
                    <a:pt x="91" y="1320"/>
                  </a:lnTo>
                  <a:lnTo>
                    <a:pt x="73" y="1279"/>
                  </a:lnTo>
                  <a:lnTo>
                    <a:pt x="55" y="1237"/>
                  </a:lnTo>
                  <a:lnTo>
                    <a:pt x="41" y="1195"/>
                  </a:lnTo>
                  <a:lnTo>
                    <a:pt x="29" y="1151"/>
                  </a:lnTo>
                  <a:lnTo>
                    <a:pt x="20" y="1107"/>
                  </a:lnTo>
                  <a:lnTo>
                    <a:pt x="11" y="1062"/>
                  </a:lnTo>
                  <a:lnTo>
                    <a:pt x="5" y="1014"/>
                  </a:lnTo>
                  <a:lnTo>
                    <a:pt x="2" y="969"/>
                  </a:lnTo>
                  <a:lnTo>
                    <a:pt x="0" y="922"/>
                  </a:lnTo>
                  <a:lnTo>
                    <a:pt x="0" y="922"/>
                  </a:lnTo>
                  <a:lnTo>
                    <a:pt x="2" y="873"/>
                  </a:lnTo>
                  <a:lnTo>
                    <a:pt x="5" y="828"/>
                  </a:lnTo>
                  <a:lnTo>
                    <a:pt x="11" y="780"/>
                  </a:lnTo>
                  <a:lnTo>
                    <a:pt x="20" y="735"/>
                  </a:lnTo>
                  <a:lnTo>
                    <a:pt x="29" y="691"/>
                  </a:lnTo>
                  <a:lnTo>
                    <a:pt x="41" y="647"/>
                  </a:lnTo>
                  <a:lnTo>
                    <a:pt x="55" y="605"/>
                  </a:lnTo>
                  <a:lnTo>
                    <a:pt x="73" y="563"/>
                  </a:lnTo>
                  <a:lnTo>
                    <a:pt x="91" y="522"/>
                  </a:lnTo>
                  <a:lnTo>
                    <a:pt x="111" y="481"/>
                  </a:lnTo>
                  <a:lnTo>
                    <a:pt x="133" y="444"/>
                  </a:lnTo>
                  <a:lnTo>
                    <a:pt x="158" y="406"/>
                  </a:lnTo>
                  <a:lnTo>
                    <a:pt x="184" y="369"/>
                  </a:lnTo>
                  <a:lnTo>
                    <a:pt x="210" y="335"/>
                  </a:lnTo>
                  <a:lnTo>
                    <a:pt x="239" y="301"/>
                  </a:lnTo>
                  <a:lnTo>
                    <a:pt x="270" y="270"/>
                  </a:lnTo>
                  <a:lnTo>
                    <a:pt x="302" y="239"/>
                  </a:lnTo>
                  <a:lnTo>
                    <a:pt x="335" y="210"/>
                  </a:lnTo>
                  <a:lnTo>
                    <a:pt x="371" y="182"/>
                  </a:lnTo>
                  <a:lnTo>
                    <a:pt x="407" y="156"/>
                  </a:lnTo>
                  <a:lnTo>
                    <a:pt x="444" y="133"/>
                  </a:lnTo>
                  <a:lnTo>
                    <a:pt x="483" y="111"/>
                  </a:lnTo>
                  <a:lnTo>
                    <a:pt x="522" y="89"/>
                  </a:lnTo>
                  <a:lnTo>
                    <a:pt x="563" y="72"/>
                  </a:lnTo>
                  <a:lnTo>
                    <a:pt x="605" y="55"/>
                  </a:lnTo>
                  <a:lnTo>
                    <a:pt x="647" y="41"/>
                  </a:lnTo>
                  <a:lnTo>
                    <a:pt x="691" y="28"/>
                  </a:lnTo>
                  <a:lnTo>
                    <a:pt x="737" y="18"/>
                  </a:lnTo>
                  <a:lnTo>
                    <a:pt x="782" y="10"/>
                  </a:lnTo>
                  <a:lnTo>
                    <a:pt x="828" y="5"/>
                  </a:lnTo>
                  <a:lnTo>
                    <a:pt x="875" y="0"/>
                  </a:lnTo>
                  <a:lnTo>
                    <a:pt x="922" y="0"/>
                  </a:lnTo>
                  <a:lnTo>
                    <a:pt x="922" y="0"/>
                  </a:lnTo>
                  <a:lnTo>
                    <a:pt x="969" y="0"/>
                  </a:lnTo>
                  <a:lnTo>
                    <a:pt x="1016" y="5"/>
                  </a:lnTo>
                  <a:lnTo>
                    <a:pt x="1062" y="10"/>
                  </a:lnTo>
                  <a:lnTo>
                    <a:pt x="1107" y="18"/>
                  </a:lnTo>
                  <a:lnTo>
                    <a:pt x="1153" y="28"/>
                  </a:lnTo>
                  <a:lnTo>
                    <a:pt x="1197" y="41"/>
                  </a:lnTo>
                  <a:lnTo>
                    <a:pt x="1239" y="55"/>
                  </a:lnTo>
                  <a:lnTo>
                    <a:pt x="1281" y="72"/>
                  </a:lnTo>
                  <a:lnTo>
                    <a:pt x="1322" y="89"/>
                  </a:lnTo>
                  <a:lnTo>
                    <a:pt x="1361" y="111"/>
                  </a:lnTo>
                  <a:lnTo>
                    <a:pt x="1400" y="133"/>
                  </a:lnTo>
                  <a:lnTo>
                    <a:pt x="1437" y="156"/>
                  </a:lnTo>
                  <a:lnTo>
                    <a:pt x="1473" y="182"/>
                  </a:lnTo>
                  <a:lnTo>
                    <a:pt x="1509" y="210"/>
                  </a:lnTo>
                  <a:lnTo>
                    <a:pt x="1542" y="239"/>
                  </a:lnTo>
                  <a:lnTo>
                    <a:pt x="1574" y="270"/>
                  </a:lnTo>
                  <a:lnTo>
                    <a:pt x="1605" y="301"/>
                  </a:lnTo>
                  <a:lnTo>
                    <a:pt x="1633" y="335"/>
                  </a:lnTo>
                  <a:lnTo>
                    <a:pt x="1660" y="369"/>
                  </a:lnTo>
                  <a:lnTo>
                    <a:pt x="1686" y="406"/>
                  </a:lnTo>
                  <a:lnTo>
                    <a:pt x="1711" y="444"/>
                  </a:lnTo>
                  <a:lnTo>
                    <a:pt x="1732" y="481"/>
                  </a:lnTo>
                  <a:lnTo>
                    <a:pt x="1753" y="522"/>
                  </a:lnTo>
                  <a:lnTo>
                    <a:pt x="1771" y="563"/>
                  </a:lnTo>
                  <a:lnTo>
                    <a:pt x="1787" y="605"/>
                  </a:lnTo>
                  <a:lnTo>
                    <a:pt x="1802" y="647"/>
                  </a:lnTo>
                  <a:lnTo>
                    <a:pt x="1815" y="691"/>
                  </a:lnTo>
                  <a:lnTo>
                    <a:pt x="1824" y="735"/>
                  </a:lnTo>
                  <a:lnTo>
                    <a:pt x="1833" y="780"/>
                  </a:lnTo>
                  <a:lnTo>
                    <a:pt x="1839" y="828"/>
                  </a:lnTo>
                  <a:lnTo>
                    <a:pt x="1842" y="873"/>
                  </a:lnTo>
                  <a:lnTo>
                    <a:pt x="1844" y="922"/>
                  </a:lnTo>
                  <a:lnTo>
                    <a:pt x="1844" y="922"/>
                  </a:lnTo>
                  <a:close/>
                </a:path>
              </a:pathLst>
            </a:custGeom>
            <a:solidFill>
              <a:srgbClr val="027180"/>
            </a:solidFill>
            <a:ln w="9525">
              <a:noFill/>
              <a:round/>
              <a:headEnd/>
              <a:tailEnd/>
            </a:ln>
          </p:spPr>
          <p:txBody>
            <a:bodyPr vert="horz" wrap="square" lIns="91440" tIns="45720" rIns="91440" bIns="45720" numCol="1" anchor="t" anchorCtr="0" compatLnSpc="1">
              <a:prstTxWarp prst="textNoShape">
                <a:avLst/>
              </a:prstTxWarp>
            </a:bodyPr>
            <a:lstStyle/>
            <a:p>
              <a:endParaRPr lang="en-US" sz="2000">
                <a:latin typeface="Arial" pitchFamily="34" charset="0"/>
                <a:cs typeface="Arial" pitchFamily="34" charset="0"/>
              </a:endParaRPr>
            </a:p>
          </p:txBody>
        </p:sp>
        <p:sp>
          <p:nvSpPr>
            <p:cNvPr id="22" name="Freeform 6"/>
            <p:cNvSpPr>
              <a:spLocks/>
            </p:cNvSpPr>
            <p:nvPr/>
          </p:nvSpPr>
          <p:spPr bwMode="auto">
            <a:xfrm>
              <a:off x="-957263" y="1725613"/>
              <a:ext cx="965200" cy="820737"/>
            </a:xfrm>
            <a:custGeom>
              <a:avLst/>
              <a:gdLst/>
              <a:ahLst/>
              <a:cxnLst>
                <a:cxn ang="0">
                  <a:pos x="628" y="1010"/>
                </a:cxn>
                <a:cxn ang="0">
                  <a:pos x="608" y="981"/>
                </a:cxn>
                <a:cxn ang="0">
                  <a:pos x="601" y="946"/>
                </a:cxn>
                <a:cxn ang="0">
                  <a:pos x="608" y="912"/>
                </a:cxn>
                <a:cxn ang="0">
                  <a:pos x="628" y="883"/>
                </a:cxn>
                <a:cxn ang="0">
                  <a:pos x="101" y="620"/>
                </a:cxn>
                <a:cxn ang="0">
                  <a:pos x="91" y="618"/>
                </a:cxn>
                <a:cxn ang="0">
                  <a:pos x="71" y="615"/>
                </a:cxn>
                <a:cxn ang="0">
                  <a:pos x="44" y="602"/>
                </a:cxn>
                <a:cxn ang="0">
                  <a:pos x="16" y="574"/>
                </a:cxn>
                <a:cxn ang="0">
                  <a:pos x="5" y="548"/>
                </a:cxn>
                <a:cxn ang="0">
                  <a:pos x="0" y="529"/>
                </a:cxn>
                <a:cxn ang="0">
                  <a:pos x="0" y="519"/>
                </a:cxn>
                <a:cxn ang="0">
                  <a:pos x="1" y="498"/>
                </a:cxn>
                <a:cxn ang="0">
                  <a:pos x="8" y="478"/>
                </a:cxn>
                <a:cxn ang="0">
                  <a:pos x="29" y="447"/>
                </a:cxn>
                <a:cxn ang="0">
                  <a:pos x="62" y="425"/>
                </a:cxn>
                <a:cxn ang="0">
                  <a:pos x="81" y="420"/>
                </a:cxn>
                <a:cxn ang="0">
                  <a:pos x="101" y="418"/>
                </a:cxn>
                <a:cxn ang="0">
                  <a:pos x="628" y="153"/>
                </a:cxn>
                <a:cxn ang="0">
                  <a:pos x="616" y="138"/>
                </a:cxn>
                <a:cxn ang="0">
                  <a:pos x="603" y="106"/>
                </a:cxn>
                <a:cxn ang="0">
                  <a:pos x="603" y="73"/>
                </a:cxn>
                <a:cxn ang="0">
                  <a:pos x="616" y="41"/>
                </a:cxn>
                <a:cxn ang="0">
                  <a:pos x="628" y="26"/>
                </a:cxn>
                <a:cxn ang="0">
                  <a:pos x="658" y="7"/>
                </a:cxn>
                <a:cxn ang="0">
                  <a:pos x="693" y="0"/>
                </a:cxn>
                <a:cxn ang="0">
                  <a:pos x="727" y="7"/>
                </a:cxn>
                <a:cxn ang="0">
                  <a:pos x="756" y="26"/>
                </a:cxn>
                <a:cxn ang="0">
                  <a:pos x="1190" y="455"/>
                </a:cxn>
                <a:cxn ang="0">
                  <a:pos x="1210" y="485"/>
                </a:cxn>
                <a:cxn ang="0">
                  <a:pos x="1216" y="519"/>
                </a:cxn>
                <a:cxn ang="0">
                  <a:pos x="1210" y="551"/>
                </a:cxn>
                <a:cxn ang="0">
                  <a:pos x="1190" y="581"/>
                </a:cxn>
                <a:cxn ang="0">
                  <a:pos x="756" y="1010"/>
                </a:cxn>
                <a:cxn ang="0">
                  <a:pos x="727" y="1029"/>
                </a:cxn>
                <a:cxn ang="0">
                  <a:pos x="693" y="1036"/>
                </a:cxn>
                <a:cxn ang="0">
                  <a:pos x="658" y="1029"/>
                </a:cxn>
                <a:cxn ang="0">
                  <a:pos x="628" y="1010"/>
                </a:cxn>
              </a:cxnLst>
              <a:rect l="0" t="0" r="r" b="b"/>
              <a:pathLst>
                <a:path w="1216" h="1036">
                  <a:moveTo>
                    <a:pt x="628" y="1010"/>
                  </a:moveTo>
                  <a:lnTo>
                    <a:pt x="628" y="1010"/>
                  </a:lnTo>
                  <a:lnTo>
                    <a:pt x="616" y="995"/>
                  </a:lnTo>
                  <a:lnTo>
                    <a:pt x="608" y="981"/>
                  </a:lnTo>
                  <a:lnTo>
                    <a:pt x="603" y="963"/>
                  </a:lnTo>
                  <a:lnTo>
                    <a:pt x="601" y="946"/>
                  </a:lnTo>
                  <a:lnTo>
                    <a:pt x="603" y="930"/>
                  </a:lnTo>
                  <a:lnTo>
                    <a:pt x="608" y="912"/>
                  </a:lnTo>
                  <a:lnTo>
                    <a:pt x="616" y="898"/>
                  </a:lnTo>
                  <a:lnTo>
                    <a:pt x="628" y="883"/>
                  </a:lnTo>
                  <a:lnTo>
                    <a:pt x="896" y="620"/>
                  </a:lnTo>
                  <a:lnTo>
                    <a:pt x="101" y="620"/>
                  </a:lnTo>
                  <a:lnTo>
                    <a:pt x="101" y="620"/>
                  </a:lnTo>
                  <a:lnTo>
                    <a:pt x="91" y="618"/>
                  </a:lnTo>
                  <a:lnTo>
                    <a:pt x="81" y="616"/>
                  </a:lnTo>
                  <a:lnTo>
                    <a:pt x="71" y="615"/>
                  </a:lnTo>
                  <a:lnTo>
                    <a:pt x="62" y="611"/>
                  </a:lnTo>
                  <a:lnTo>
                    <a:pt x="44" y="602"/>
                  </a:lnTo>
                  <a:lnTo>
                    <a:pt x="29" y="589"/>
                  </a:lnTo>
                  <a:lnTo>
                    <a:pt x="16" y="574"/>
                  </a:lnTo>
                  <a:lnTo>
                    <a:pt x="8" y="558"/>
                  </a:lnTo>
                  <a:lnTo>
                    <a:pt x="5" y="548"/>
                  </a:lnTo>
                  <a:lnTo>
                    <a:pt x="1" y="538"/>
                  </a:lnTo>
                  <a:lnTo>
                    <a:pt x="0" y="529"/>
                  </a:lnTo>
                  <a:lnTo>
                    <a:pt x="0" y="519"/>
                  </a:lnTo>
                  <a:lnTo>
                    <a:pt x="0" y="519"/>
                  </a:lnTo>
                  <a:lnTo>
                    <a:pt x="0" y="507"/>
                  </a:lnTo>
                  <a:lnTo>
                    <a:pt x="1" y="498"/>
                  </a:lnTo>
                  <a:lnTo>
                    <a:pt x="5" y="488"/>
                  </a:lnTo>
                  <a:lnTo>
                    <a:pt x="8" y="478"/>
                  </a:lnTo>
                  <a:lnTo>
                    <a:pt x="16" y="462"/>
                  </a:lnTo>
                  <a:lnTo>
                    <a:pt x="29" y="447"/>
                  </a:lnTo>
                  <a:lnTo>
                    <a:pt x="44" y="434"/>
                  </a:lnTo>
                  <a:lnTo>
                    <a:pt x="62" y="425"/>
                  </a:lnTo>
                  <a:lnTo>
                    <a:pt x="71" y="421"/>
                  </a:lnTo>
                  <a:lnTo>
                    <a:pt x="81" y="420"/>
                  </a:lnTo>
                  <a:lnTo>
                    <a:pt x="91" y="418"/>
                  </a:lnTo>
                  <a:lnTo>
                    <a:pt x="101" y="418"/>
                  </a:lnTo>
                  <a:lnTo>
                    <a:pt x="896" y="418"/>
                  </a:lnTo>
                  <a:lnTo>
                    <a:pt x="628" y="153"/>
                  </a:lnTo>
                  <a:lnTo>
                    <a:pt x="628" y="153"/>
                  </a:lnTo>
                  <a:lnTo>
                    <a:pt x="616" y="138"/>
                  </a:lnTo>
                  <a:lnTo>
                    <a:pt x="608" y="124"/>
                  </a:lnTo>
                  <a:lnTo>
                    <a:pt x="603" y="106"/>
                  </a:lnTo>
                  <a:lnTo>
                    <a:pt x="601" y="90"/>
                  </a:lnTo>
                  <a:lnTo>
                    <a:pt x="603" y="73"/>
                  </a:lnTo>
                  <a:lnTo>
                    <a:pt x="608" y="55"/>
                  </a:lnTo>
                  <a:lnTo>
                    <a:pt x="616" y="41"/>
                  </a:lnTo>
                  <a:lnTo>
                    <a:pt x="628" y="26"/>
                  </a:lnTo>
                  <a:lnTo>
                    <a:pt x="628" y="26"/>
                  </a:lnTo>
                  <a:lnTo>
                    <a:pt x="642" y="15"/>
                  </a:lnTo>
                  <a:lnTo>
                    <a:pt x="658" y="7"/>
                  </a:lnTo>
                  <a:lnTo>
                    <a:pt x="675" y="2"/>
                  </a:lnTo>
                  <a:lnTo>
                    <a:pt x="693" y="0"/>
                  </a:lnTo>
                  <a:lnTo>
                    <a:pt x="709" y="2"/>
                  </a:lnTo>
                  <a:lnTo>
                    <a:pt x="727" y="7"/>
                  </a:lnTo>
                  <a:lnTo>
                    <a:pt x="741" y="15"/>
                  </a:lnTo>
                  <a:lnTo>
                    <a:pt x="756" y="26"/>
                  </a:lnTo>
                  <a:lnTo>
                    <a:pt x="1190" y="455"/>
                  </a:lnTo>
                  <a:lnTo>
                    <a:pt x="1190" y="455"/>
                  </a:lnTo>
                  <a:lnTo>
                    <a:pt x="1202" y="468"/>
                  </a:lnTo>
                  <a:lnTo>
                    <a:pt x="1210" y="485"/>
                  </a:lnTo>
                  <a:lnTo>
                    <a:pt x="1215" y="501"/>
                  </a:lnTo>
                  <a:lnTo>
                    <a:pt x="1216" y="519"/>
                  </a:lnTo>
                  <a:lnTo>
                    <a:pt x="1215" y="535"/>
                  </a:lnTo>
                  <a:lnTo>
                    <a:pt x="1210" y="551"/>
                  </a:lnTo>
                  <a:lnTo>
                    <a:pt x="1202" y="568"/>
                  </a:lnTo>
                  <a:lnTo>
                    <a:pt x="1190" y="581"/>
                  </a:lnTo>
                  <a:lnTo>
                    <a:pt x="756" y="1010"/>
                  </a:lnTo>
                  <a:lnTo>
                    <a:pt x="756" y="1010"/>
                  </a:lnTo>
                  <a:lnTo>
                    <a:pt x="741" y="1021"/>
                  </a:lnTo>
                  <a:lnTo>
                    <a:pt x="727" y="1029"/>
                  </a:lnTo>
                  <a:lnTo>
                    <a:pt x="709" y="1034"/>
                  </a:lnTo>
                  <a:lnTo>
                    <a:pt x="693" y="1036"/>
                  </a:lnTo>
                  <a:lnTo>
                    <a:pt x="675" y="1034"/>
                  </a:lnTo>
                  <a:lnTo>
                    <a:pt x="658" y="1029"/>
                  </a:lnTo>
                  <a:lnTo>
                    <a:pt x="642" y="1021"/>
                  </a:lnTo>
                  <a:lnTo>
                    <a:pt x="628" y="1010"/>
                  </a:lnTo>
                  <a:lnTo>
                    <a:pt x="628" y="10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a:latin typeface="Arial" pitchFamily="34" charset="0"/>
                <a:cs typeface="Arial" pitchFamily="34" charset="0"/>
              </a:endParaRPr>
            </a:p>
          </p:txBody>
        </p:sp>
      </p:grpSp>
    </p:spTree>
    <p:extLst>
      <p:ext uri="{BB962C8B-B14F-4D97-AF65-F5344CB8AC3E}">
        <p14:creationId xmlns:p14="http://schemas.microsoft.com/office/powerpoint/2010/main" val="4024200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noProof="0"/>
              <a:t>AXA Software Engineering Summit #3 </a:t>
            </a:r>
            <a:endParaRPr lang="en-US" noProof="0" dirty="0"/>
          </a:p>
        </p:txBody>
      </p:sp>
      <p:sp>
        <p:nvSpPr>
          <p:cNvPr id="4" name="Espace réservé du pied de page 3"/>
          <p:cNvSpPr>
            <a:spLocks noGrp="1"/>
          </p:cNvSpPr>
          <p:nvPr>
            <p:ph type="ftr" sz="quarter" idx="11"/>
          </p:nvPr>
        </p:nvSpPr>
        <p:spPr/>
        <p:txBody>
          <a:bodyPr/>
          <a:lstStyle/>
          <a:p>
            <a:endParaRPr lang="en-US" noProof="0" dirty="0"/>
          </a:p>
        </p:txBody>
      </p:sp>
      <p:sp>
        <p:nvSpPr>
          <p:cNvPr id="7" name="Sommaire"/>
          <p:cNvSpPr>
            <a:spLocks noGrp="1"/>
          </p:cNvSpPr>
          <p:nvPr>
            <p:ph type="title" hasCustomPrompt="1"/>
          </p:nvPr>
        </p:nvSpPr>
        <p:spPr>
          <a:xfrm>
            <a:off x="234000" y="205978"/>
            <a:ext cx="8820000" cy="352822"/>
          </a:xfrm>
          <a:prstGeom prst="rect">
            <a:avLst/>
          </a:prstGeom>
        </p:spPr>
        <p:txBody>
          <a:bodyPr lIns="0" tIns="0" rIns="0" bIns="0" anchor="ctr">
            <a:noAutofit/>
          </a:bodyPr>
          <a:lstStyle>
            <a:lvl1pPr algn="l">
              <a:defRPr sz="2400">
                <a:solidFill>
                  <a:srgbClr val="00008F"/>
                </a:solidFill>
                <a:latin typeface="+mn-lt"/>
                <a:cs typeface="Arial" pitchFamily="34" charset="0"/>
              </a:defRPr>
            </a:lvl1pPr>
          </a:lstStyle>
          <a:p>
            <a:r>
              <a:rPr lang="en-US" noProof="0" dirty="0"/>
              <a:t>Title </a:t>
            </a:r>
          </a:p>
        </p:txBody>
      </p:sp>
      <p:sp>
        <p:nvSpPr>
          <p:cNvPr id="8" name="Espace réservé du texte 4"/>
          <p:cNvSpPr>
            <a:spLocks noGrp="1"/>
          </p:cNvSpPr>
          <p:nvPr>
            <p:ph type="body" sz="quarter" idx="12" hasCustomPrompt="1"/>
          </p:nvPr>
        </p:nvSpPr>
        <p:spPr>
          <a:xfrm>
            <a:off x="233999" y="571707"/>
            <a:ext cx="8820000" cy="285545"/>
          </a:xfrm>
          <a:prstGeom prst="rect">
            <a:avLst/>
          </a:prstGeom>
        </p:spPr>
        <p:txBody>
          <a:bodyPr lIns="0" tIns="0" rIns="0" bIns="0" anchor="ctr">
            <a:noAutofit/>
          </a:bodyPr>
          <a:lstStyle>
            <a:lvl1pPr marL="0" indent="0">
              <a:buNone/>
              <a:defRPr sz="1800">
                <a:solidFill>
                  <a:srgbClr val="027180"/>
                </a:solidFill>
                <a:latin typeface="+mn-lt"/>
                <a:cs typeface="Arial" pitchFamily="34" charset="0"/>
              </a:defRPr>
            </a:lvl1pPr>
          </a:lstStyle>
          <a:p>
            <a:r>
              <a:rPr lang="en-US" dirty="0"/>
              <a:t>Subtitle or next title (optional)</a:t>
            </a:r>
          </a:p>
        </p:txBody>
      </p:sp>
    </p:spTree>
    <p:extLst>
      <p:ext uri="{BB962C8B-B14F-4D97-AF65-F5344CB8AC3E}">
        <p14:creationId xmlns:p14="http://schemas.microsoft.com/office/powerpoint/2010/main" val="3417077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Espace réservé du numéro de diapositive 4"/>
          <p:cNvSpPr txBox="1">
            <a:spLocks/>
          </p:cNvSpPr>
          <p:nvPr userDrawn="1"/>
        </p:nvSpPr>
        <p:spPr>
          <a:xfrm>
            <a:off x="8447" y="4862910"/>
            <a:ext cx="618597" cy="249636"/>
          </a:xfrm>
          <a:prstGeom prst="rect">
            <a:avLst/>
          </a:prstGeom>
        </p:spPr>
        <p:txBody>
          <a:bodyPr vert="horz" lIns="81628" tIns="40814" rIns="81628" bIns="40814" rtlCol="0" anchor="ctr"/>
          <a:lstStyle>
            <a:lvl1pPr>
              <a:defRPr>
                <a:latin typeface="+mj-lt"/>
              </a:defRPr>
            </a:lvl1pPr>
          </a:lstStyle>
          <a:p>
            <a:pPr marL="0" marR="0" lvl="0" indent="0" algn="ctr" defTabSz="816284" rtl="0" eaLnBrk="1" fontAlgn="auto" latinLnBrk="0" hangingPunct="1">
              <a:lnSpc>
                <a:spcPct val="100000"/>
              </a:lnSpc>
              <a:spcBef>
                <a:spcPts val="0"/>
              </a:spcBef>
              <a:spcAft>
                <a:spcPts val="0"/>
              </a:spcAft>
              <a:buClrTx/>
              <a:buSzTx/>
              <a:buFontTx/>
              <a:buNone/>
              <a:tabLst/>
              <a:defRPr/>
            </a:pPr>
            <a:fld id="{438FEFB8-6B6E-4DC1-A5E4-A1258711B442}" type="slidenum">
              <a:rPr kumimoji="0" lang="en-US" sz="800" b="0" i="0" u="none" strike="noStrike" kern="1200" cap="none" spc="0" normalizeH="0" baseline="0" noProof="0" smtClean="0">
                <a:ln>
                  <a:noFill/>
                </a:ln>
                <a:solidFill>
                  <a:schemeClr val="tx1"/>
                </a:solidFill>
                <a:effectLst/>
                <a:uLnTx/>
                <a:uFillTx/>
                <a:latin typeface="Source Sans Pro" pitchFamily="34" charset="0"/>
                <a:ea typeface="+mn-ea"/>
                <a:cs typeface="Arial" pitchFamily="34" charset="0"/>
              </a:rPr>
              <a:pPr marL="0" marR="0" lvl="0" indent="0" algn="ctr" defTabSz="816284" rtl="0" eaLnBrk="1" fontAlgn="auto" latinLnBrk="0" hangingPunct="1">
                <a:lnSpc>
                  <a:spcPct val="100000"/>
                </a:lnSpc>
                <a:spcBef>
                  <a:spcPts val="0"/>
                </a:spcBef>
                <a:spcAft>
                  <a:spcPts val="0"/>
                </a:spcAft>
                <a:buClrTx/>
                <a:buSzTx/>
                <a:buFontTx/>
                <a:buNone/>
                <a:tabLst/>
                <a:defRPr/>
              </a:pPr>
              <a:t>‹N°›</a:t>
            </a:fld>
            <a:endParaRPr kumimoji="0" lang="en-US" sz="800" b="0" i="0" u="none" strike="noStrike" kern="1200" cap="none" spc="0" normalizeH="0" baseline="0" noProof="0" dirty="0">
              <a:ln>
                <a:noFill/>
              </a:ln>
              <a:solidFill>
                <a:schemeClr val="tx1"/>
              </a:solidFill>
              <a:effectLst/>
              <a:uLnTx/>
              <a:uFillTx/>
              <a:latin typeface="Source Sans Pro" pitchFamily="34" charset="0"/>
              <a:ea typeface="+mn-ea"/>
              <a:cs typeface="Arial" pitchFamily="34" charset="0"/>
            </a:endParaRPr>
          </a:p>
        </p:txBody>
      </p:sp>
      <p:sp>
        <p:nvSpPr>
          <p:cNvPr id="3" name="Espace réservé de la date 1"/>
          <p:cNvSpPr>
            <a:spLocks noGrp="1"/>
          </p:cNvSpPr>
          <p:nvPr>
            <p:ph type="dt" sz="half" idx="2"/>
          </p:nvPr>
        </p:nvSpPr>
        <p:spPr>
          <a:xfrm>
            <a:off x="500253" y="4906460"/>
            <a:ext cx="2215515" cy="175022"/>
          </a:xfrm>
          <a:prstGeom prst="rect">
            <a:avLst/>
          </a:prstGeom>
        </p:spPr>
        <p:txBody>
          <a:bodyPr vert="horz" lIns="81628" tIns="40814" rIns="81628" bIns="40814" rtlCol="0" anchor="ctr"/>
          <a:lstStyle>
            <a:lvl1pPr algn="l">
              <a:defRPr sz="800">
                <a:solidFill>
                  <a:schemeClr val="tx1"/>
                </a:solidFill>
                <a:latin typeface="Source Sans Pro" pitchFamily="34" charset="0"/>
              </a:defRPr>
            </a:lvl1pPr>
          </a:lstStyle>
          <a:p>
            <a:r>
              <a:rPr lang="fr-FR" noProof="0"/>
              <a:t>AXA Software Engineering Summit #3 </a:t>
            </a:r>
            <a:endParaRPr lang="en-US" noProof="0" dirty="0"/>
          </a:p>
        </p:txBody>
      </p:sp>
      <p:sp>
        <p:nvSpPr>
          <p:cNvPr id="5" name="Espace réservé du pied de page 2"/>
          <p:cNvSpPr>
            <a:spLocks noGrp="1"/>
          </p:cNvSpPr>
          <p:nvPr>
            <p:ph type="ftr" sz="quarter" idx="3"/>
          </p:nvPr>
        </p:nvSpPr>
        <p:spPr>
          <a:xfrm>
            <a:off x="3326957" y="4906460"/>
            <a:ext cx="2474912" cy="175022"/>
          </a:xfrm>
          <a:prstGeom prst="rect">
            <a:avLst/>
          </a:prstGeom>
        </p:spPr>
        <p:txBody>
          <a:bodyPr vert="horz" lIns="81628" tIns="40814" rIns="81628" bIns="40814" rtlCol="0" anchor="ctr"/>
          <a:lstStyle>
            <a:lvl1pPr algn="ctr">
              <a:defRPr sz="800">
                <a:solidFill>
                  <a:srgbClr val="FF0000"/>
                </a:solidFill>
                <a:latin typeface="Source Sans Pro" pitchFamily="34" charset="0"/>
              </a:defRPr>
            </a:lvl1pPr>
          </a:lstStyle>
          <a:p>
            <a:endParaRPr lang="en-US" noProof="0" dirty="0"/>
          </a:p>
        </p:txBody>
      </p:sp>
    </p:spTree>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Lst>
  <p:hf sldNum="0" hdr="0" ftr="0"/>
  <p:txStyles>
    <p:titleStyle>
      <a:lvl1pPr algn="ctr" defTabSz="815680" rtl="0" eaLnBrk="0" fontAlgn="base" hangingPunct="0">
        <a:spcBef>
          <a:spcPct val="0"/>
        </a:spcBef>
        <a:spcAft>
          <a:spcPct val="0"/>
        </a:spcAft>
        <a:defRPr sz="4000" kern="1200">
          <a:solidFill>
            <a:schemeClr val="tx1"/>
          </a:solidFill>
          <a:latin typeface="+mj-lt"/>
          <a:ea typeface="+mj-ea"/>
          <a:cs typeface="+mj-cs"/>
        </a:defRPr>
      </a:lvl1pPr>
      <a:lvl2pPr algn="ctr" defTabSz="815680" rtl="0" eaLnBrk="0" fontAlgn="base" hangingPunct="0">
        <a:spcBef>
          <a:spcPct val="0"/>
        </a:spcBef>
        <a:spcAft>
          <a:spcPct val="0"/>
        </a:spcAft>
        <a:defRPr sz="4000">
          <a:solidFill>
            <a:schemeClr val="tx1"/>
          </a:solidFill>
          <a:latin typeface="Source Sans Pro" pitchFamily="34" charset="0"/>
        </a:defRPr>
      </a:lvl2pPr>
      <a:lvl3pPr algn="ctr" defTabSz="815680" rtl="0" eaLnBrk="0" fontAlgn="base" hangingPunct="0">
        <a:spcBef>
          <a:spcPct val="0"/>
        </a:spcBef>
        <a:spcAft>
          <a:spcPct val="0"/>
        </a:spcAft>
        <a:defRPr sz="4000">
          <a:solidFill>
            <a:schemeClr val="tx1"/>
          </a:solidFill>
          <a:latin typeface="Source Sans Pro" pitchFamily="34" charset="0"/>
        </a:defRPr>
      </a:lvl3pPr>
      <a:lvl4pPr algn="ctr" defTabSz="815680" rtl="0" eaLnBrk="0" fontAlgn="base" hangingPunct="0">
        <a:spcBef>
          <a:spcPct val="0"/>
        </a:spcBef>
        <a:spcAft>
          <a:spcPct val="0"/>
        </a:spcAft>
        <a:defRPr sz="4000">
          <a:solidFill>
            <a:schemeClr val="tx1"/>
          </a:solidFill>
          <a:latin typeface="Source Sans Pro" pitchFamily="34" charset="0"/>
        </a:defRPr>
      </a:lvl4pPr>
      <a:lvl5pPr algn="ctr" defTabSz="815680" rtl="0" eaLnBrk="0" fontAlgn="base" hangingPunct="0">
        <a:spcBef>
          <a:spcPct val="0"/>
        </a:spcBef>
        <a:spcAft>
          <a:spcPct val="0"/>
        </a:spcAft>
        <a:defRPr sz="4000">
          <a:solidFill>
            <a:schemeClr val="tx1"/>
          </a:solidFill>
          <a:latin typeface="Source Sans Pro" pitchFamily="34" charset="0"/>
        </a:defRPr>
      </a:lvl5pPr>
      <a:lvl6pPr marL="535115" algn="ctr" defTabSz="815680" rtl="0" fontAlgn="base">
        <a:spcBef>
          <a:spcPct val="0"/>
        </a:spcBef>
        <a:spcAft>
          <a:spcPct val="0"/>
        </a:spcAft>
        <a:defRPr sz="4000">
          <a:solidFill>
            <a:schemeClr val="tx1"/>
          </a:solidFill>
          <a:latin typeface="Calibri" pitchFamily="34" charset="0"/>
        </a:defRPr>
      </a:lvl6pPr>
      <a:lvl7pPr marL="1070230" algn="ctr" defTabSz="815680" rtl="0" fontAlgn="base">
        <a:spcBef>
          <a:spcPct val="0"/>
        </a:spcBef>
        <a:spcAft>
          <a:spcPct val="0"/>
        </a:spcAft>
        <a:defRPr sz="4000">
          <a:solidFill>
            <a:schemeClr val="tx1"/>
          </a:solidFill>
          <a:latin typeface="Calibri" pitchFamily="34" charset="0"/>
        </a:defRPr>
      </a:lvl7pPr>
      <a:lvl8pPr marL="1605346" algn="ctr" defTabSz="815680" rtl="0" fontAlgn="base">
        <a:spcBef>
          <a:spcPct val="0"/>
        </a:spcBef>
        <a:spcAft>
          <a:spcPct val="0"/>
        </a:spcAft>
        <a:defRPr sz="4000">
          <a:solidFill>
            <a:schemeClr val="tx1"/>
          </a:solidFill>
          <a:latin typeface="Calibri" pitchFamily="34" charset="0"/>
        </a:defRPr>
      </a:lvl8pPr>
      <a:lvl9pPr marL="2140462" algn="ctr" defTabSz="815680" rtl="0" fontAlgn="base">
        <a:spcBef>
          <a:spcPct val="0"/>
        </a:spcBef>
        <a:spcAft>
          <a:spcPct val="0"/>
        </a:spcAft>
        <a:defRPr sz="4000">
          <a:solidFill>
            <a:schemeClr val="tx1"/>
          </a:solidFill>
          <a:latin typeface="Calibri" pitchFamily="34" charset="0"/>
        </a:defRPr>
      </a:lvl9pPr>
    </p:titleStyle>
    <p:bodyStyle>
      <a:lvl1pPr marL="304719" indent="-304719" algn="l" defTabSz="815680"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661462" indent="-254553" algn="l" defTabSz="815680" rtl="0" eaLnBrk="0" fontAlgn="base" hangingPunct="0">
        <a:spcBef>
          <a:spcPct val="20000"/>
        </a:spcBef>
        <a:spcAft>
          <a:spcPct val="0"/>
        </a:spcAft>
        <a:buFont typeface="Arial" charset="0"/>
        <a:buChar char="–"/>
        <a:defRPr sz="2500" kern="1200">
          <a:solidFill>
            <a:schemeClr val="tx1"/>
          </a:solidFill>
          <a:latin typeface="+mn-lt"/>
          <a:ea typeface="+mn-ea"/>
          <a:cs typeface="+mn-cs"/>
        </a:defRPr>
      </a:lvl2pPr>
      <a:lvl3pPr marL="1020063" indent="-202527" algn="l" defTabSz="815680" rtl="0" eaLnBrk="0" fontAlgn="base" hangingPunct="0">
        <a:spcBef>
          <a:spcPct val="20000"/>
        </a:spcBef>
        <a:spcAft>
          <a:spcPct val="0"/>
        </a:spcAft>
        <a:buFont typeface="Arial" charset="0"/>
        <a:buChar char="•"/>
        <a:defRPr kern="1200">
          <a:solidFill>
            <a:schemeClr val="tx1"/>
          </a:solidFill>
          <a:latin typeface="+mn-lt"/>
          <a:ea typeface="+mn-ea"/>
          <a:cs typeface="+mn-cs"/>
        </a:defRPr>
      </a:lvl3pPr>
      <a:lvl4pPr marL="1426974" indent="-202527" algn="l" defTabSz="815680"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1835743" indent="-202527" algn="l" defTabSz="815680"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244435" indent="-204039" algn="l" defTabSz="816158"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513" indent="-204039" algn="l" defTabSz="816158"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592" indent="-204039" algn="l" defTabSz="816158"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670" indent="-204039" algn="l" defTabSz="816158"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16158" rtl="0" eaLnBrk="1" latinLnBrk="0" hangingPunct="1">
        <a:defRPr sz="1600" kern="1200">
          <a:solidFill>
            <a:schemeClr val="tx1"/>
          </a:solidFill>
          <a:latin typeface="+mn-lt"/>
          <a:ea typeface="+mn-ea"/>
          <a:cs typeface="+mn-cs"/>
        </a:defRPr>
      </a:lvl1pPr>
      <a:lvl2pPr marL="408079" algn="l" defTabSz="816158" rtl="0" eaLnBrk="1" latinLnBrk="0" hangingPunct="1">
        <a:defRPr sz="1600" kern="1200">
          <a:solidFill>
            <a:schemeClr val="tx1"/>
          </a:solidFill>
          <a:latin typeface="+mn-lt"/>
          <a:ea typeface="+mn-ea"/>
          <a:cs typeface="+mn-cs"/>
        </a:defRPr>
      </a:lvl2pPr>
      <a:lvl3pPr marL="816158" algn="l" defTabSz="816158" rtl="0" eaLnBrk="1" latinLnBrk="0" hangingPunct="1">
        <a:defRPr sz="1600" kern="1200">
          <a:solidFill>
            <a:schemeClr val="tx1"/>
          </a:solidFill>
          <a:latin typeface="+mn-lt"/>
          <a:ea typeface="+mn-ea"/>
          <a:cs typeface="+mn-cs"/>
        </a:defRPr>
      </a:lvl3pPr>
      <a:lvl4pPr marL="1224237" algn="l" defTabSz="816158" rtl="0" eaLnBrk="1" latinLnBrk="0" hangingPunct="1">
        <a:defRPr sz="1600" kern="1200">
          <a:solidFill>
            <a:schemeClr val="tx1"/>
          </a:solidFill>
          <a:latin typeface="+mn-lt"/>
          <a:ea typeface="+mn-ea"/>
          <a:cs typeface="+mn-cs"/>
        </a:defRPr>
      </a:lvl4pPr>
      <a:lvl5pPr marL="1632315" algn="l" defTabSz="816158" rtl="0" eaLnBrk="1" latinLnBrk="0" hangingPunct="1">
        <a:defRPr sz="1600" kern="1200">
          <a:solidFill>
            <a:schemeClr val="tx1"/>
          </a:solidFill>
          <a:latin typeface="+mn-lt"/>
          <a:ea typeface="+mn-ea"/>
          <a:cs typeface="+mn-cs"/>
        </a:defRPr>
      </a:lvl5pPr>
      <a:lvl6pPr marL="2040396" algn="l" defTabSz="816158" rtl="0" eaLnBrk="1" latinLnBrk="0" hangingPunct="1">
        <a:defRPr sz="1600" kern="1200">
          <a:solidFill>
            <a:schemeClr val="tx1"/>
          </a:solidFill>
          <a:latin typeface="+mn-lt"/>
          <a:ea typeface="+mn-ea"/>
          <a:cs typeface="+mn-cs"/>
        </a:defRPr>
      </a:lvl6pPr>
      <a:lvl7pPr marL="2448473" algn="l" defTabSz="816158" rtl="0" eaLnBrk="1" latinLnBrk="0" hangingPunct="1">
        <a:defRPr sz="1600" kern="1200">
          <a:solidFill>
            <a:schemeClr val="tx1"/>
          </a:solidFill>
          <a:latin typeface="+mn-lt"/>
          <a:ea typeface="+mn-ea"/>
          <a:cs typeface="+mn-cs"/>
        </a:defRPr>
      </a:lvl7pPr>
      <a:lvl8pPr marL="2856552" algn="l" defTabSz="816158" rtl="0" eaLnBrk="1" latinLnBrk="0" hangingPunct="1">
        <a:defRPr sz="1600" kern="1200">
          <a:solidFill>
            <a:schemeClr val="tx1"/>
          </a:solidFill>
          <a:latin typeface="+mn-lt"/>
          <a:ea typeface="+mn-ea"/>
          <a:cs typeface="+mn-cs"/>
        </a:defRPr>
      </a:lvl8pPr>
      <a:lvl9pPr marL="3264631" algn="l" defTabSz="81615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4EE2C3A-EAE4-4C6F-A856-12C8D10B76D1}"/>
              </a:ext>
            </a:extLst>
          </p:cNvPr>
          <p:cNvSpPr>
            <a:spLocks noGrp="1"/>
          </p:cNvSpPr>
          <p:nvPr>
            <p:ph type="title"/>
          </p:nvPr>
        </p:nvSpPr>
        <p:spPr>
          <a:xfrm>
            <a:off x="86139" y="2283055"/>
            <a:ext cx="9144000" cy="352822"/>
          </a:xfrm>
          <a:noFill/>
        </p:spPr>
        <p:txBody>
          <a:bodyPr/>
          <a:lstStyle/>
          <a:p>
            <a:pPr algn="ctr"/>
            <a:br>
              <a:rPr lang="fr-FR" sz="3600" b="1" dirty="0">
                <a:solidFill>
                  <a:srgbClr val="E52332"/>
                </a:solidFill>
                <a:latin typeface="Arial Rounded MT Bold" panose="020F0704030504030204" pitchFamily="34" charset="0"/>
                <a:cs typeface="Arial" charset="0"/>
              </a:rPr>
            </a:br>
            <a:r>
              <a:rPr lang="fr-FR" sz="3600" b="1" dirty="0">
                <a:solidFill>
                  <a:srgbClr val="E52332"/>
                </a:solidFill>
                <a:latin typeface="Arial Rounded MT Bold" panose="020F0704030504030204" pitchFamily="34" charset="0"/>
                <a:cs typeface="Arial" charset="0"/>
              </a:rPr>
              <a:t>The Super Hero </a:t>
            </a:r>
            <a:r>
              <a:rPr lang="fr-FR" sz="3600" b="1" dirty="0" err="1">
                <a:solidFill>
                  <a:srgbClr val="E52332"/>
                </a:solidFill>
                <a:latin typeface="Arial Rounded MT Bold" panose="020F0704030504030204" pitchFamily="34" charset="0"/>
                <a:cs typeface="Arial" charset="0"/>
              </a:rPr>
              <a:t>Experiment</a:t>
            </a:r>
            <a:br>
              <a:rPr lang="fr-FR" sz="3600" b="1" dirty="0">
                <a:solidFill>
                  <a:srgbClr val="E52332"/>
                </a:solidFill>
                <a:latin typeface="Arial Rounded MT Bold" panose="020F0704030504030204" pitchFamily="34" charset="0"/>
                <a:cs typeface="Arial" charset="0"/>
              </a:rPr>
            </a:br>
            <a:endParaRPr lang="fr-FR" sz="3600" b="1" dirty="0">
              <a:solidFill>
                <a:schemeClr val="bg1"/>
              </a:solidFill>
              <a:latin typeface="Arial Rounded MT Bold" panose="020F0704030504030204" pitchFamily="34" charset="0"/>
              <a:cs typeface="Arial" charset="0"/>
            </a:endParaRPr>
          </a:p>
        </p:txBody>
      </p:sp>
    </p:spTree>
    <p:extLst>
      <p:ext uri="{BB962C8B-B14F-4D97-AF65-F5344CB8AC3E}">
        <p14:creationId xmlns:p14="http://schemas.microsoft.com/office/powerpoint/2010/main" val="2125796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9E264E3-6DD3-4C72-9868-69018F6377EF}"/>
              </a:ext>
            </a:extLst>
          </p:cNvPr>
          <p:cNvSpPr txBox="1"/>
          <p:nvPr/>
        </p:nvSpPr>
        <p:spPr bwMode="auto">
          <a:xfrm>
            <a:off x="2361843" y="2352033"/>
            <a:ext cx="5711126"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eaLnBrk="1" hangingPunct="1"/>
            <a:r>
              <a:rPr lang="fr-FR" dirty="0">
                <a:solidFill>
                  <a:schemeClr val="bg1"/>
                </a:solidFill>
                <a:latin typeface="+mj-lt"/>
                <a:cs typeface="Arial" pitchFamily="34" charset="0"/>
              </a:rPr>
              <a:t>[</a:t>
            </a:r>
          </a:p>
          <a:p>
            <a:pPr eaLnBrk="1" hangingPunct="1"/>
            <a:r>
              <a:rPr lang="fr-FR" dirty="0">
                <a:solidFill>
                  <a:schemeClr val="bg1"/>
                </a:solidFill>
                <a:latin typeface="+mj-lt"/>
                <a:cs typeface="Arial" pitchFamily="34" charset="0"/>
              </a:rPr>
              <a:t>	{</a:t>
            </a:r>
          </a:p>
          <a:p>
            <a:pPr eaLnBrk="1" hangingPunct="1"/>
            <a:r>
              <a:rPr lang="fr-FR" dirty="0">
                <a:solidFill>
                  <a:schemeClr val="bg1"/>
                </a:solidFill>
                <a:latin typeface="+mj-lt"/>
                <a:cs typeface="Arial" pitchFamily="34" charset="0"/>
              </a:rPr>
              <a:t>		"</a:t>
            </a:r>
            <a:r>
              <a:rPr lang="fr-FR" dirty="0" err="1">
                <a:solidFill>
                  <a:schemeClr val="bg1"/>
                </a:solidFill>
                <a:latin typeface="+mj-lt"/>
                <a:cs typeface="Arial" pitchFamily="34" charset="0"/>
              </a:rPr>
              <a:t>hero</a:t>
            </a:r>
            <a:r>
              <a:rPr lang="fr-FR" dirty="0">
                <a:solidFill>
                  <a:schemeClr val="bg1"/>
                </a:solidFill>
                <a:latin typeface="+mj-lt"/>
                <a:cs typeface="Arial" pitchFamily="34" charset="0"/>
              </a:rPr>
              <a:t>": </a:t>
            </a:r>
            <a:r>
              <a:rPr lang="fr-FR" dirty="0">
                <a:solidFill>
                  <a:schemeClr val="bg1"/>
                </a:solidFill>
                <a:cs typeface="Arial" pitchFamily="34" charset="0"/>
              </a:rPr>
              <a:t>"</a:t>
            </a:r>
            <a:r>
              <a:rPr lang="fr-FR" dirty="0">
                <a:solidFill>
                  <a:schemeClr val="bg1"/>
                </a:solidFill>
                <a:latin typeface="+mj-lt"/>
                <a:cs typeface="Arial" pitchFamily="34" charset="0"/>
              </a:rPr>
              <a:t>Gambit",</a:t>
            </a:r>
          </a:p>
          <a:p>
            <a:pPr eaLnBrk="1" hangingPunct="1"/>
            <a:r>
              <a:rPr lang="fr-FR" dirty="0">
                <a:solidFill>
                  <a:schemeClr val="bg1"/>
                </a:solidFill>
                <a:latin typeface="+mj-lt"/>
                <a:cs typeface="Arial" pitchFamily="34" charset="0"/>
              </a:rPr>
              <a:t>		"location": ???,</a:t>
            </a:r>
          </a:p>
          <a:p>
            <a:pPr eaLnBrk="1" hangingPunct="1"/>
            <a:r>
              <a:rPr lang="fr-FR" dirty="0">
                <a:solidFill>
                  <a:schemeClr val="bg1"/>
                </a:solidFill>
                <a:latin typeface="+mj-lt"/>
                <a:cs typeface="Arial" pitchFamily="34" charset="0"/>
              </a:rPr>
              <a:t>		"action": ???</a:t>
            </a:r>
          </a:p>
          <a:p>
            <a:pPr eaLnBrk="1" hangingPunct="1"/>
            <a:r>
              <a:rPr lang="fr-FR" dirty="0">
                <a:solidFill>
                  <a:schemeClr val="bg1"/>
                </a:solidFill>
                <a:latin typeface="+mj-lt"/>
                <a:cs typeface="Arial" pitchFamily="34" charset="0"/>
              </a:rPr>
              <a:t>	}</a:t>
            </a:r>
          </a:p>
          <a:p>
            <a:pPr eaLnBrk="1" hangingPunct="1"/>
            <a:r>
              <a:rPr lang="fr-FR" dirty="0">
                <a:solidFill>
                  <a:schemeClr val="bg1"/>
                </a:solidFill>
                <a:latin typeface="+mj-lt"/>
                <a:cs typeface="Arial" pitchFamily="34" charset="0"/>
              </a:rPr>
              <a:t>]</a:t>
            </a:r>
          </a:p>
        </p:txBody>
      </p:sp>
      <p:sp>
        <p:nvSpPr>
          <p:cNvPr id="5" name="ZoneTexte 4">
            <a:extLst>
              <a:ext uri="{FF2B5EF4-FFF2-40B4-BE49-F238E27FC236}">
                <a16:creationId xmlns:a16="http://schemas.microsoft.com/office/drawing/2014/main" id="{F4BA282F-9B73-4CF3-B6A8-C67867993D51}"/>
              </a:ext>
            </a:extLst>
          </p:cNvPr>
          <p:cNvSpPr txBox="1"/>
          <p:nvPr/>
        </p:nvSpPr>
        <p:spPr bwMode="auto">
          <a:xfrm>
            <a:off x="1356561" y="103358"/>
            <a:ext cx="667601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fr-FR" sz="4000" dirty="0" err="1">
                <a:solidFill>
                  <a:schemeClr val="bg1"/>
                </a:solidFill>
                <a:latin typeface="+mj-lt"/>
                <a:cs typeface="Arial" pitchFamily="34" charset="0"/>
              </a:rPr>
              <a:t>What</a:t>
            </a:r>
            <a:r>
              <a:rPr lang="fr-FR" sz="4000" dirty="0">
                <a:solidFill>
                  <a:schemeClr val="bg1"/>
                </a:solidFill>
                <a:latin typeface="+mj-lt"/>
                <a:cs typeface="Arial" pitchFamily="34" charset="0"/>
              </a:rPr>
              <a:t> actions </a:t>
            </a:r>
            <a:r>
              <a:rPr lang="fr-FR" sz="4000" dirty="0" err="1">
                <a:solidFill>
                  <a:schemeClr val="bg1"/>
                </a:solidFill>
                <a:latin typeface="+mj-lt"/>
                <a:cs typeface="Arial" pitchFamily="34" charset="0"/>
              </a:rPr>
              <a:t>will</a:t>
            </a:r>
            <a:r>
              <a:rPr lang="fr-FR" sz="4000" dirty="0">
                <a:solidFill>
                  <a:schemeClr val="bg1"/>
                </a:solidFill>
                <a:latin typeface="+mj-lt"/>
                <a:cs typeface="Arial" pitchFamily="34" charset="0"/>
              </a:rPr>
              <a:t> </a:t>
            </a:r>
            <a:r>
              <a:rPr lang="fr-FR" sz="4000" dirty="0" err="1">
                <a:solidFill>
                  <a:schemeClr val="bg1"/>
                </a:solidFill>
                <a:latin typeface="+mj-lt"/>
                <a:cs typeface="Arial" pitchFamily="34" charset="0"/>
              </a:rPr>
              <a:t>you</a:t>
            </a:r>
            <a:r>
              <a:rPr lang="fr-FR" sz="4000" dirty="0">
                <a:solidFill>
                  <a:schemeClr val="bg1"/>
                </a:solidFill>
                <a:latin typeface="+mj-lt"/>
                <a:cs typeface="Arial" pitchFamily="34" charset="0"/>
              </a:rPr>
              <a:t> plan?</a:t>
            </a:r>
          </a:p>
        </p:txBody>
      </p:sp>
      <p:sp>
        <p:nvSpPr>
          <p:cNvPr id="9" name="ZoneTexte 8">
            <a:extLst>
              <a:ext uri="{FF2B5EF4-FFF2-40B4-BE49-F238E27FC236}">
                <a16:creationId xmlns:a16="http://schemas.microsoft.com/office/drawing/2014/main" id="{9521761A-5FD4-41D3-BC41-B32CEB031F85}"/>
              </a:ext>
            </a:extLst>
          </p:cNvPr>
          <p:cNvSpPr txBox="1"/>
          <p:nvPr/>
        </p:nvSpPr>
        <p:spPr bwMode="auto">
          <a:xfrm>
            <a:off x="2234210" y="1117837"/>
            <a:ext cx="492071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eaLnBrk="1" hangingPunct="1"/>
            <a:r>
              <a:rPr lang="fr-FR" sz="2800" dirty="0" err="1">
                <a:solidFill>
                  <a:schemeClr val="bg1"/>
                </a:solidFill>
                <a:latin typeface="+mj-lt"/>
                <a:cs typeface="Arial" pitchFamily="34" charset="0"/>
              </a:rPr>
              <a:t>interventionPlan</a:t>
            </a:r>
            <a:r>
              <a:rPr lang="fr-FR" sz="2800" dirty="0">
                <a:solidFill>
                  <a:schemeClr val="bg1"/>
                </a:solidFill>
                <a:latin typeface="+mj-lt"/>
                <a:cs typeface="Arial" pitchFamily="34" charset="0"/>
              </a:rPr>
              <a:t> </a:t>
            </a:r>
            <a:r>
              <a:rPr lang="fr-FR" sz="2800" dirty="0" err="1">
                <a:solidFill>
                  <a:schemeClr val="bg1"/>
                </a:solidFill>
                <a:latin typeface="+mj-lt"/>
                <a:cs typeface="Arial" pitchFamily="34" charset="0"/>
              </a:rPr>
              <a:t>EndPoint</a:t>
            </a:r>
            <a:r>
              <a:rPr lang="fr-FR" sz="2800" dirty="0">
                <a:solidFill>
                  <a:schemeClr val="bg1"/>
                </a:solidFill>
                <a:latin typeface="+mj-lt"/>
                <a:cs typeface="Arial" pitchFamily="34" charset="0"/>
              </a:rPr>
              <a:t> : GET </a:t>
            </a:r>
            <a:r>
              <a:rPr lang="fr-FR" sz="2800" dirty="0" err="1">
                <a:solidFill>
                  <a:schemeClr val="bg1"/>
                </a:solidFill>
                <a:latin typeface="+mj-lt"/>
                <a:cs typeface="Arial" pitchFamily="34" charset="0"/>
              </a:rPr>
              <a:t>response</a:t>
            </a:r>
            <a:endParaRPr lang="fr-FR" sz="2800" dirty="0">
              <a:solidFill>
                <a:schemeClr val="bg1"/>
              </a:solidFill>
              <a:latin typeface="+mj-lt"/>
              <a:cs typeface="Arial" pitchFamily="34" charset="0"/>
            </a:endParaRPr>
          </a:p>
        </p:txBody>
      </p:sp>
    </p:spTree>
    <p:extLst>
      <p:ext uri="{BB962C8B-B14F-4D97-AF65-F5344CB8AC3E}">
        <p14:creationId xmlns:p14="http://schemas.microsoft.com/office/powerpoint/2010/main" val="243925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4EE2C3A-EAE4-4C6F-A856-12C8D10B76D1}"/>
              </a:ext>
            </a:extLst>
          </p:cNvPr>
          <p:cNvSpPr>
            <a:spLocks noGrp="1"/>
          </p:cNvSpPr>
          <p:nvPr>
            <p:ph type="title"/>
          </p:nvPr>
        </p:nvSpPr>
        <p:spPr>
          <a:xfrm>
            <a:off x="376517" y="669828"/>
            <a:ext cx="8390965" cy="3914814"/>
          </a:xfrm>
          <a:noFill/>
        </p:spPr>
        <p:txBody>
          <a:bodyPr/>
          <a:lstStyle/>
          <a:p>
            <a:r>
              <a:rPr lang="en-US" dirty="0">
                <a:solidFill>
                  <a:schemeClr val="bg1"/>
                </a:solidFill>
              </a:rPr>
              <a:t>Super heroes are shrouded in mysteries, the full extent of their capabilities is yet to be discovered.</a:t>
            </a:r>
            <a:br>
              <a:rPr lang="en-US" dirty="0">
                <a:solidFill>
                  <a:schemeClr val="bg1"/>
                </a:solidFill>
              </a:rPr>
            </a:br>
            <a:br>
              <a:rPr lang="en-US" dirty="0">
                <a:solidFill>
                  <a:schemeClr val="bg1"/>
                </a:solidFill>
              </a:rPr>
            </a:br>
            <a:r>
              <a:rPr lang="en-US" dirty="0">
                <a:solidFill>
                  <a:schemeClr val="bg1"/>
                </a:solidFill>
              </a:rPr>
              <a:t>Very little is written to protect their forces and weaknesses. </a:t>
            </a:r>
            <a:br>
              <a:rPr lang="en-US" dirty="0">
                <a:solidFill>
                  <a:schemeClr val="bg1"/>
                </a:solidFill>
              </a:rPr>
            </a:br>
            <a:br>
              <a:rPr lang="en-US" dirty="0">
                <a:solidFill>
                  <a:schemeClr val="bg1"/>
                </a:solidFill>
              </a:rPr>
            </a:br>
            <a:r>
              <a:rPr lang="en-US" dirty="0">
                <a:solidFill>
                  <a:schemeClr val="bg1"/>
                </a:solidFill>
              </a:rPr>
              <a:t>To help you understand how they can help you handle events beyond human means, they have designated emissaries to guide you.</a:t>
            </a:r>
            <a:br>
              <a:rPr lang="en-US" dirty="0">
                <a:solidFill>
                  <a:schemeClr val="bg1"/>
                </a:solidFill>
              </a:rPr>
            </a:br>
            <a:br>
              <a:rPr lang="en-US" dirty="0">
                <a:solidFill>
                  <a:schemeClr val="bg1"/>
                </a:solidFill>
              </a:rPr>
            </a:br>
            <a:endParaRPr lang="fr-FR" sz="3600" b="1" dirty="0">
              <a:solidFill>
                <a:schemeClr val="bg1"/>
              </a:solidFill>
              <a:latin typeface="Arial Rounded MT Bold" panose="020F0704030504030204" pitchFamily="34" charset="0"/>
              <a:cs typeface="Arial" charset="0"/>
            </a:endParaRPr>
          </a:p>
        </p:txBody>
      </p:sp>
    </p:spTree>
    <p:extLst>
      <p:ext uri="{BB962C8B-B14F-4D97-AF65-F5344CB8AC3E}">
        <p14:creationId xmlns:p14="http://schemas.microsoft.com/office/powerpoint/2010/main" val="3623895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4EE2C3A-EAE4-4C6F-A856-12C8D10B76D1}"/>
              </a:ext>
            </a:extLst>
          </p:cNvPr>
          <p:cNvSpPr>
            <a:spLocks noGrp="1"/>
          </p:cNvSpPr>
          <p:nvPr>
            <p:ph type="title"/>
          </p:nvPr>
        </p:nvSpPr>
        <p:spPr>
          <a:xfrm>
            <a:off x="454678" y="1379571"/>
            <a:ext cx="3774781" cy="2769842"/>
          </a:xfrm>
          <a:noFill/>
        </p:spPr>
        <p:txBody>
          <a:bodyPr/>
          <a:lstStyle/>
          <a:p>
            <a:pPr algn="ctr"/>
            <a:r>
              <a:rPr lang="en-US" dirty="0">
                <a:solidFill>
                  <a:schemeClr val="bg1"/>
                </a:solidFill>
              </a:rPr>
              <a:t>Your Emissary will report to the Oracle, an all knowing entity that watches your progress. </a:t>
            </a:r>
            <a:br>
              <a:rPr lang="en-US" dirty="0">
                <a:solidFill>
                  <a:schemeClr val="bg1"/>
                </a:solidFill>
              </a:rPr>
            </a:br>
            <a:endParaRPr lang="fr-FR" sz="3600" b="1" dirty="0">
              <a:solidFill>
                <a:schemeClr val="bg1"/>
              </a:solidFill>
              <a:latin typeface="Arial Rounded MT Bold" panose="020F0704030504030204" pitchFamily="34" charset="0"/>
              <a:cs typeface="Arial" charset="0"/>
            </a:endParaRPr>
          </a:p>
        </p:txBody>
      </p:sp>
      <p:pic>
        <p:nvPicPr>
          <p:cNvPr id="6" name="Image 5">
            <a:extLst>
              <a:ext uri="{FF2B5EF4-FFF2-40B4-BE49-F238E27FC236}">
                <a16:creationId xmlns:a16="http://schemas.microsoft.com/office/drawing/2014/main" id="{C4C2231E-FA77-4EC0-A75A-6C0A88D98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452844"/>
            <a:ext cx="3505511" cy="4089763"/>
          </a:xfrm>
          <a:prstGeom prst="rect">
            <a:avLst/>
          </a:prstGeom>
        </p:spPr>
      </p:pic>
    </p:spTree>
    <p:extLst>
      <p:ext uri="{BB962C8B-B14F-4D97-AF65-F5344CB8AC3E}">
        <p14:creationId xmlns:p14="http://schemas.microsoft.com/office/powerpoint/2010/main" val="3770945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4EE2C3A-EAE4-4C6F-A856-12C8D10B76D1}"/>
              </a:ext>
            </a:extLst>
          </p:cNvPr>
          <p:cNvSpPr>
            <a:spLocks noGrp="1"/>
          </p:cNvSpPr>
          <p:nvPr>
            <p:ph type="title"/>
          </p:nvPr>
        </p:nvSpPr>
        <p:spPr>
          <a:xfrm>
            <a:off x="0" y="2450778"/>
            <a:ext cx="9144000" cy="352822"/>
          </a:xfrm>
          <a:noFill/>
        </p:spPr>
        <p:txBody>
          <a:bodyPr/>
          <a:lstStyle/>
          <a:p>
            <a:pPr algn="ctr" eaLnBrk="1" hangingPunct="1">
              <a:tabLst>
                <a:tab pos="323113" algn="l"/>
                <a:tab pos="639139" algn="l"/>
                <a:tab pos="963670" algn="l"/>
                <a:tab pos="1279696" algn="l"/>
                <a:tab pos="1602809" algn="l"/>
                <a:tab pos="1918836" algn="l"/>
              </a:tabLst>
            </a:pPr>
            <a:r>
              <a:rPr lang="en-US" sz="3600" b="1" dirty="0">
                <a:solidFill>
                  <a:schemeClr val="bg1"/>
                </a:solidFill>
                <a:latin typeface="Arial Rounded MT Bold" panose="020F0704030504030204" pitchFamily="34" charset="0"/>
                <a:cs typeface="Arial" charset="0"/>
              </a:rPr>
              <a:t>One last thing…</a:t>
            </a:r>
          </a:p>
        </p:txBody>
      </p:sp>
    </p:spTree>
    <p:extLst>
      <p:ext uri="{BB962C8B-B14F-4D97-AF65-F5344CB8AC3E}">
        <p14:creationId xmlns:p14="http://schemas.microsoft.com/office/powerpoint/2010/main" val="2427889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4EE2C3A-EAE4-4C6F-A856-12C8D10B76D1}"/>
              </a:ext>
            </a:extLst>
          </p:cNvPr>
          <p:cNvSpPr>
            <a:spLocks noGrp="1"/>
          </p:cNvSpPr>
          <p:nvPr>
            <p:ph type="title"/>
          </p:nvPr>
        </p:nvSpPr>
        <p:spPr>
          <a:xfrm>
            <a:off x="1400175" y="2395339"/>
            <a:ext cx="2883750" cy="352822"/>
          </a:xfrm>
          <a:noFill/>
        </p:spPr>
        <p:txBody>
          <a:bodyPr/>
          <a:lstStyle/>
          <a:p>
            <a:pPr algn="ctr" eaLnBrk="1" hangingPunct="1">
              <a:tabLst>
                <a:tab pos="323113" algn="l"/>
                <a:tab pos="639139" algn="l"/>
                <a:tab pos="963670" algn="l"/>
                <a:tab pos="1279696" algn="l"/>
                <a:tab pos="1602809" algn="l"/>
                <a:tab pos="1918836" algn="l"/>
              </a:tabLst>
            </a:pPr>
            <a:r>
              <a:rPr lang="en-US" sz="3600" b="1" dirty="0">
                <a:solidFill>
                  <a:schemeClr val="bg1"/>
                </a:solidFill>
                <a:latin typeface="Arial Rounded MT Bold" panose="020F0704030504030204" pitchFamily="34" charset="0"/>
                <a:cs typeface="Arial" charset="0"/>
              </a:rPr>
              <a:t> 6 hours</a:t>
            </a:r>
            <a:br>
              <a:rPr lang="en-US" sz="3600" b="1" dirty="0">
                <a:solidFill>
                  <a:schemeClr val="bg1"/>
                </a:solidFill>
                <a:latin typeface="Arial Rounded MT Bold" panose="020F0704030504030204" pitchFamily="34" charset="0"/>
                <a:cs typeface="Arial" charset="0"/>
              </a:rPr>
            </a:br>
            <a:r>
              <a:rPr lang="en-US" sz="3600" b="1" dirty="0">
                <a:solidFill>
                  <a:schemeClr val="bg1"/>
                </a:solidFill>
                <a:latin typeface="Arial Rounded MT Bold" panose="020F0704030504030204" pitchFamily="34" charset="0"/>
                <a:cs typeface="Arial" charset="0"/>
              </a:rPr>
              <a:t>to go to production!</a:t>
            </a:r>
          </a:p>
        </p:txBody>
      </p:sp>
      <p:pic>
        <p:nvPicPr>
          <p:cNvPr id="5" name="Image 4">
            <a:extLst>
              <a:ext uri="{FF2B5EF4-FFF2-40B4-BE49-F238E27FC236}">
                <a16:creationId xmlns:a16="http://schemas.microsoft.com/office/drawing/2014/main" id="{85A5423A-4545-4E0D-8F44-D4B6F703C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8661" y="11024"/>
            <a:ext cx="3415339" cy="5143500"/>
          </a:xfrm>
          <a:prstGeom prst="rect">
            <a:avLst/>
          </a:prstGeom>
        </p:spPr>
      </p:pic>
    </p:spTree>
    <p:extLst>
      <p:ext uri="{BB962C8B-B14F-4D97-AF65-F5344CB8AC3E}">
        <p14:creationId xmlns:p14="http://schemas.microsoft.com/office/powerpoint/2010/main" val="291310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4EE2C3A-EAE4-4C6F-A856-12C8D10B76D1}"/>
              </a:ext>
            </a:extLst>
          </p:cNvPr>
          <p:cNvSpPr>
            <a:spLocks noGrp="1"/>
          </p:cNvSpPr>
          <p:nvPr>
            <p:ph type="title"/>
          </p:nvPr>
        </p:nvSpPr>
        <p:spPr>
          <a:xfrm>
            <a:off x="114300" y="1101821"/>
            <a:ext cx="5298141" cy="3329867"/>
          </a:xfrm>
          <a:noFill/>
        </p:spPr>
        <p:txBody>
          <a:bodyPr/>
          <a:lstStyle/>
          <a:p>
            <a:br>
              <a:rPr lang="en-US" dirty="0">
                <a:solidFill>
                  <a:schemeClr val="bg1"/>
                </a:solidFill>
              </a:rPr>
            </a:br>
            <a:br>
              <a:rPr lang="en-US" dirty="0">
                <a:solidFill>
                  <a:schemeClr val="bg1"/>
                </a:solidFill>
              </a:rPr>
            </a:br>
            <a:r>
              <a:rPr lang="en-US" dirty="0">
                <a:solidFill>
                  <a:schemeClr val="bg1"/>
                </a:solidFill>
              </a:rPr>
              <a:t>Sensing that some major disruptions are about to happen on planet Earth, Super Heroes have agreed to team up during their free time.</a:t>
            </a:r>
            <a:br>
              <a:rPr lang="en-US" dirty="0">
                <a:solidFill>
                  <a:schemeClr val="bg1"/>
                </a:solidFill>
              </a:rPr>
            </a:br>
            <a:br>
              <a:rPr lang="en-US" dirty="0">
                <a:solidFill>
                  <a:schemeClr val="bg1"/>
                </a:solidFill>
              </a:rPr>
            </a:br>
            <a:r>
              <a:rPr lang="en-US" dirty="0">
                <a:solidFill>
                  <a:schemeClr val="bg1"/>
                </a:solidFill>
              </a:rPr>
              <a:t>They need you in order to coordinate!</a:t>
            </a:r>
            <a:br>
              <a:rPr lang="en-US" dirty="0">
                <a:solidFill>
                  <a:schemeClr val="bg1"/>
                </a:solidFill>
              </a:rPr>
            </a:br>
            <a:br>
              <a:rPr lang="en-US" sz="3600" dirty="0">
                <a:solidFill>
                  <a:schemeClr val="bg1"/>
                </a:solidFill>
              </a:rPr>
            </a:br>
            <a:endParaRPr lang="fr-FR" sz="3600" b="1" dirty="0">
              <a:solidFill>
                <a:schemeClr val="bg1"/>
              </a:solidFill>
              <a:latin typeface="Arial Rounded MT Bold" panose="020F0704030504030204" pitchFamily="34" charset="0"/>
              <a:cs typeface="Arial" charset="0"/>
            </a:endParaRPr>
          </a:p>
        </p:txBody>
      </p:sp>
      <p:sp>
        <p:nvSpPr>
          <p:cNvPr id="5" name="Titre 3">
            <a:extLst>
              <a:ext uri="{FF2B5EF4-FFF2-40B4-BE49-F238E27FC236}">
                <a16:creationId xmlns:a16="http://schemas.microsoft.com/office/drawing/2014/main" id="{907B6C81-532C-40A3-8A11-C3EFBDA552C8}"/>
              </a:ext>
            </a:extLst>
          </p:cNvPr>
          <p:cNvSpPr txBox="1">
            <a:spLocks/>
          </p:cNvSpPr>
          <p:nvPr/>
        </p:nvSpPr>
        <p:spPr>
          <a:xfrm>
            <a:off x="-255494" y="386766"/>
            <a:ext cx="9144000" cy="352822"/>
          </a:xfrm>
          <a:prstGeom prst="rect">
            <a:avLst/>
          </a:prstGeom>
          <a:noFill/>
        </p:spPr>
        <p:txBody>
          <a:bodyPr lIns="0" tIns="0" rIns="0" bIns="0" anchor="ctr">
            <a:noAutofit/>
          </a:bodyPr>
          <a:lstStyle>
            <a:lvl1pPr algn="l" defTabSz="815680" rtl="0" eaLnBrk="0" fontAlgn="base" hangingPunct="0">
              <a:spcBef>
                <a:spcPct val="0"/>
              </a:spcBef>
              <a:spcAft>
                <a:spcPct val="0"/>
              </a:spcAft>
              <a:defRPr sz="2400" kern="1200">
                <a:solidFill>
                  <a:srgbClr val="00008F"/>
                </a:solidFill>
                <a:latin typeface="+mn-lt"/>
                <a:ea typeface="+mj-ea"/>
                <a:cs typeface="Arial" pitchFamily="34" charset="0"/>
              </a:defRPr>
            </a:lvl1pPr>
            <a:lvl2pPr algn="ctr" defTabSz="815680" rtl="0" eaLnBrk="0" fontAlgn="base" hangingPunct="0">
              <a:spcBef>
                <a:spcPct val="0"/>
              </a:spcBef>
              <a:spcAft>
                <a:spcPct val="0"/>
              </a:spcAft>
              <a:defRPr sz="4000">
                <a:solidFill>
                  <a:schemeClr val="tx1"/>
                </a:solidFill>
                <a:latin typeface="Source Sans Pro" pitchFamily="34" charset="0"/>
              </a:defRPr>
            </a:lvl2pPr>
            <a:lvl3pPr algn="ctr" defTabSz="815680" rtl="0" eaLnBrk="0" fontAlgn="base" hangingPunct="0">
              <a:spcBef>
                <a:spcPct val="0"/>
              </a:spcBef>
              <a:spcAft>
                <a:spcPct val="0"/>
              </a:spcAft>
              <a:defRPr sz="4000">
                <a:solidFill>
                  <a:schemeClr val="tx1"/>
                </a:solidFill>
                <a:latin typeface="Source Sans Pro" pitchFamily="34" charset="0"/>
              </a:defRPr>
            </a:lvl3pPr>
            <a:lvl4pPr algn="ctr" defTabSz="815680" rtl="0" eaLnBrk="0" fontAlgn="base" hangingPunct="0">
              <a:spcBef>
                <a:spcPct val="0"/>
              </a:spcBef>
              <a:spcAft>
                <a:spcPct val="0"/>
              </a:spcAft>
              <a:defRPr sz="4000">
                <a:solidFill>
                  <a:schemeClr val="tx1"/>
                </a:solidFill>
                <a:latin typeface="Source Sans Pro" pitchFamily="34" charset="0"/>
              </a:defRPr>
            </a:lvl4pPr>
            <a:lvl5pPr algn="ctr" defTabSz="815680" rtl="0" eaLnBrk="0" fontAlgn="base" hangingPunct="0">
              <a:spcBef>
                <a:spcPct val="0"/>
              </a:spcBef>
              <a:spcAft>
                <a:spcPct val="0"/>
              </a:spcAft>
              <a:defRPr sz="4000">
                <a:solidFill>
                  <a:schemeClr val="tx1"/>
                </a:solidFill>
                <a:latin typeface="Source Sans Pro" pitchFamily="34" charset="0"/>
              </a:defRPr>
            </a:lvl5pPr>
            <a:lvl6pPr marL="535115" algn="ctr" defTabSz="815680" rtl="0" fontAlgn="base">
              <a:spcBef>
                <a:spcPct val="0"/>
              </a:spcBef>
              <a:spcAft>
                <a:spcPct val="0"/>
              </a:spcAft>
              <a:defRPr sz="4000">
                <a:solidFill>
                  <a:schemeClr val="tx1"/>
                </a:solidFill>
                <a:latin typeface="Calibri" pitchFamily="34" charset="0"/>
              </a:defRPr>
            </a:lvl6pPr>
            <a:lvl7pPr marL="1070230" algn="ctr" defTabSz="815680" rtl="0" fontAlgn="base">
              <a:spcBef>
                <a:spcPct val="0"/>
              </a:spcBef>
              <a:spcAft>
                <a:spcPct val="0"/>
              </a:spcAft>
              <a:defRPr sz="4000">
                <a:solidFill>
                  <a:schemeClr val="tx1"/>
                </a:solidFill>
                <a:latin typeface="Calibri" pitchFamily="34" charset="0"/>
              </a:defRPr>
            </a:lvl7pPr>
            <a:lvl8pPr marL="1605346" algn="ctr" defTabSz="815680" rtl="0" fontAlgn="base">
              <a:spcBef>
                <a:spcPct val="0"/>
              </a:spcBef>
              <a:spcAft>
                <a:spcPct val="0"/>
              </a:spcAft>
              <a:defRPr sz="4000">
                <a:solidFill>
                  <a:schemeClr val="tx1"/>
                </a:solidFill>
                <a:latin typeface="Calibri" pitchFamily="34" charset="0"/>
              </a:defRPr>
            </a:lvl8pPr>
            <a:lvl9pPr marL="2140462" algn="ctr" defTabSz="815680" rtl="0" fontAlgn="base">
              <a:spcBef>
                <a:spcPct val="0"/>
              </a:spcBef>
              <a:spcAft>
                <a:spcPct val="0"/>
              </a:spcAft>
              <a:defRPr sz="4000">
                <a:solidFill>
                  <a:schemeClr val="tx1"/>
                </a:solidFill>
                <a:latin typeface="Calibri" pitchFamily="34" charset="0"/>
              </a:defRPr>
            </a:lvl9pPr>
          </a:lstStyle>
          <a:p>
            <a:pPr algn="ctr"/>
            <a:r>
              <a:rPr lang="fr-FR" sz="3600" b="1" dirty="0">
                <a:solidFill>
                  <a:srgbClr val="E52332"/>
                </a:solidFill>
                <a:latin typeface="Arial Rounded MT Bold" panose="020F0704030504030204" pitchFamily="34" charset="0"/>
                <a:cs typeface="Arial" charset="0"/>
              </a:rPr>
              <a:t>BREAKING NEWS!</a:t>
            </a:r>
            <a:endParaRPr lang="fr-FR" sz="3600" b="1" dirty="0">
              <a:solidFill>
                <a:schemeClr val="bg1"/>
              </a:solidFill>
              <a:latin typeface="Arial Rounded MT Bold" panose="020F0704030504030204" pitchFamily="34" charset="0"/>
              <a:cs typeface="Arial" charset="0"/>
            </a:endParaRPr>
          </a:p>
        </p:txBody>
      </p:sp>
      <p:pic>
        <p:nvPicPr>
          <p:cNvPr id="3" name="Image 2">
            <a:extLst>
              <a:ext uri="{FF2B5EF4-FFF2-40B4-BE49-F238E27FC236}">
                <a16:creationId xmlns:a16="http://schemas.microsoft.com/office/drawing/2014/main" id="{1E056D60-D8C1-4AB7-AAE1-1BFB07C28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2937" y="937954"/>
            <a:ext cx="2743200" cy="3657600"/>
          </a:xfrm>
          <a:prstGeom prst="rect">
            <a:avLst/>
          </a:prstGeom>
        </p:spPr>
      </p:pic>
    </p:spTree>
    <p:extLst>
      <p:ext uri="{BB962C8B-B14F-4D97-AF65-F5344CB8AC3E}">
        <p14:creationId xmlns:p14="http://schemas.microsoft.com/office/powerpoint/2010/main" val="371134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4EE2C3A-EAE4-4C6F-A856-12C8D10B76D1}"/>
              </a:ext>
            </a:extLst>
          </p:cNvPr>
          <p:cNvSpPr>
            <a:spLocks noGrp="1"/>
          </p:cNvSpPr>
          <p:nvPr>
            <p:ph type="title"/>
          </p:nvPr>
        </p:nvSpPr>
        <p:spPr>
          <a:xfrm>
            <a:off x="134911" y="739589"/>
            <a:ext cx="8948129" cy="2064572"/>
          </a:xfrm>
          <a:noFill/>
        </p:spPr>
        <p:txBody>
          <a:bodyPr/>
          <a:lstStyle/>
          <a:p>
            <a:r>
              <a:rPr lang="en-US" dirty="0">
                <a:solidFill>
                  <a:schemeClr val="bg1"/>
                </a:solidFill>
              </a:rPr>
              <a:t>Heroes will have a technical gizmo built by Wayne Enterprise that </a:t>
            </a:r>
            <a:br>
              <a:rPr lang="en-US" dirty="0">
                <a:solidFill>
                  <a:schemeClr val="bg1"/>
                </a:solidFill>
              </a:rPr>
            </a:br>
            <a:br>
              <a:rPr lang="en-US" dirty="0">
                <a:solidFill>
                  <a:schemeClr val="bg1"/>
                </a:solidFill>
              </a:rPr>
            </a:br>
            <a:r>
              <a:rPr lang="en-US" dirty="0">
                <a:solidFill>
                  <a:schemeClr val="bg1"/>
                </a:solidFill>
              </a:rPr>
              <a:t>- Signals your team when they are available</a:t>
            </a:r>
            <a:br>
              <a:rPr lang="en-US" dirty="0">
                <a:solidFill>
                  <a:schemeClr val="bg1"/>
                </a:solidFill>
              </a:rPr>
            </a:br>
            <a:r>
              <a:rPr lang="en-US" dirty="0">
                <a:solidFill>
                  <a:schemeClr val="bg1"/>
                </a:solidFill>
              </a:rPr>
              <a:t>- Allows you to request the super heroes to handle super tasks</a:t>
            </a:r>
            <a:br>
              <a:rPr lang="en-US" dirty="0">
                <a:solidFill>
                  <a:schemeClr val="bg1"/>
                </a:solidFill>
              </a:rPr>
            </a:br>
            <a:br>
              <a:rPr lang="en-US" dirty="0">
                <a:solidFill>
                  <a:schemeClr val="bg1"/>
                </a:solidFill>
              </a:rPr>
            </a:br>
            <a:r>
              <a:rPr lang="en-US" dirty="0">
                <a:solidFill>
                  <a:schemeClr val="bg1"/>
                </a:solidFill>
              </a:rPr>
              <a:t>Your mission is to coordinate Super Heroes interventions by writing the piece of software that will interact with these devices</a:t>
            </a:r>
            <a:endParaRPr lang="fr-FR" sz="3600" b="1" dirty="0">
              <a:solidFill>
                <a:schemeClr val="bg1"/>
              </a:solidFill>
              <a:latin typeface="Arial Rounded MT Bold" panose="020F0704030504030204" pitchFamily="34" charset="0"/>
              <a:cs typeface="Arial" charset="0"/>
            </a:endParaRPr>
          </a:p>
        </p:txBody>
      </p:sp>
      <p:pic>
        <p:nvPicPr>
          <p:cNvPr id="3" name="Image 2">
            <a:extLst>
              <a:ext uri="{FF2B5EF4-FFF2-40B4-BE49-F238E27FC236}">
                <a16:creationId xmlns:a16="http://schemas.microsoft.com/office/drawing/2014/main" id="{862EEDF6-8DBD-40D1-8062-7F938C29E7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2991" y="3188516"/>
            <a:ext cx="2986802" cy="1605406"/>
          </a:xfrm>
          <a:prstGeom prst="rect">
            <a:avLst/>
          </a:prstGeom>
        </p:spPr>
      </p:pic>
    </p:spTree>
    <p:extLst>
      <p:ext uri="{BB962C8B-B14F-4D97-AF65-F5344CB8AC3E}">
        <p14:creationId xmlns:p14="http://schemas.microsoft.com/office/powerpoint/2010/main" val="80514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4EE2C3A-EAE4-4C6F-A856-12C8D10B76D1}"/>
              </a:ext>
            </a:extLst>
          </p:cNvPr>
          <p:cNvSpPr>
            <a:spLocks noGrp="1"/>
          </p:cNvSpPr>
          <p:nvPr>
            <p:ph type="title"/>
          </p:nvPr>
        </p:nvSpPr>
        <p:spPr>
          <a:xfrm>
            <a:off x="0" y="2450778"/>
            <a:ext cx="9144000" cy="352822"/>
          </a:xfrm>
          <a:noFill/>
        </p:spPr>
        <p:txBody>
          <a:bodyPr/>
          <a:lstStyle/>
          <a:p>
            <a:pPr algn="ctr" eaLnBrk="1" hangingPunct="1">
              <a:tabLst>
                <a:tab pos="323113" algn="l"/>
                <a:tab pos="639139" algn="l"/>
                <a:tab pos="963670" algn="l"/>
                <a:tab pos="1279696" algn="l"/>
                <a:tab pos="1602809" algn="l"/>
                <a:tab pos="1918836" algn="l"/>
              </a:tabLst>
            </a:pPr>
            <a:r>
              <a:rPr lang="en-US" sz="3600" b="1" dirty="0">
                <a:solidFill>
                  <a:schemeClr val="bg1"/>
                </a:solidFill>
                <a:latin typeface="Arial Rounded MT Bold" panose="020F0704030504030204" pitchFamily="34" charset="0"/>
                <a:cs typeface="Arial" charset="0"/>
              </a:rPr>
              <a:t>Here are the specs:</a:t>
            </a:r>
          </a:p>
        </p:txBody>
      </p:sp>
    </p:spTree>
    <p:extLst>
      <p:ext uri="{BB962C8B-B14F-4D97-AF65-F5344CB8AC3E}">
        <p14:creationId xmlns:p14="http://schemas.microsoft.com/office/powerpoint/2010/main" val="1466645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ABE3AF-F7B5-4EAC-B712-E324D26A945B}"/>
              </a:ext>
            </a:extLst>
          </p:cNvPr>
          <p:cNvSpPr/>
          <p:nvPr/>
        </p:nvSpPr>
        <p:spPr>
          <a:xfrm>
            <a:off x="3066232" y="1885518"/>
            <a:ext cx="2859437" cy="1704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Your</a:t>
            </a:r>
            <a:r>
              <a:rPr lang="fr-FR" dirty="0"/>
              <a:t> app</a:t>
            </a:r>
          </a:p>
          <a:p>
            <a:pPr algn="ctr"/>
            <a:r>
              <a:rPr lang="fr-FR" dirty="0" err="1"/>
              <a:t>goes</a:t>
            </a:r>
            <a:r>
              <a:rPr lang="fr-FR" dirty="0"/>
              <a:t> </a:t>
            </a:r>
            <a:r>
              <a:rPr lang="fr-FR" dirty="0" err="1"/>
              <a:t>there</a:t>
            </a:r>
            <a:endParaRPr lang="fr-FR" dirty="0"/>
          </a:p>
        </p:txBody>
      </p:sp>
      <p:sp>
        <p:nvSpPr>
          <p:cNvPr id="3" name="Flèche : droite 2">
            <a:extLst>
              <a:ext uri="{FF2B5EF4-FFF2-40B4-BE49-F238E27FC236}">
                <a16:creationId xmlns:a16="http://schemas.microsoft.com/office/drawing/2014/main" id="{3C092422-5541-4CC7-AF9A-60F62BDF413E}"/>
              </a:ext>
            </a:extLst>
          </p:cNvPr>
          <p:cNvSpPr/>
          <p:nvPr/>
        </p:nvSpPr>
        <p:spPr>
          <a:xfrm>
            <a:off x="1400174" y="2021560"/>
            <a:ext cx="1418095" cy="550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Heroes</a:t>
            </a:r>
          </a:p>
        </p:txBody>
      </p:sp>
      <p:sp>
        <p:nvSpPr>
          <p:cNvPr id="9" name="Flèche : droite 8">
            <a:extLst>
              <a:ext uri="{FF2B5EF4-FFF2-40B4-BE49-F238E27FC236}">
                <a16:creationId xmlns:a16="http://schemas.microsoft.com/office/drawing/2014/main" id="{C6389DB6-3675-45BF-BA87-5C083AB96A7F}"/>
              </a:ext>
            </a:extLst>
          </p:cNvPr>
          <p:cNvSpPr/>
          <p:nvPr/>
        </p:nvSpPr>
        <p:spPr>
          <a:xfrm>
            <a:off x="1400174" y="2809916"/>
            <a:ext cx="1418095" cy="550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Events</a:t>
            </a:r>
          </a:p>
        </p:txBody>
      </p:sp>
      <p:sp>
        <p:nvSpPr>
          <p:cNvPr id="10" name="Flèche : droite 9">
            <a:extLst>
              <a:ext uri="{FF2B5EF4-FFF2-40B4-BE49-F238E27FC236}">
                <a16:creationId xmlns:a16="http://schemas.microsoft.com/office/drawing/2014/main" id="{83B1C51E-5B34-4AD3-AB59-AB482EBE0E47}"/>
              </a:ext>
            </a:extLst>
          </p:cNvPr>
          <p:cNvSpPr/>
          <p:nvPr/>
        </p:nvSpPr>
        <p:spPr>
          <a:xfrm>
            <a:off x="6263738" y="2462829"/>
            <a:ext cx="1896120" cy="550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Intervention Plan</a:t>
            </a:r>
          </a:p>
        </p:txBody>
      </p:sp>
    </p:spTree>
    <p:extLst>
      <p:ext uri="{BB962C8B-B14F-4D97-AF65-F5344CB8AC3E}">
        <p14:creationId xmlns:p14="http://schemas.microsoft.com/office/powerpoint/2010/main" val="121866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9E264E3-6DD3-4C72-9868-69018F6377EF}"/>
              </a:ext>
            </a:extLst>
          </p:cNvPr>
          <p:cNvSpPr txBox="1"/>
          <p:nvPr/>
        </p:nvSpPr>
        <p:spPr bwMode="auto">
          <a:xfrm>
            <a:off x="3207578" y="2247982"/>
            <a:ext cx="5021451"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eaLnBrk="1" hangingPunct="1"/>
            <a:r>
              <a:rPr lang="fr-FR" sz="3600" dirty="0">
                <a:solidFill>
                  <a:schemeClr val="bg1"/>
                </a:solidFill>
                <a:latin typeface="+mj-lt"/>
                <a:cs typeface="Arial" pitchFamily="34" charset="0"/>
              </a:rPr>
              <a:t>{</a:t>
            </a:r>
          </a:p>
          <a:p>
            <a:pPr eaLnBrk="1" hangingPunct="1"/>
            <a:r>
              <a:rPr lang="fr-FR" sz="3600" dirty="0">
                <a:solidFill>
                  <a:schemeClr val="bg1"/>
                </a:solidFill>
                <a:latin typeface="+mj-lt"/>
                <a:cs typeface="Arial" pitchFamily="34" charset="0"/>
              </a:rPr>
              <a:t>	"</a:t>
            </a:r>
            <a:r>
              <a:rPr lang="fr-FR" sz="3600" dirty="0" err="1">
                <a:solidFill>
                  <a:schemeClr val="bg1"/>
                </a:solidFill>
                <a:latin typeface="+mj-lt"/>
                <a:cs typeface="Arial" pitchFamily="34" charset="0"/>
              </a:rPr>
              <a:t>name</a:t>
            </a:r>
            <a:r>
              <a:rPr lang="fr-FR" sz="3600" dirty="0">
                <a:solidFill>
                  <a:schemeClr val="bg1"/>
                </a:solidFill>
                <a:latin typeface="+mj-lt"/>
                <a:cs typeface="Arial" pitchFamily="34" charset="0"/>
              </a:rPr>
              <a:t>": </a:t>
            </a:r>
            <a:r>
              <a:rPr lang="fr-FR" sz="3600" dirty="0">
                <a:solidFill>
                  <a:schemeClr val="bg1"/>
                </a:solidFill>
                <a:cs typeface="Arial" pitchFamily="34" charset="0"/>
              </a:rPr>
              <a:t>"</a:t>
            </a:r>
            <a:r>
              <a:rPr lang="fr-FR" sz="3600" dirty="0">
                <a:solidFill>
                  <a:schemeClr val="bg1"/>
                </a:solidFill>
                <a:latin typeface="+mj-lt"/>
                <a:cs typeface="Arial" pitchFamily="34" charset="0"/>
              </a:rPr>
              <a:t>Gambit</a:t>
            </a:r>
            <a:r>
              <a:rPr lang="fr-FR" sz="3600" dirty="0">
                <a:solidFill>
                  <a:schemeClr val="bg1"/>
                </a:solidFill>
                <a:cs typeface="Arial" pitchFamily="34" charset="0"/>
              </a:rPr>
              <a:t>"</a:t>
            </a:r>
            <a:r>
              <a:rPr lang="fr-FR" sz="3600" dirty="0">
                <a:solidFill>
                  <a:schemeClr val="bg1"/>
                </a:solidFill>
                <a:latin typeface="+mj-lt"/>
                <a:cs typeface="Arial" pitchFamily="34" charset="0"/>
              </a:rPr>
              <a:t> </a:t>
            </a:r>
          </a:p>
          <a:p>
            <a:pPr eaLnBrk="1" hangingPunct="1"/>
            <a:r>
              <a:rPr lang="fr-FR" sz="3600" dirty="0">
                <a:solidFill>
                  <a:schemeClr val="bg1"/>
                </a:solidFill>
                <a:latin typeface="+mj-lt"/>
                <a:cs typeface="Arial" pitchFamily="34" charset="0"/>
              </a:rPr>
              <a:t>}</a:t>
            </a:r>
          </a:p>
        </p:txBody>
      </p:sp>
      <p:sp>
        <p:nvSpPr>
          <p:cNvPr id="5" name="ZoneTexte 4">
            <a:extLst>
              <a:ext uri="{FF2B5EF4-FFF2-40B4-BE49-F238E27FC236}">
                <a16:creationId xmlns:a16="http://schemas.microsoft.com/office/drawing/2014/main" id="{F4BA282F-9B73-4CF3-B6A8-C67867993D51}"/>
              </a:ext>
            </a:extLst>
          </p:cNvPr>
          <p:cNvSpPr txBox="1"/>
          <p:nvPr/>
        </p:nvSpPr>
        <p:spPr bwMode="auto">
          <a:xfrm>
            <a:off x="3207578" y="1749446"/>
            <a:ext cx="492071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eaLnBrk="1" hangingPunct="1"/>
            <a:r>
              <a:rPr lang="fr-FR" sz="2800" dirty="0">
                <a:solidFill>
                  <a:schemeClr val="bg1"/>
                </a:solidFill>
                <a:latin typeface="+mj-lt"/>
                <a:cs typeface="Arial" pitchFamily="34" charset="0"/>
              </a:rPr>
              <a:t>registration </a:t>
            </a:r>
            <a:r>
              <a:rPr lang="fr-FR" sz="2800" dirty="0" err="1">
                <a:solidFill>
                  <a:schemeClr val="bg1"/>
                </a:solidFill>
                <a:latin typeface="+mj-lt"/>
                <a:cs typeface="Arial" pitchFamily="34" charset="0"/>
              </a:rPr>
              <a:t>EndPoint</a:t>
            </a:r>
            <a:r>
              <a:rPr lang="fr-FR" sz="2800" dirty="0">
                <a:solidFill>
                  <a:schemeClr val="bg1"/>
                </a:solidFill>
                <a:latin typeface="+mj-lt"/>
                <a:cs typeface="Arial" pitchFamily="34" charset="0"/>
              </a:rPr>
              <a:t> : POST</a:t>
            </a:r>
          </a:p>
        </p:txBody>
      </p:sp>
      <p:sp>
        <p:nvSpPr>
          <p:cNvPr id="13" name="ZoneTexte 12">
            <a:extLst>
              <a:ext uri="{FF2B5EF4-FFF2-40B4-BE49-F238E27FC236}">
                <a16:creationId xmlns:a16="http://schemas.microsoft.com/office/drawing/2014/main" id="{F80497BC-5D1F-4724-A635-D4B3F8530610}"/>
              </a:ext>
            </a:extLst>
          </p:cNvPr>
          <p:cNvSpPr txBox="1"/>
          <p:nvPr/>
        </p:nvSpPr>
        <p:spPr bwMode="auto">
          <a:xfrm>
            <a:off x="1955596" y="287797"/>
            <a:ext cx="597144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eaLnBrk="1" hangingPunct="1"/>
            <a:r>
              <a:rPr lang="fr-FR" sz="4000" dirty="0">
                <a:solidFill>
                  <a:schemeClr val="bg1"/>
                </a:solidFill>
                <a:latin typeface="+mj-lt"/>
                <a:cs typeface="Arial" pitchFamily="34" charset="0"/>
              </a:rPr>
              <a:t>Hero Gambit </a:t>
            </a:r>
            <a:r>
              <a:rPr lang="fr-FR" sz="4000" dirty="0" err="1">
                <a:solidFill>
                  <a:schemeClr val="bg1"/>
                </a:solidFill>
                <a:latin typeface="+mj-lt"/>
                <a:cs typeface="Arial" pitchFamily="34" charset="0"/>
              </a:rPr>
              <a:t>is</a:t>
            </a:r>
            <a:r>
              <a:rPr lang="fr-FR" sz="4000" dirty="0">
                <a:solidFill>
                  <a:schemeClr val="bg1"/>
                </a:solidFill>
                <a:latin typeface="+mj-lt"/>
                <a:cs typeface="Arial" pitchFamily="34" charset="0"/>
              </a:rPr>
              <a:t> </a:t>
            </a:r>
            <a:r>
              <a:rPr lang="fr-FR" sz="4000" dirty="0" err="1">
                <a:solidFill>
                  <a:schemeClr val="bg1"/>
                </a:solidFill>
                <a:latin typeface="+mj-lt"/>
                <a:cs typeface="Arial" pitchFamily="34" charset="0"/>
              </a:rPr>
              <a:t>available</a:t>
            </a:r>
            <a:endParaRPr lang="fr-FR" sz="4000" dirty="0">
              <a:solidFill>
                <a:schemeClr val="bg1"/>
              </a:solidFill>
              <a:latin typeface="+mj-lt"/>
              <a:cs typeface="Arial" pitchFamily="34" charset="0"/>
            </a:endParaRPr>
          </a:p>
        </p:txBody>
      </p:sp>
      <p:pic>
        <p:nvPicPr>
          <p:cNvPr id="3" name="Image 2">
            <a:extLst>
              <a:ext uri="{FF2B5EF4-FFF2-40B4-BE49-F238E27FC236}">
                <a16:creationId xmlns:a16="http://schemas.microsoft.com/office/drawing/2014/main" id="{18B9EB2B-F86F-4D88-8207-D84F6CB4E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74" y="1388603"/>
            <a:ext cx="2286000" cy="3467100"/>
          </a:xfrm>
          <a:prstGeom prst="rect">
            <a:avLst/>
          </a:prstGeom>
        </p:spPr>
      </p:pic>
    </p:spTree>
    <p:extLst>
      <p:ext uri="{BB962C8B-B14F-4D97-AF65-F5344CB8AC3E}">
        <p14:creationId xmlns:p14="http://schemas.microsoft.com/office/powerpoint/2010/main" val="3862614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9E264E3-6DD3-4C72-9868-69018F6377EF}"/>
              </a:ext>
            </a:extLst>
          </p:cNvPr>
          <p:cNvSpPr txBox="1"/>
          <p:nvPr/>
        </p:nvSpPr>
        <p:spPr bwMode="auto">
          <a:xfrm>
            <a:off x="2447706" y="2411375"/>
            <a:ext cx="5711126"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eaLnBrk="1" hangingPunct="1"/>
            <a:r>
              <a:rPr lang="fr-FR" dirty="0">
                <a:solidFill>
                  <a:schemeClr val="bg1"/>
                </a:solidFill>
                <a:latin typeface="+mj-lt"/>
                <a:cs typeface="Arial" pitchFamily="34" charset="0"/>
              </a:rPr>
              <a:t>[</a:t>
            </a:r>
          </a:p>
          <a:p>
            <a:pPr eaLnBrk="1" hangingPunct="1"/>
            <a:r>
              <a:rPr lang="fr-FR" dirty="0">
                <a:solidFill>
                  <a:schemeClr val="bg1"/>
                </a:solidFill>
                <a:latin typeface="+mj-lt"/>
                <a:cs typeface="Arial" pitchFamily="34" charset="0"/>
              </a:rPr>
              <a:t>	{</a:t>
            </a:r>
          </a:p>
          <a:p>
            <a:pPr eaLnBrk="1" hangingPunct="1"/>
            <a:r>
              <a:rPr lang="fr-FR" dirty="0">
                <a:solidFill>
                  <a:schemeClr val="bg1"/>
                </a:solidFill>
                <a:latin typeface="+mj-lt"/>
                <a:cs typeface="Arial" pitchFamily="34" charset="0"/>
              </a:rPr>
              <a:t>		"</a:t>
            </a:r>
            <a:r>
              <a:rPr lang="fr-FR" dirty="0" err="1">
                <a:solidFill>
                  <a:schemeClr val="bg1"/>
                </a:solidFill>
                <a:latin typeface="+mj-lt"/>
                <a:cs typeface="Arial" pitchFamily="34" charset="0"/>
              </a:rPr>
              <a:t>hero</a:t>
            </a:r>
            <a:r>
              <a:rPr lang="fr-FR" dirty="0">
                <a:solidFill>
                  <a:schemeClr val="bg1"/>
                </a:solidFill>
                <a:latin typeface="+mj-lt"/>
                <a:cs typeface="Arial" pitchFamily="34" charset="0"/>
              </a:rPr>
              <a:t>": </a:t>
            </a:r>
            <a:r>
              <a:rPr lang="fr-FR" dirty="0">
                <a:solidFill>
                  <a:schemeClr val="bg1"/>
                </a:solidFill>
                <a:cs typeface="Arial" pitchFamily="34" charset="0"/>
              </a:rPr>
              <a:t>"</a:t>
            </a:r>
            <a:r>
              <a:rPr lang="fr-FR" dirty="0">
                <a:solidFill>
                  <a:schemeClr val="bg1"/>
                </a:solidFill>
                <a:latin typeface="+mj-lt"/>
                <a:cs typeface="Arial" pitchFamily="34" charset="0"/>
              </a:rPr>
              <a:t>Gambit",</a:t>
            </a:r>
          </a:p>
          <a:p>
            <a:pPr eaLnBrk="1" hangingPunct="1"/>
            <a:r>
              <a:rPr lang="fr-FR" dirty="0">
                <a:solidFill>
                  <a:schemeClr val="bg1"/>
                </a:solidFill>
                <a:latin typeface="+mj-lt"/>
                <a:cs typeface="Arial" pitchFamily="34" charset="0"/>
              </a:rPr>
              <a:t>		"location": "</a:t>
            </a:r>
            <a:r>
              <a:rPr lang="fr-FR" dirty="0" err="1">
                <a:solidFill>
                  <a:schemeClr val="bg1"/>
                </a:solidFill>
                <a:latin typeface="+mj-lt"/>
                <a:cs typeface="Arial" pitchFamily="34" charset="0"/>
              </a:rPr>
              <a:t>Batcave</a:t>
            </a:r>
            <a:r>
              <a:rPr lang="fr-FR" dirty="0">
                <a:solidFill>
                  <a:schemeClr val="bg1"/>
                </a:solidFill>
                <a:latin typeface="+mj-lt"/>
                <a:cs typeface="Arial" pitchFamily="34" charset="0"/>
              </a:rPr>
              <a:t>",</a:t>
            </a:r>
          </a:p>
          <a:p>
            <a:pPr eaLnBrk="1" hangingPunct="1"/>
            <a:r>
              <a:rPr lang="fr-FR" dirty="0">
                <a:solidFill>
                  <a:schemeClr val="bg1"/>
                </a:solidFill>
                <a:latin typeface="+mj-lt"/>
                <a:cs typeface="Arial" pitchFamily="34" charset="0"/>
              </a:rPr>
              <a:t>		"action": "Standby"</a:t>
            </a:r>
          </a:p>
          <a:p>
            <a:pPr eaLnBrk="1" hangingPunct="1"/>
            <a:r>
              <a:rPr lang="fr-FR" dirty="0">
                <a:solidFill>
                  <a:schemeClr val="bg1"/>
                </a:solidFill>
                <a:latin typeface="+mj-lt"/>
                <a:cs typeface="Arial" pitchFamily="34" charset="0"/>
              </a:rPr>
              <a:t>	}</a:t>
            </a:r>
          </a:p>
          <a:p>
            <a:pPr eaLnBrk="1" hangingPunct="1"/>
            <a:r>
              <a:rPr lang="fr-FR" dirty="0">
                <a:solidFill>
                  <a:schemeClr val="bg1"/>
                </a:solidFill>
                <a:latin typeface="+mj-lt"/>
                <a:cs typeface="Arial" pitchFamily="34" charset="0"/>
              </a:rPr>
              <a:t>]</a:t>
            </a:r>
          </a:p>
        </p:txBody>
      </p:sp>
      <p:sp>
        <p:nvSpPr>
          <p:cNvPr id="5" name="ZoneTexte 4">
            <a:extLst>
              <a:ext uri="{FF2B5EF4-FFF2-40B4-BE49-F238E27FC236}">
                <a16:creationId xmlns:a16="http://schemas.microsoft.com/office/drawing/2014/main" id="{F4BA282F-9B73-4CF3-B6A8-C67867993D51}"/>
              </a:ext>
            </a:extLst>
          </p:cNvPr>
          <p:cNvSpPr txBox="1"/>
          <p:nvPr/>
        </p:nvSpPr>
        <p:spPr bwMode="auto">
          <a:xfrm>
            <a:off x="1233995" y="148649"/>
            <a:ext cx="667601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fr-FR" sz="4000" dirty="0">
                <a:solidFill>
                  <a:schemeClr val="bg1"/>
                </a:solidFill>
                <a:latin typeface="+mj-lt"/>
                <a:cs typeface="Arial" pitchFamily="34" charset="0"/>
              </a:rPr>
              <a:t>It shows in intervention plan</a:t>
            </a:r>
          </a:p>
        </p:txBody>
      </p:sp>
      <p:sp>
        <p:nvSpPr>
          <p:cNvPr id="9" name="ZoneTexte 8">
            <a:extLst>
              <a:ext uri="{FF2B5EF4-FFF2-40B4-BE49-F238E27FC236}">
                <a16:creationId xmlns:a16="http://schemas.microsoft.com/office/drawing/2014/main" id="{9521761A-5FD4-41D3-BC41-B32CEB031F85}"/>
              </a:ext>
            </a:extLst>
          </p:cNvPr>
          <p:cNvSpPr txBox="1"/>
          <p:nvPr/>
        </p:nvSpPr>
        <p:spPr bwMode="auto">
          <a:xfrm>
            <a:off x="2313349" y="1091333"/>
            <a:ext cx="492071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eaLnBrk="1" hangingPunct="1"/>
            <a:r>
              <a:rPr lang="fr-FR" sz="2800" dirty="0" err="1">
                <a:solidFill>
                  <a:schemeClr val="bg1"/>
                </a:solidFill>
                <a:latin typeface="+mj-lt"/>
                <a:cs typeface="Arial" pitchFamily="34" charset="0"/>
              </a:rPr>
              <a:t>interventionPlan</a:t>
            </a:r>
            <a:r>
              <a:rPr lang="fr-FR" sz="2800" dirty="0">
                <a:solidFill>
                  <a:schemeClr val="bg1"/>
                </a:solidFill>
                <a:latin typeface="+mj-lt"/>
                <a:cs typeface="Arial" pitchFamily="34" charset="0"/>
              </a:rPr>
              <a:t> </a:t>
            </a:r>
            <a:r>
              <a:rPr lang="fr-FR" sz="2800" dirty="0" err="1">
                <a:solidFill>
                  <a:schemeClr val="bg1"/>
                </a:solidFill>
                <a:latin typeface="+mj-lt"/>
                <a:cs typeface="Arial" pitchFamily="34" charset="0"/>
              </a:rPr>
              <a:t>EndPoint</a:t>
            </a:r>
            <a:r>
              <a:rPr lang="fr-FR" sz="2800" dirty="0">
                <a:solidFill>
                  <a:schemeClr val="bg1"/>
                </a:solidFill>
                <a:latin typeface="+mj-lt"/>
                <a:cs typeface="Arial" pitchFamily="34" charset="0"/>
              </a:rPr>
              <a:t> : GET </a:t>
            </a:r>
            <a:r>
              <a:rPr lang="fr-FR" sz="2800" dirty="0" err="1">
                <a:solidFill>
                  <a:schemeClr val="bg1"/>
                </a:solidFill>
                <a:latin typeface="+mj-lt"/>
                <a:cs typeface="Arial" pitchFamily="34" charset="0"/>
              </a:rPr>
              <a:t>response</a:t>
            </a:r>
            <a:endParaRPr lang="fr-FR" sz="2800" dirty="0">
              <a:solidFill>
                <a:schemeClr val="bg1"/>
              </a:solidFill>
              <a:latin typeface="+mj-lt"/>
              <a:cs typeface="Arial" pitchFamily="34" charset="0"/>
            </a:endParaRPr>
          </a:p>
        </p:txBody>
      </p:sp>
    </p:spTree>
    <p:extLst>
      <p:ext uri="{BB962C8B-B14F-4D97-AF65-F5344CB8AC3E}">
        <p14:creationId xmlns:p14="http://schemas.microsoft.com/office/powerpoint/2010/main" val="181388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4BA282F-9B73-4CF3-B6A8-C67867993D51}"/>
              </a:ext>
            </a:extLst>
          </p:cNvPr>
          <p:cNvSpPr txBox="1"/>
          <p:nvPr/>
        </p:nvSpPr>
        <p:spPr bwMode="auto">
          <a:xfrm>
            <a:off x="1118759" y="164911"/>
            <a:ext cx="718699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fr-FR" sz="4000" dirty="0" err="1">
                <a:solidFill>
                  <a:schemeClr val="bg1"/>
                </a:solidFill>
                <a:latin typeface="+mj-lt"/>
                <a:cs typeface="Arial" pitchFamily="34" charset="0"/>
              </a:rPr>
              <a:t>There’s</a:t>
            </a:r>
            <a:r>
              <a:rPr lang="fr-FR" sz="4000" dirty="0">
                <a:solidFill>
                  <a:schemeClr val="bg1"/>
                </a:solidFill>
                <a:latin typeface="+mj-lt"/>
                <a:cs typeface="Arial" pitchFamily="34" charset="0"/>
              </a:rPr>
              <a:t> a Tsunami in New York! </a:t>
            </a:r>
          </a:p>
        </p:txBody>
      </p:sp>
      <p:pic>
        <p:nvPicPr>
          <p:cNvPr id="4" name="Image 3">
            <a:extLst>
              <a:ext uri="{FF2B5EF4-FFF2-40B4-BE49-F238E27FC236}">
                <a16:creationId xmlns:a16="http://schemas.microsoft.com/office/drawing/2014/main" id="{39505C06-D3B1-4AAD-BCE3-BB15D2BBC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53" y="1136831"/>
            <a:ext cx="6275294" cy="3533981"/>
          </a:xfrm>
          <a:prstGeom prst="rect">
            <a:avLst/>
          </a:prstGeom>
        </p:spPr>
      </p:pic>
    </p:spTree>
    <p:extLst>
      <p:ext uri="{BB962C8B-B14F-4D97-AF65-F5344CB8AC3E}">
        <p14:creationId xmlns:p14="http://schemas.microsoft.com/office/powerpoint/2010/main" val="348710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9E264E3-6DD3-4C72-9868-69018F6377EF}"/>
              </a:ext>
            </a:extLst>
          </p:cNvPr>
          <p:cNvSpPr txBox="1"/>
          <p:nvPr/>
        </p:nvSpPr>
        <p:spPr bwMode="auto">
          <a:xfrm>
            <a:off x="2935333" y="1746935"/>
            <a:ext cx="5711126"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eaLnBrk="1" hangingPunct="1"/>
            <a:r>
              <a:rPr lang="fr-FR" sz="3600" dirty="0">
                <a:solidFill>
                  <a:schemeClr val="bg1"/>
                </a:solidFill>
                <a:latin typeface="+mj-lt"/>
                <a:cs typeface="Arial" pitchFamily="34" charset="0"/>
              </a:rPr>
              <a:t>{</a:t>
            </a:r>
          </a:p>
          <a:p>
            <a:pPr eaLnBrk="1" hangingPunct="1"/>
            <a:r>
              <a:rPr lang="fr-FR" sz="3600" dirty="0">
                <a:solidFill>
                  <a:schemeClr val="bg1"/>
                </a:solidFill>
                <a:latin typeface="+mj-lt"/>
                <a:cs typeface="Arial" pitchFamily="34" charset="0"/>
              </a:rPr>
              <a:t>	</a:t>
            </a:r>
            <a:r>
              <a:rPr lang="fr-FR" sz="3600" dirty="0">
                <a:solidFill>
                  <a:schemeClr val="bg1"/>
                </a:solidFill>
                <a:cs typeface="Arial" pitchFamily="34" charset="0"/>
              </a:rPr>
              <a:t>"</a:t>
            </a:r>
            <a:r>
              <a:rPr lang="fr-FR" sz="3600" dirty="0">
                <a:solidFill>
                  <a:schemeClr val="bg1"/>
                </a:solidFill>
                <a:latin typeface="+mj-lt"/>
                <a:cs typeface="Arial" pitchFamily="34" charset="0"/>
              </a:rPr>
              <a:t>type": </a:t>
            </a:r>
            <a:r>
              <a:rPr lang="fr-FR" sz="3600" dirty="0">
                <a:solidFill>
                  <a:schemeClr val="bg1"/>
                </a:solidFill>
                <a:cs typeface="Arial" pitchFamily="34" charset="0"/>
              </a:rPr>
              <a:t>"</a:t>
            </a:r>
            <a:r>
              <a:rPr lang="fr-FR" sz="3600" dirty="0">
                <a:solidFill>
                  <a:schemeClr val="bg1"/>
                </a:solidFill>
                <a:latin typeface="+mj-lt"/>
                <a:cs typeface="Arial" pitchFamily="34" charset="0"/>
              </a:rPr>
              <a:t>Tsunami</a:t>
            </a:r>
            <a:r>
              <a:rPr lang="fr-FR" sz="3600" dirty="0">
                <a:solidFill>
                  <a:schemeClr val="bg1"/>
                </a:solidFill>
                <a:cs typeface="Arial" pitchFamily="34" charset="0"/>
              </a:rPr>
              <a:t>" </a:t>
            </a:r>
          </a:p>
          <a:p>
            <a:pPr eaLnBrk="1" hangingPunct="1"/>
            <a:r>
              <a:rPr lang="fr-FR" sz="3600" dirty="0">
                <a:solidFill>
                  <a:schemeClr val="bg1"/>
                </a:solidFill>
                <a:cs typeface="Arial" pitchFamily="34" charset="0"/>
              </a:rPr>
              <a:t>	"location" : "New York"</a:t>
            </a:r>
            <a:endParaRPr lang="fr-FR" sz="3600" dirty="0">
              <a:solidFill>
                <a:schemeClr val="bg1"/>
              </a:solidFill>
              <a:latin typeface="+mj-lt"/>
              <a:cs typeface="Arial" pitchFamily="34" charset="0"/>
            </a:endParaRPr>
          </a:p>
          <a:p>
            <a:pPr eaLnBrk="1" hangingPunct="1"/>
            <a:r>
              <a:rPr lang="fr-FR" sz="3600" dirty="0">
                <a:solidFill>
                  <a:schemeClr val="bg1"/>
                </a:solidFill>
                <a:latin typeface="+mj-lt"/>
                <a:cs typeface="Arial" pitchFamily="34" charset="0"/>
              </a:rPr>
              <a:t>} </a:t>
            </a:r>
          </a:p>
        </p:txBody>
      </p:sp>
      <p:sp>
        <p:nvSpPr>
          <p:cNvPr id="5" name="ZoneTexte 4">
            <a:extLst>
              <a:ext uri="{FF2B5EF4-FFF2-40B4-BE49-F238E27FC236}">
                <a16:creationId xmlns:a16="http://schemas.microsoft.com/office/drawing/2014/main" id="{F4BA282F-9B73-4CF3-B6A8-C67867993D51}"/>
              </a:ext>
            </a:extLst>
          </p:cNvPr>
          <p:cNvSpPr txBox="1"/>
          <p:nvPr/>
        </p:nvSpPr>
        <p:spPr bwMode="auto">
          <a:xfrm>
            <a:off x="2503173" y="1254492"/>
            <a:ext cx="657544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fr-FR" sz="3200" dirty="0" err="1">
                <a:solidFill>
                  <a:schemeClr val="bg1"/>
                </a:solidFill>
                <a:latin typeface="+mj-lt"/>
                <a:cs typeface="Arial" pitchFamily="34" charset="0"/>
              </a:rPr>
              <a:t>event</a:t>
            </a:r>
            <a:r>
              <a:rPr lang="fr-FR" sz="3200" dirty="0">
                <a:solidFill>
                  <a:schemeClr val="bg1"/>
                </a:solidFill>
                <a:latin typeface="+mj-lt"/>
                <a:cs typeface="Arial" pitchFamily="34" charset="0"/>
              </a:rPr>
              <a:t> </a:t>
            </a:r>
            <a:r>
              <a:rPr lang="fr-FR" sz="3200" dirty="0" err="1">
                <a:solidFill>
                  <a:schemeClr val="bg1"/>
                </a:solidFill>
                <a:latin typeface="+mj-lt"/>
                <a:cs typeface="Arial" pitchFamily="34" charset="0"/>
              </a:rPr>
              <a:t>EndPoint</a:t>
            </a:r>
            <a:r>
              <a:rPr lang="fr-FR" sz="3200" dirty="0">
                <a:solidFill>
                  <a:schemeClr val="bg1"/>
                </a:solidFill>
                <a:latin typeface="+mj-lt"/>
                <a:cs typeface="Arial" pitchFamily="34" charset="0"/>
              </a:rPr>
              <a:t> : POST </a:t>
            </a:r>
            <a:r>
              <a:rPr lang="fr-FR" sz="3200" dirty="0" err="1">
                <a:solidFill>
                  <a:schemeClr val="bg1"/>
                </a:solidFill>
                <a:latin typeface="+mj-lt"/>
                <a:cs typeface="Arial" pitchFamily="34" charset="0"/>
              </a:rPr>
              <a:t>request</a:t>
            </a:r>
            <a:endParaRPr lang="fr-FR" sz="3200" dirty="0">
              <a:solidFill>
                <a:schemeClr val="bg1"/>
              </a:solidFill>
              <a:latin typeface="+mj-lt"/>
              <a:cs typeface="Arial" pitchFamily="34" charset="0"/>
            </a:endParaRPr>
          </a:p>
        </p:txBody>
      </p:sp>
      <p:sp>
        <p:nvSpPr>
          <p:cNvPr id="10" name="ZoneTexte 9">
            <a:extLst>
              <a:ext uri="{FF2B5EF4-FFF2-40B4-BE49-F238E27FC236}">
                <a16:creationId xmlns:a16="http://schemas.microsoft.com/office/drawing/2014/main" id="{B704CA5E-F2E8-4698-8427-9B007D5011FE}"/>
              </a:ext>
            </a:extLst>
          </p:cNvPr>
          <p:cNvSpPr txBox="1"/>
          <p:nvPr/>
        </p:nvSpPr>
        <p:spPr bwMode="auto">
          <a:xfrm>
            <a:off x="787454" y="234602"/>
            <a:ext cx="718699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fr-FR" sz="4000" dirty="0">
                <a:solidFill>
                  <a:schemeClr val="bg1"/>
                </a:solidFill>
                <a:latin typeface="+mj-lt"/>
                <a:cs typeface="Arial" pitchFamily="34" charset="0"/>
              </a:rPr>
              <a:t>You </a:t>
            </a:r>
            <a:r>
              <a:rPr lang="fr-FR" sz="4000" dirty="0" err="1">
                <a:solidFill>
                  <a:schemeClr val="bg1"/>
                </a:solidFill>
                <a:latin typeface="+mj-lt"/>
                <a:cs typeface="Arial" pitchFamily="34" charset="0"/>
              </a:rPr>
              <a:t>receive</a:t>
            </a:r>
            <a:r>
              <a:rPr lang="fr-FR" sz="4000" dirty="0">
                <a:solidFill>
                  <a:schemeClr val="bg1"/>
                </a:solidFill>
                <a:latin typeface="+mj-lt"/>
                <a:cs typeface="Arial" pitchFamily="34" charset="0"/>
              </a:rPr>
              <a:t> a warning</a:t>
            </a:r>
          </a:p>
        </p:txBody>
      </p:sp>
      <p:pic>
        <p:nvPicPr>
          <p:cNvPr id="12" name="Image 11">
            <a:extLst>
              <a:ext uri="{FF2B5EF4-FFF2-40B4-BE49-F238E27FC236}">
                <a16:creationId xmlns:a16="http://schemas.microsoft.com/office/drawing/2014/main" id="{2DBFCEE3-E55C-43B7-ADC3-0BD4232C6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4234"/>
            <a:ext cx="2886212" cy="1625393"/>
          </a:xfrm>
          <a:prstGeom prst="rect">
            <a:avLst/>
          </a:prstGeom>
        </p:spPr>
      </p:pic>
    </p:spTree>
    <p:extLst>
      <p:ext uri="{BB962C8B-B14F-4D97-AF65-F5344CB8AC3E}">
        <p14:creationId xmlns:p14="http://schemas.microsoft.com/office/powerpoint/2010/main" val="2419308973"/>
      </p:ext>
    </p:extLst>
  </p:cSld>
  <p:clrMapOvr>
    <a:masterClrMapping/>
  </p:clrMapOvr>
</p:sld>
</file>

<file path=ppt/theme/theme1.xml><?xml version="1.0" encoding="utf-8"?>
<a:theme xmlns:a="http://schemas.openxmlformats.org/drawingml/2006/main" name="Axa">
  <a:themeElements>
    <a:clrScheme name="AXA Charte PPT">
      <a:dk1>
        <a:sysClr val="windowText" lastClr="000000"/>
      </a:dk1>
      <a:lt1>
        <a:sysClr val="window" lastClr="FFFFFF"/>
      </a:lt1>
      <a:dk2>
        <a:srgbClr val="00008F"/>
      </a:dk2>
      <a:lt2>
        <a:srgbClr val="FCD385"/>
      </a:lt2>
      <a:accent1>
        <a:srgbClr val="027180"/>
      </a:accent1>
      <a:accent2>
        <a:srgbClr val="E196AA"/>
      </a:accent2>
      <a:accent3>
        <a:srgbClr val="00AEC6"/>
      </a:accent3>
      <a:accent4>
        <a:srgbClr val="914146"/>
      </a:accent4>
      <a:accent5>
        <a:srgbClr val="343C3D"/>
      </a:accent5>
      <a:accent6>
        <a:srgbClr val="B5D0EE"/>
      </a:accent6>
      <a:hlink>
        <a:srgbClr val="00008F"/>
      </a:hlink>
      <a:folHlink>
        <a:srgbClr val="BFBFBF"/>
      </a:folHlink>
    </a:clrScheme>
    <a:fontScheme name="charte PPT Axa">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none" lIns="0" tIns="0" rIns="0" bIns="0" rtlCol="0" anchor="b">
        <a:spAutoFit/>
      </a:bodyPr>
      <a:lstStyle>
        <a:defPPr eaLnBrk="1" hangingPunct="1">
          <a:defRPr sz="1600" dirty="0" err="1" smtClean="0">
            <a:solidFill>
              <a:srgbClr val="404040"/>
            </a:solidFill>
            <a:latin typeface="+mj-lt"/>
            <a:cs typeface="Arial" pitchFamily="34" charset="0"/>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3790</TotalTime>
  <Words>119</Words>
  <Application>Microsoft Office PowerPoint</Application>
  <PresentationFormat>Affichage à l'écran (16:9)</PresentationFormat>
  <Paragraphs>44</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Arial Rounded MT Bold</vt:lpstr>
      <vt:lpstr>Calibri</vt:lpstr>
      <vt:lpstr>Source Sans Pro</vt:lpstr>
      <vt:lpstr>Axa</vt:lpstr>
      <vt:lpstr> The Super Hero Experiment </vt:lpstr>
      <vt:lpstr>  Sensing that some major disruptions are about to happen on planet Earth, Super Heroes have agreed to team up during their free time.  They need you in order to coordinate!  </vt:lpstr>
      <vt:lpstr>Heroes will have a technical gizmo built by Wayne Enterprise that   - Signals your team when they are available - Allows you to request the super heroes to handle super tasks  Your mission is to coordinate Super Heroes interventions by writing the piece of software that will interact with these devices</vt:lpstr>
      <vt:lpstr>Here are the specs:</vt:lpstr>
      <vt:lpstr>Présentation PowerPoint</vt:lpstr>
      <vt:lpstr>Présentation PowerPoint</vt:lpstr>
      <vt:lpstr>Présentation PowerPoint</vt:lpstr>
      <vt:lpstr>Présentation PowerPoint</vt:lpstr>
      <vt:lpstr>Présentation PowerPoint</vt:lpstr>
      <vt:lpstr>Présentation PowerPoint</vt:lpstr>
      <vt:lpstr>Super heroes are shrouded in mysteries, the full extent of their capabilities is yet to be discovered.  Very little is written to protect their forces and weaknesses.   To help you understand how they can help you handle events beyond human means, they have designated emissaries to guide you.  </vt:lpstr>
      <vt:lpstr>Your Emissary will report to the Oracle, an all knowing entity that watches your progress.  </vt:lpstr>
      <vt:lpstr>One last thing…</vt:lpstr>
      <vt:lpstr> 6 hours to go to production!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AXA_charte-PPT</dc:title>
  <dc:creator>cbi</dc:creator>
  <cp:lastModifiedBy>Cédric Rup</cp:lastModifiedBy>
  <cp:revision>435</cp:revision>
  <cp:lastPrinted>2017-05-30T12:53:36Z</cp:lastPrinted>
  <dcterms:created xsi:type="dcterms:W3CDTF">2017-04-27T07:38:04Z</dcterms:created>
  <dcterms:modified xsi:type="dcterms:W3CDTF">2018-06-05T15:24:57Z</dcterms:modified>
</cp:coreProperties>
</file>