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4D33D306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26"/>
  </p:notesMasterIdLst>
  <p:sldIdLst>
    <p:sldId id="256" r:id="rId2"/>
    <p:sldId id="261" r:id="rId3"/>
    <p:sldId id="260" r:id="rId4"/>
    <p:sldId id="257" r:id="rId5"/>
    <p:sldId id="263" r:id="rId6"/>
    <p:sldId id="262" r:id="rId7"/>
    <p:sldId id="26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73" r:id="rId16"/>
    <p:sldId id="274" r:id="rId17"/>
    <p:sldId id="266" r:id="rId18"/>
    <p:sldId id="267" r:id="rId19"/>
    <p:sldId id="270" r:id="rId20"/>
    <p:sldId id="268" r:id="rId21"/>
    <p:sldId id="269" r:id="rId22"/>
    <p:sldId id="272" r:id="rId23"/>
    <p:sldId id="282" r:id="rId24"/>
    <p:sldId id="283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2B34C5-2B2A-1E9F-67E3-E6407C31A6B4}" name="Cedric Sanchez" initials="CS" userId="f21e77ad84aba76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292" autoAdjust="0"/>
  </p:normalViewPr>
  <p:slideViewPr>
    <p:cSldViewPr snapToGrid="0">
      <p:cViewPr varScale="1">
        <p:scale>
          <a:sx n="71" d="100"/>
          <a:sy n="7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dric Sanchez" userId="f21e77ad84aba762" providerId="LiveId" clId="{23E4886C-87EB-49D2-A641-BB73F08611E1}"/>
    <pc:docChg chg="">
      <pc:chgData name="Cedric Sanchez" userId="f21e77ad84aba762" providerId="LiveId" clId="{23E4886C-87EB-49D2-A641-BB73F08611E1}" dt="2023-12-18T10:55:57.173" v="0"/>
      <pc:docMkLst>
        <pc:docMk/>
      </pc:docMkLst>
      <pc:sldChg chg="addCm">
        <pc:chgData name="Cedric Sanchez" userId="f21e77ad84aba762" providerId="LiveId" clId="{23E4886C-87EB-49D2-A641-BB73F08611E1}" dt="2023-12-18T10:55:57.173" v="0"/>
        <pc:sldMkLst>
          <pc:docMk/>
          <pc:sldMk cId="1295241990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edric Sanchez" userId="f21e77ad84aba762" providerId="LiveId" clId="{23E4886C-87EB-49D2-A641-BB73F08611E1}" dt="2023-12-18T10:55:57.173" v="0"/>
              <pc2:cmMkLst xmlns:pc2="http://schemas.microsoft.com/office/powerpoint/2019/9/main/command">
                <pc:docMk/>
                <pc:sldMk cId="1295241990" sldId="256"/>
                <pc2:cmMk id="{04F16D30-8B62-45B2-AE3C-825141FE40B1}"/>
              </pc2:cmMkLst>
            </pc226:cmChg>
          </p:ext>
        </pc:extLst>
      </pc:sldChg>
    </pc:docChg>
  </pc:docChgLst>
</pc:chgInfo>
</file>

<file path=ppt/comments/modernComment_100_4D33D30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4F16D30-8B62-45B2-AE3C-825141FE40B1}" authorId="{0C2B34C5-2B2A-1E9F-67E3-E6407C31A6B4}" created="2023-12-18T10:55:57.170">
    <pc:sldMkLst xmlns:pc="http://schemas.microsoft.com/office/powerpoint/2013/main/command">
      <pc:docMk/>
      <pc:sldMk cId="1295241990" sldId="256"/>
    </pc:sldMkLst>
    <p188:txBody>
      <a:bodyPr/>
      <a:lstStyle/>
      <a:p>
        <a:r>
          <a:rPr lang="fr-FR"/>
          <a:t>Finir 2 3 trucs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2C81-017F-482D-A4A8-7CE29DD8ED3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64324-587B-402E-9085-A169CEC32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54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my application named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152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303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946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463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883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982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619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35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120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688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9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62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511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198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545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760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12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915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55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091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648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188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783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25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5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3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5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1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9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7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5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7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4D33D30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F7AA499-B47B-A59D-93B5-9B664244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480" y="2898374"/>
            <a:ext cx="2690164" cy="923330"/>
          </a:xfrm>
        </p:spPr>
        <p:txBody>
          <a:bodyPr anchor="b">
            <a:normAutofit/>
          </a:bodyPr>
          <a:lstStyle/>
          <a:p>
            <a:r>
              <a:rPr lang="fr-FR" sz="5400" dirty="0"/>
              <a:t>Cédric</a:t>
            </a:r>
          </a:p>
        </p:txBody>
      </p: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52419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D81E84-1B80-D6F9-A900-6AFADC8A320F}"/>
              </a:ext>
            </a:extLst>
          </p:cNvPr>
          <p:cNvSpPr txBox="1"/>
          <p:nvPr/>
        </p:nvSpPr>
        <p:spPr>
          <a:xfrm>
            <a:off x="1090119" y="2075543"/>
            <a:ext cx="5526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Issues</a:t>
            </a:r>
          </a:p>
          <a:p>
            <a:pPr algn="ctr"/>
            <a:endParaRPr lang="fr-FR" sz="3000" dirty="0"/>
          </a:p>
          <a:p>
            <a:r>
              <a:rPr lang="fr-FR" sz="3000" dirty="0"/>
              <a:t>- </a:t>
            </a:r>
            <a:r>
              <a:rPr lang="fr-FR" sz="3000" dirty="0" err="1"/>
              <a:t>Recipes</a:t>
            </a:r>
            <a:r>
              <a:rPr lang="fr-FR" sz="3000" dirty="0"/>
              <a:t> (calcules, </a:t>
            </a:r>
            <a:r>
              <a:rPr lang="fr-FR" sz="3000" dirty="0" err="1"/>
              <a:t>take</a:t>
            </a:r>
            <a:r>
              <a:rPr lang="fr-FR" sz="3000" dirty="0"/>
              <a:t> notes, </a:t>
            </a:r>
            <a:r>
              <a:rPr lang="fr-FR" sz="3000" dirty="0" err="1"/>
              <a:t>photography</a:t>
            </a:r>
            <a:r>
              <a:rPr lang="fr-FR" sz="3000" dirty="0"/>
              <a:t> of </a:t>
            </a:r>
            <a:r>
              <a:rPr lang="fr-FR" sz="3000" dirty="0" err="1"/>
              <a:t>creations</a:t>
            </a:r>
            <a:r>
              <a:rPr lang="fr-FR" sz="3000" dirty="0"/>
              <a:t>..)</a:t>
            </a:r>
          </a:p>
          <a:p>
            <a:endParaRPr lang="fr-FR" sz="3000" dirty="0"/>
          </a:p>
          <a:p>
            <a:pPr algn="ctr"/>
            <a:r>
              <a:rPr lang="fr-FR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168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D81E84-1B80-D6F9-A900-6AFADC8A320F}"/>
              </a:ext>
            </a:extLst>
          </p:cNvPr>
          <p:cNvSpPr txBox="1"/>
          <p:nvPr/>
        </p:nvSpPr>
        <p:spPr>
          <a:xfrm>
            <a:off x="1090119" y="2075543"/>
            <a:ext cx="57767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Issues</a:t>
            </a:r>
          </a:p>
          <a:p>
            <a:pPr algn="ctr"/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 err="1"/>
              <a:t>Recipes</a:t>
            </a:r>
            <a:r>
              <a:rPr lang="fr-FR" sz="3000" dirty="0"/>
              <a:t> (</a:t>
            </a:r>
            <a:r>
              <a:rPr lang="fr-FR" sz="3000" dirty="0" err="1"/>
              <a:t>calculations</a:t>
            </a:r>
            <a:r>
              <a:rPr lang="fr-FR" sz="3000" dirty="0"/>
              <a:t>, </a:t>
            </a:r>
            <a:r>
              <a:rPr lang="fr-FR" sz="3000" dirty="0" err="1"/>
              <a:t>taking</a:t>
            </a:r>
            <a:r>
              <a:rPr lang="fr-FR" sz="3000" dirty="0"/>
              <a:t> notes, photographies..)</a:t>
            </a:r>
          </a:p>
          <a:p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/>
              <a:t>Tools</a:t>
            </a:r>
            <a:r>
              <a:rPr lang="fr-FR" sz="3000" dirty="0"/>
              <a:t> </a:t>
            </a:r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pPr algn="ctr"/>
            <a:r>
              <a:rPr lang="fr-FR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269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D81E84-1B80-D6F9-A900-6AFADC8A320F}"/>
              </a:ext>
            </a:extLst>
          </p:cNvPr>
          <p:cNvSpPr txBox="1"/>
          <p:nvPr/>
        </p:nvSpPr>
        <p:spPr>
          <a:xfrm>
            <a:off x="1090119" y="2075543"/>
            <a:ext cx="577675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Issues</a:t>
            </a:r>
          </a:p>
          <a:p>
            <a:pPr algn="ctr"/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 err="1"/>
              <a:t>Recipes</a:t>
            </a:r>
            <a:r>
              <a:rPr lang="fr-FR" sz="3000" dirty="0"/>
              <a:t> (calcules, </a:t>
            </a:r>
            <a:r>
              <a:rPr lang="fr-FR" sz="3000" dirty="0" err="1"/>
              <a:t>taking</a:t>
            </a:r>
            <a:r>
              <a:rPr lang="fr-FR" sz="3000" dirty="0"/>
              <a:t> notes, photographies..)</a:t>
            </a:r>
          </a:p>
          <a:p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/>
              <a:t>Tools</a:t>
            </a:r>
            <a:r>
              <a:rPr lang="fr-FR" sz="3000" dirty="0"/>
              <a:t> (</a:t>
            </a:r>
            <a:r>
              <a:rPr lang="fr-FR" sz="3000" dirty="0" err="1"/>
              <a:t>programming</a:t>
            </a:r>
            <a:r>
              <a:rPr lang="fr-FR" sz="3000" dirty="0"/>
              <a:t> freezer, </a:t>
            </a:r>
            <a:r>
              <a:rPr lang="fr-FR" sz="3000" dirty="0" err="1"/>
              <a:t>timer</a:t>
            </a:r>
            <a:r>
              <a:rPr lang="fr-FR" sz="3000" dirty="0"/>
              <a:t>..)</a:t>
            </a:r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pPr algn="ctr"/>
            <a:r>
              <a:rPr lang="fr-FR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921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D81E84-1B80-D6F9-A900-6AFADC8A320F}"/>
              </a:ext>
            </a:extLst>
          </p:cNvPr>
          <p:cNvSpPr txBox="1"/>
          <p:nvPr/>
        </p:nvSpPr>
        <p:spPr>
          <a:xfrm>
            <a:off x="1090119" y="2075543"/>
            <a:ext cx="577675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Issues</a:t>
            </a:r>
          </a:p>
          <a:p>
            <a:pPr algn="ctr"/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 err="1"/>
              <a:t>Recipes</a:t>
            </a:r>
            <a:r>
              <a:rPr lang="fr-FR" sz="3000" dirty="0"/>
              <a:t> (calcules, </a:t>
            </a:r>
            <a:r>
              <a:rPr lang="fr-FR" sz="3000" dirty="0" err="1"/>
              <a:t>taking</a:t>
            </a:r>
            <a:r>
              <a:rPr lang="fr-FR" sz="3000" dirty="0"/>
              <a:t> notes, photographies..)</a:t>
            </a:r>
          </a:p>
          <a:p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/>
              <a:t>Tools</a:t>
            </a:r>
            <a:r>
              <a:rPr lang="fr-FR" sz="3000" dirty="0"/>
              <a:t> (</a:t>
            </a:r>
            <a:r>
              <a:rPr lang="fr-FR" sz="3000" dirty="0" err="1"/>
              <a:t>programming</a:t>
            </a:r>
            <a:r>
              <a:rPr lang="fr-FR" sz="3000" dirty="0"/>
              <a:t> freezer, </a:t>
            </a:r>
            <a:r>
              <a:rPr lang="fr-FR" sz="3000" dirty="0" err="1"/>
              <a:t>timer</a:t>
            </a:r>
            <a:r>
              <a:rPr lang="fr-FR" sz="3000" dirty="0"/>
              <a:t>..)</a:t>
            </a:r>
          </a:p>
          <a:p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/>
              <a:t>Schedule</a:t>
            </a:r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pPr algn="ctr"/>
            <a:r>
              <a:rPr lang="fr-FR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384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D81E84-1B80-D6F9-A900-6AFADC8A320F}"/>
              </a:ext>
            </a:extLst>
          </p:cNvPr>
          <p:cNvSpPr txBox="1"/>
          <p:nvPr/>
        </p:nvSpPr>
        <p:spPr>
          <a:xfrm>
            <a:off x="1030684" y="1155597"/>
            <a:ext cx="577675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Issues</a:t>
            </a:r>
          </a:p>
          <a:p>
            <a:pPr algn="ctr"/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 err="1"/>
              <a:t>Recipes</a:t>
            </a:r>
            <a:r>
              <a:rPr lang="fr-FR" sz="3000" dirty="0"/>
              <a:t> (calcules, </a:t>
            </a:r>
            <a:r>
              <a:rPr lang="fr-FR" sz="3000" dirty="0" err="1"/>
              <a:t>taking</a:t>
            </a:r>
            <a:r>
              <a:rPr lang="fr-FR" sz="3000" dirty="0"/>
              <a:t> notes, photographies..)</a:t>
            </a:r>
          </a:p>
          <a:p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/>
              <a:t>Tools</a:t>
            </a:r>
            <a:r>
              <a:rPr lang="fr-FR" sz="3000" dirty="0"/>
              <a:t> (</a:t>
            </a:r>
            <a:r>
              <a:rPr lang="fr-FR" sz="3000" dirty="0" err="1"/>
              <a:t>programming</a:t>
            </a:r>
            <a:r>
              <a:rPr lang="fr-FR" sz="3000" dirty="0"/>
              <a:t> freezer, </a:t>
            </a:r>
            <a:r>
              <a:rPr lang="fr-FR" sz="3000" dirty="0" err="1"/>
              <a:t>timer</a:t>
            </a:r>
            <a:r>
              <a:rPr lang="fr-FR" sz="3000" dirty="0"/>
              <a:t>..)</a:t>
            </a:r>
          </a:p>
          <a:p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/>
              <a:t>Schedule</a:t>
            </a:r>
            <a:r>
              <a:rPr lang="fr-FR" sz="3000" dirty="0"/>
              <a:t> (</a:t>
            </a:r>
            <a:r>
              <a:rPr lang="fr-FR" sz="3000" dirty="0" err="1"/>
              <a:t>mostly</a:t>
            </a:r>
            <a:r>
              <a:rPr lang="fr-FR" sz="3000" dirty="0"/>
              <a:t> </a:t>
            </a:r>
            <a:r>
              <a:rPr lang="fr-FR" sz="3000" dirty="0" err="1"/>
              <a:t>used</a:t>
            </a:r>
            <a:r>
              <a:rPr lang="fr-FR" sz="3000" dirty="0"/>
              <a:t> for </a:t>
            </a:r>
            <a:r>
              <a:rPr lang="fr-FR" sz="3000" dirty="0" err="1"/>
              <a:t>order</a:t>
            </a:r>
            <a:r>
              <a:rPr lang="fr-FR" sz="3000" dirty="0"/>
              <a:t>)</a:t>
            </a:r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pPr algn="ctr"/>
            <a:r>
              <a:rPr lang="fr-FR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377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EA8E1579-A9F3-876B-4D87-2B87EC287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970" y="372599"/>
            <a:ext cx="7914856" cy="599392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CEDBB19-2A9E-3839-6798-7584EC82EDB3}"/>
              </a:ext>
            </a:extLst>
          </p:cNvPr>
          <p:cNvSpPr txBox="1"/>
          <p:nvPr/>
        </p:nvSpPr>
        <p:spPr>
          <a:xfrm>
            <a:off x="1069662" y="3169508"/>
            <a:ext cx="1199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69807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4CEDBB19-2A9E-3839-6798-7584EC82EDB3}"/>
              </a:ext>
            </a:extLst>
          </p:cNvPr>
          <p:cNvSpPr txBox="1"/>
          <p:nvPr/>
        </p:nvSpPr>
        <p:spPr>
          <a:xfrm>
            <a:off x="253923" y="3228944"/>
            <a:ext cx="2087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</a:t>
            </a:r>
            <a:r>
              <a:rPr lang="fr-FR" sz="2000" dirty="0" err="1"/>
              <a:t>tree</a:t>
            </a:r>
            <a:endParaRPr lang="fr-FR" sz="2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3CE8B6E-EA40-112A-CDBB-3D25F09D3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570" y="1763404"/>
            <a:ext cx="8952575" cy="333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40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44EBB7-CB6D-5563-991D-A637C0BB474D}"/>
              </a:ext>
            </a:extLst>
          </p:cNvPr>
          <p:cNvSpPr txBox="1"/>
          <p:nvPr/>
        </p:nvSpPr>
        <p:spPr>
          <a:xfrm>
            <a:off x="1591239" y="3198167"/>
            <a:ext cx="1734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err="1"/>
              <a:t>Zonning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3466197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44EBB7-CB6D-5563-991D-A637C0BB474D}"/>
              </a:ext>
            </a:extLst>
          </p:cNvPr>
          <p:cNvSpPr txBox="1"/>
          <p:nvPr/>
        </p:nvSpPr>
        <p:spPr>
          <a:xfrm>
            <a:off x="1591239" y="3198167"/>
            <a:ext cx="1734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err="1"/>
              <a:t>Zonning</a:t>
            </a:r>
            <a:endParaRPr lang="fr-FR" sz="3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3823B06-FAD2-E79F-4890-EF81FFE36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060" y="1646302"/>
            <a:ext cx="2003870" cy="35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68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44EBB7-CB6D-5563-991D-A637C0BB474D}"/>
              </a:ext>
            </a:extLst>
          </p:cNvPr>
          <p:cNvSpPr txBox="1"/>
          <p:nvPr/>
        </p:nvSpPr>
        <p:spPr>
          <a:xfrm>
            <a:off x="1591238" y="3198167"/>
            <a:ext cx="2037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37174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F7AA499-B47B-A59D-93B5-9B664244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9909" y="2894292"/>
            <a:ext cx="2690164" cy="923330"/>
          </a:xfrm>
        </p:spPr>
        <p:txBody>
          <a:bodyPr anchor="b">
            <a:normAutofit/>
          </a:bodyPr>
          <a:lstStyle/>
          <a:p>
            <a:r>
              <a:rPr lang="fr-FR" sz="5400" dirty="0"/>
              <a:t>Cédric</a:t>
            </a:r>
          </a:p>
        </p:txBody>
      </p: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</p:spTree>
    <p:extLst>
      <p:ext uri="{BB962C8B-B14F-4D97-AF65-F5344CB8AC3E}">
        <p14:creationId xmlns:p14="http://schemas.microsoft.com/office/powerpoint/2010/main" val="3294356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44EBB7-CB6D-5563-991D-A637C0BB474D}"/>
              </a:ext>
            </a:extLst>
          </p:cNvPr>
          <p:cNvSpPr txBox="1"/>
          <p:nvPr/>
        </p:nvSpPr>
        <p:spPr>
          <a:xfrm>
            <a:off x="1587744" y="3195543"/>
            <a:ext cx="1978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Wireframe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34CA7DC-4C01-923E-C37B-AC831B73C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569" y="1125828"/>
            <a:ext cx="2848373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83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44EBB7-CB6D-5563-991D-A637C0BB474D}"/>
              </a:ext>
            </a:extLst>
          </p:cNvPr>
          <p:cNvSpPr txBox="1"/>
          <p:nvPr/>
        </p:nvSpPr>
        <p:spPr>
          <a:xfrm>
            <a:off x="1944005" y="3198167"/>
            <a:ext cx="1684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err="1"/>
              <a:t>Mockup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3455355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44EBB7-CB6D-5563-991D-A637C0BB474D}"/>
              </a:ext>
            </a:extLst>
          </p:cNvPr>
          <p:cNvSpPr txBox="1"/>
          <p:nvPr/>
        </p:nvSpPr>
        <p:spPr>
          <a:xfrm>
            <a:off x="1944005" y="3198167"/>
            <a:ext cx="1684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err="1"/>
              <a:t>Mockup</a:t>
            </a:r>
            <a:endParaRPr lang="fr-FR" sz="3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F02D3A-1E66-DE3A-E837-FD81DBA4B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426" y="1092486"/>
            <a:ext cx="2876951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18CE160A-4468-CC4D-A03D-C2B74635DC2D}"/>
              </a:ext>
            </a:extLst>
          </p:cNvPr>
          <p:cNvSpPr txBox="1"/>
          <p:nvPr/>
        </p:nvSpPr>
        <p:spPr>
          <a:xfrm>
            <a:off x="4498287" y="1680836"/>
            <a:ext cx="31923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 err="1"/>
              <a:t>Thank</a:t>
            </a:r>
            <a:r>
              <a:rPr lang="fr-FR" sz="5000" dirty="0"/>
              <a:t> </a:t>
            </a:r>
            <a:r>
              <a:rPr lang="fr-FR" sz="5000" dirty="0" err="1"/>
              <a:t>you</a:t>
            </a:r>
            <a:endParaRPr lang="fr-FR" sz="5000" dirty="0"/>
          </a:p>
        </p:txBody>
      </p:sp>
    </p:spTree>
    <p:extLst>
      <p:ext uri="{BB962C8B-B14F-4D97-AF65-F5344CB8AC3E}">
        <p14:creationId xmlns:p14="http://schemas.microsoft.com/office/powerpoint/2010/main" val="2744196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18CE160A-4468-CC4D-A03D-C2B74635DC2D}"/>
              </a:ext>
            </a:extLst>
          </p:cNvPr>
          <p:cNvSpPr txBox="1"/>
          <p:nvPr/>
        </p:nvSpPr>
        <p:spPr>
          <a:xfrm>
            <a:off x="4498287" y="1680836"/>
            <a:ext cx="31923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 err="1"/>
              <a:t>Thank</a:t>
            </a:r>
            <a:r>
              <a:rPr lang="fr-FR" sz="5000" dirty="0"/>
              <a:t> </a:t>
            </a:r>
            <a:r>
              <a:rPr lang="fr-FR" sz="5000" dirty="0" err="1"/>
              <a:t>you</a:t>
            </a:r>
            <a:endParaRPr lang="fr-FR" sz="5000" dirty="0"/>
          </a:p>
        </p:txBody>
      </p:sp>
      <p:pic>
        <p:nvPicPr>
          <p:cNvPr id="3074" name="Picture 2" descr="Actualités en France (@France) / X">
            <a:extLst>
              <a:ext uri="{FF2B5EF4-FFF2-40B4-BE49-F238E27FC236}">
                <a16:creationId xmlns:a16="http://schemas.microsoft.com/office/drawing/2014/main" id="{C4339F85-C3D5-4FD8-DE0D-5DE9AFA4F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806" y="270683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36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F7AA499-B47B-A59D-93B5-9B664244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711" y="3026771"/>
            <a:ext cx="2690164" cy="923330"/>
          </a:xfrm>
        </p:spPr>
        <p:txBody>
          <a:bodyPr anchor="b">
            <a:normAutofit/>
          </a:bodyPr>
          <a:lstStyle/>
          <a:p>
            <a:r>
              <a:rPr lang="fr-FR" sz="5400" dirty="0"/>
              <a:t>Cédric</a:t>
            </a:r>
          </a:p>
        </p:txBody>
      </p: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5096293" y="3026771"/>
            <a:ext cx="309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Bagueton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7E2AB07-38E6-A43B-B0DD-0E40994B6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999" y="0"/>
            <a:ext cx="3854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1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F7AA499-B47B-A59D-93B5-9B664244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744909"/>
            <a:ext cx="5132388" cy="3155419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/>
              <a:t>Cédric</a:t>
            </a:r>
          </a:p>
        </p:txBody>
      </p: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466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F7AA499-B47B-A59D-93B5-9B664244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744909"/>
            <a:ext cx="5132388" cy="3155419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/>
              <a:t>Cédric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2C5212-E501-EB41-B3B3-26BE5E1B5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9699" y="4063917"/>
            <a:ext cx="3711615" cy="468641"/>
          </a:xfrm>
        </p:spPr>
        <p:txBody>
          <a:bodyPr anchor="t">
            <a:normAutofit/>
          </a:bodyPr>
          <a:lstStyle/>
          <a:p>
            <a:pPr algn="l"/>
            <a:r>
              <a:rPr lang="fr-FR" sz="2200" dirty="0"/>
              <a:t>Electronic’s diploma in 2008</a:t>
            </a:r>
          </a:p>
        </p:txBody>
      </p: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050" name="Picture 2" descr="Baccalauréat : qui organise les examens ? - Le Parisien">
            <a:extLst>
              <a:ext uri="{FF2B5EF4-FFF2-40B4-BE49-F238E27FC236}">
                <a16:creationId xmlns:a16="http://schemas.microsoft.com/office/drawing/2014/main" id="{83C9FB7C-FF60-465B-2E1A-5C6D72F9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620" y="2423060"/>
            <a:ext cx="24384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66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F7AA499-B47B-A59D-93B5-9B664244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744909"/>
            <a:ext cx="5132388" cy="3155419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/>
              <a:t>Cédric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2C5212-E501-EB41-B3B3-26BE5E1B5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5132387" cy="2054306"/>
          </a:xfrm>
        </p:spPr>
        <p:txBody>
          <a:bodyPr anchor="t">
            <a:normAutofit/>
          </a:bodyPr>
          <a:lstStyle/>
          <a:p>
            <a:pPr algn="l"/>
            <a:r>
              <a:rPr lang="fr-FR" sz="2200" dirty="0"/>
              <a:t>Baker for over 6 </a:t>
            </a:r>
            <a:r>
              <a:rPr lang="fr-FR" sz="2200" dirty="0" err="1"/>
              <a:t>years</a:t>
            </a:r>
            <a:endParaRPr lang="fr-FR" sz="2200" dirty="0"/>
          </a:p>
        </p:txBody>
      </p:sp>
      <p:pic>
        <p:nvPicPr>
          <p:cNvPr id="1028" name="Picture 4" descr="Le boulanger en micro-entreprise">
            <a:extLst>
              <a:ext uri="{FF2B5EF4-FFF2-40B4-BE49-F238E27FC236}">
                <a16:creationId xmlns:a16="http://schemas.microsoft.com/office/drawing/2014/main" id="{BBF99D7A-81FC-0DB6-F605-F720367AD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2" r="3826" b="-2"/>
          <a:stretch/>
        </p:blipFill>
        <p:spPr bwMode="auto"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618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</p:spTree>
    <p:extLst>
      <p:ext uri="{BB962C8B-B14F-4D97-AF65-F5344CB8AC3E}">
        <p14:creationId xmlns:p14="http://schemas.microsoft.com/office/powerpoint/2010/main" val="39162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D81E84-1B80-D6F9-A900-6AFADC8A320F}"/>
              </a:ext>
            </a:extLst>
          </p:cNvPr>
          <p:cNvSpPr txBox="1"/>
          <p:nvPr/>
        </p:nvSpPr>
        <p:spPr>
          <a:xfrm>
            <a:off x="1090119" y="2075543"/>
            <a:ext cx="3773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167358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D81E84-1B80-D6F9-A900-6AFADC8A320F}"/>
              </a:ext>
            </a:extLst>
          </p:cNvPr>
          <p:cNvSpPr txBox="1"/>
          <p:nvPr/>
        </p:nvSpPr>
        <p:spPr>
          <a:xfrm>
            <a:off x="1090119" y="2075543"/>
            <a:ext cx="3773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Issues</a:t>
            </a:r>
          </a:p>
          <a:p>
            <a:pPr algn="ctr"/>
            <a:endParaRPr lang="fr-FR" sz="3000" dirty="0"/>
          </a:p>
          <a:p>
            <a:pPr algn="ctr"/>
            <a:r>
              <a:rPr lang="fr-FR" sz="3000" dirty="0"/>
              <a:t>- </a:t>
            </a:r>
            <a:r>
              <a:rPr lang="fr-FR" sz="3000" dirty="0" err="1"/>
              <a:t>Recipes</a:t>
            </a:r>
            <a:r>
              <a:rPr lang="fr-FR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14242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3852</Words>
  <Application>Microsoft Office PowerPoint</Application>
  <PresentationFormat>Grand écran</PresentationFormat>
  <Paragraphs>232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Avenir Next LT Pro</vt:lpstr>
      <vt:lpstr>AvenirNext LT Pro Medium</vt:lpstr>
      <vt:lpstr>Calibri</vt:lpstr>
      <vt:lpstr>Rockwell</vt:lpstr>
      <vt:lpstr>Segoe UI</vt:lpstr>
      <vt:lpstr>ExploreVTI</vt:lpstr>
      <vt:lpstr>Cédric</vt:lpstr>
      <vt:lpstr>Cédric</vt:lpstr>
      <vt:lpstr>Cédric</vt:lpstr>
      <vt:lpstr>Cédric</vt:lpstr>
      <vt:lpstr>Cédric</vt:lpstr>
      <vt:lpstr>Cédric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Cédric</dc:title>
  <dc:creator>Cedric Sanchez</dc:creator>
  <cp:lastModifiedBy>Cedric Sanchez</cp:lastModifiedBy>
  <cp:revision>2</cp:revision>
  <dcterms:created xsi:type="dcterms:W3CDTF">2023-12-18T08:33:05Z</dcterms:created>
  <dcterms:modified xsi:type="dcterms:W3CDTF">2023-12-19T19:33:53Z</dcterms:modified>
</cp:coreProperties>
</file>