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4D33D306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26"/>
  </p:notesMasterIdLst>
  <p:sldIdLst>
    <p:sldId id="256" r:id="rId2"/>
    <p:sldId id="261" r:id="rId3"/>
    <p:sldId id="260" r:id="rId4"/>
    <p:sldId id="257" r:id="rId5"/>
    <p:sldId id="263" r:id="rId6"/>
    <p:sldId id="262" r:id="rId7"/>
    <p:sldId id="26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73" r:id="rId16"/>
    <p:sldId id="274" r:id="rId17"/>
    <p:sldId id="266" r:id="rId18"/>
    <p:sldId id="267" r:id="rId19"/>
    <p:sldId id="270" r:id="rId20"/>
    <p:sldId id="268" r:id="rId21"/>
    <p:sldId id="269" r:id="rId22"/>
    <p:sldId id="272" r:id="rId23"/>
    <p:sldId id="282" r:id="rId24"/>
    <p:sldId id="283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2B34C5-2B2A-1E9F-67E3-E6407C31A6B4}" name="Cedric Sanchez" initials="CS" userId="f21e77ad84aba76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387" autoAdjust="0"/>
  </p:normalViewPr>
  <p:slideViewPr>
    <p:cSldViewPr snapToGrid="0">
      <p:cViewPr varScale="1">
        <p:scale>
          <a:sx n="89" d="100"/>
          <a:sy n="89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dric Sanchez" userId="f21e77ad84aba762" providerId="LiveId" clId="{23E4886C-87EB-49D2-A641-BB73F08611E1}"/>
    <pc:docChg chg="">
      <pc:chgData name="Cedric Sanchez" userId="f21e77ad84aba762" providerId="LiveId" clId="{23E4886C-87EB-49D2-A641-BB73F08611E1}" dt="2023-12-18T10:55:57.173" v="0"/>
      <pc:docMkLst>
        <pc:docMk/>
      </pc:docMkLst>
      <pc:sldChg chg="addCm">
        <pc:chgData name="Cedric Sanchez" userId="f21e77ad84aba762" providerId="LiveId" clId="{23E4886C-87EB-49D2-A641-BB73F08611E1}" dt="2023-12-18T10:55:57.173" v="0"/>
        <pc:sldMkLst>
          <pc:docMk/>
          <pc:sldMk cId="1295241990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edric Sanchez" userId="f21e77ad84aba762" providerId="LiveId" clId="{23E4886C-87EB-49D2-A641-BB73F08611E1}" dt="2023-12-18T10:55:57.173" v="0"/>
              <pc2:cmMkLst xmlns:pc2="http://schemas.microsoft.com/office/powerpoint/2019/9/main/command">
                <pc:docMk/>
                <pc:sldMk cId="1295241990" sldId="256"/>
                <pc2:cmMk id="{04F16D30-8B62-45B2-AE3C-825141FE40B1}"/>
              </pc2:cmMkLst>
            </pc226:cmChg>
          </p:ext>
        </pc:extLst>
      </pc:sldChg>
    </pc:docChg>
  </pc:docChgLst>
</pc:chgInfo>
</file>

<file path=ppt/comments/modernComment_100_4D33D3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F16D30-8B62-45B2-AE3C-825141FE40B1}" authorId="{0C2B34C5-2B2A-1E9F-67E3-E6407C31A6B4}" created="2023-12-18T10:55:57.170">
    <pc:sldMkLst xmlns:pc="http://schemas.microsoft.com/office/powerpoint/2013/main/command">
      <pc:docMk/>
      <pc:sldMk cId="1295241990" sldId="256"/>
    </pc:sldMkLst>
    <p188:txBody>
      <a:bodyPr/>
      <a:lstStyle/>
      <a:p>
        <a:r>
          <a:rPr lang="fr-FR"/>
          <a:t>Finir 2 3 trucs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2C81-017F-482D-A4A8-7CE29DD8ED38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64324-587B-402E-9085-A169CEC32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54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my application named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152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0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94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463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883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982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619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35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120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88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9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62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511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198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545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760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12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91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55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91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648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18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783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25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5EB-5E20-4AF4-9641-35A64ACC98B5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F1AB-127C-44E9-B7CB-737F0DDDEE7F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B9A5-8CE7-48F7-A0C3-601C4B5B76BF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5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B15C-49B5-48B0-8897-BEFB5DC677A9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1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93D4-C8D8-4305-8C44-941DDE001CCE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9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73B-6830-4813-856E-E871520AB366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693D-02CD-427D-A6B7-6D4E4F7C11AA}" type="datetime1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340-F276-4B9F-8996-B9E5211E97E5}" type="datetime1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F869-8F35-4FDD-AB1C-436AB1BD1AF5}" type="datetime1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84D4-EBF5-4CF0-BC82-077D8781AC77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5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01AD-4981-4770-A89A-2F68BE94ECB5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A5D79A12-57D3-4D0A-92B0-ED774F63A062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ADRAR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4D33D30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480" y="2898374"/>
            <a:ext cx="2690164" cy="923330"/>
          </a:xfrm>
        </p:spPr>
        <p:txBody>
          <a:bodyPr anchor="b">
            <a:normAutofit/>
          </a:bodyPr>
          <a:lstStyle/>
          <a:p>
            <a:r>
              <a:rPr lang="fr-FR" sz="5400" dirty="0"/>
              <a:t>Cédric</a:t>
            </a:r>
          </a:p>
        </p:txBody>
      </p: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F440A2-1741-3B68-A51B-64D7A9E4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33E506-178A-736A-A848-A93EA86A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</p:spTree>
    <p:extLst>
      <p:ext uri="{BB962C8B-B14F-4D97-AF65-F5344CB8AC3E}">
        <p14:creationId xmlns:p14="http://schemas.microsoft.com/office/powerpoint/2010/main" val="12952419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55262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r>
              <a:rPr lang="fr-FR" sz="3000" dirty="0"/>
              <a:t>- </a:t>
            </a:r>
            <a:r>
              <a:rPr lang="fr-FR" sz="3000" dirty="0" err="1"/>
              <a:t>Recipes</a:t>
            </a:r>
            <a:r>
              <a:rPr lang="fr-FR" sz="3000" dirty="0"/>
              <a:t> (</a:t>
            </a:r>
            <a:r>
              <a:rPr lang="fr-FR" sz="3000" dirty="0" err="1"/>
              <a:t>calculation</a:t>
            </a:r>
            <a:r>
              <a:rPr lang="fr-FR" sz="3000" dirty="0"/>
              <a:t>, </a:t>
            </a:r>
            <a:r>
              <a:rPr lang="fr-FR" sz="3000" dirty="0" err="1"/>
              <a:t>take</a:t>
            </a:r>
            <a:r>
              <a:rPr lang="fr-FR" sz="3000" dirty="0"/>
              <a:t> notes, </a:t>
            </a:r>
            <a:r>
              <a:rPr lang="fr-FR" sz="3000" dirty="0" err="1"/>
              <a:t>photography</a:t>
            </a:r>
            <a:r>
              <a:rPr lang="fr-FR" sz="3000" dirty="0"/>
              <a:t> of </a:t>
            </a:r>
            <a:r>
              <a:rPr lang="fr-FR" sz="3000" dirty="0" err="1"/>
              <a:t>creations</a:t>
            </a:r>
            <a:r>
              <a:rPr lang="fr-FR" sz="3000" dirty="0"/>
              <a:t>..)</a:t>
            </a:r>
          </a:p>
          <a:p>
            <a:endParaRPr lang="fr-FR" sz="3000" dirty="0"/>
          </a:p>
          <a:p>
            <a:pPr algn="ctr"/>
            <a:r>
              <a:rPr lang="fr-FR" sz="3000" dirty="0"/>
              <a:t>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FA58BA-DE3F-4517-BB91-0ECF1526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670E72-5BA4-14CC-6F0B-E5CCB65B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8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57767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 err="1"/>
              <a:t>Recipes</a:t>
            </a:r>
            <a:r>
              <a:rPr lang="fr-FR" sz="3000" dirty="0"/>
              <a:t> (</a:t>
            </a:r>
            <a:r>
              <a:rPr lang="fr-FR" sz="3000" dirty="0" err="1"/>
              <a:t>calculations</a:t>
            </a:r>
            <a:r>
              <a:rPr lang="fr-FR" sz="3000" dirty="0"/>
              <a:t>, </a:t>
            </a:r>
            <a:r>
              <a:rPr lang="fr-FR" sz="3000" dirty="0" err="1"/>
              <a:t>taking</a:t>
            </a:r>
            <a:r>
              <a:rPr lang="fr-FR" sz="3000" dirty="0"/>
              <a:t> notes, photographies..)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Tools</a:t>
            </a:r>
            <a:r>
              <a:rPr lang="fr-FR" sz="3000" dirty="0"/>
              <a:t> </a:t>
            </a:r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pPr algn="ctr"/>
            <a:r>
              <a:rPr lang="fr-FR" sz="3000" dirty="0"/>
              <a:t>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3DB3DF-0989-B4BE-8095-1DB24060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4C3D64-3B98-67A2-917A-EE66C887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9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577675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 err="1"/>
              <a:t>Recipes</a:t>
            </a:r>
            <a:r>
              <a:rPr lang="fr-FR" sz="3000" dirty="0"/>
              <a:t> (calcules, </a:t>
            </a:r>
            <a:r>
              <a:rPr lang="fr-FR" sz="3000" dirty="0" err="1"/>
              <a:t>taking</a:t>
            </a:r>
            <a:r>
              <a:rPr lang="fr-FR" sz="3000" dirty="0"/>
              <a:t> notes, photographies..)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Tools</a:t>
            </a:r>
            <a:r>
              <a:rPr lang="fr-FR" sz="3000" dirty="0"/>
              <a:t> (</a:t>
            </a:r>
            <a:r>
              <a:rPr lang="fr-FR" sz="3000" dirty="0" err="1"/>
              <a:t>programming</a:t>
            </a:r>
            <a:r>
              <a:rPr lang="fr-FR" sz="3000" dirty="0"/>
              <a:t> freezer, </a:t>
            </a:r>
            <a:r>
              <a:rPr lang="fr-FR" sz="3000" dirty="0" err="1"/>
              <a:t>timer</a:t>
            </a:r>
            <a:r>
              <a:rPr lang="fr-FR" sz="3000" dirty="0"/>
              <a:t>..)</a:t>
            </a:r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pPr algn="ctr"/>
            <a:r>
              <a:rPr lang="fr-FR" sz="3000" dirty="0"/>
              <a:t>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4C025B-B646-BB9F-40CC-29C1A343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207520-CE15-9591-2625-173B7C46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57767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 err="1"/>
              <a:t>Recipes</a:t>
            </a:r>
            <a:r>
              <a:rPr lang="fr-FR" sz="3000" dirty="0"/>
              <a:t> (calcules, </a:t>
            </a:r>
            <a:r>
              <a:rPr lang="fr-FR" sz="3000" dirty="0" err="1"/>
              <a:t>taking</a:t>
            </a:r>
            <a:r>
              <a:rPr lang="fr-FR" sz="3000" dirty="0"/>
              <a:t> notes, photographies..)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Tools</a:t>
            </a:r>
            <a:r>
              <a:rPr lang="fr-FR" sz="3000" dirty="0"/>
              <a:t> (</a:t>
            </a:r>
            <a:r>
              <a:rPr lang="fr-FR" sz="3000" dirty="0" err="1"/>
              <a:t>programming</a:t>
            </a:r>
            <a:r>
              <a:rPr lang="fr-FR" sz="3000" dirty="0"/>
              <a:t> freezer, </a:t>
            </a:r>
            <a:r>
              <a:rPr lang="fr-FR" sz="3000" dirty="0" err="1"/>
              <a:t>timer</a:t>
            </a:r>
            <a:r>
              <a:rPr lang="fr-FR" sz="3000" dirty="0"/>
              <a:t>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Schedule</a:t>
            </a:r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pPr algn="ctr"/>
            <a:r>
              <a:rPr lang="fr-FR" sz="3000" dirty="0"/>
              <a:t>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DD21B9-C608-48D2-C2D9-3E10076A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731DDB-B355-E8F0-EEDC-B5C5D6BD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30684" y="1155597"/>
            <a:ext cx="577675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 err="1"/>
              <a:t>Recipes</a:t>
            </a:r>
            <a:r>
              <a:rPr lang="fr-FR" sz="3000" dirty="0"/>
              <a:t> (calcules, </a:t>
            </a:r>
            <a:r>
              <a:rPr lang="fr-FR" sz="3000" dirty="0" err="1"/>
              <a:t>taking</a:t>
            </a:r>
            <a:r>
              <a:rPr lang="fr-FR" sz="3000" dirty="0"/>
              <a:t> notes, photographies..)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Tools</a:t>
            </a:r>
            <a:r>
              <a:rPr lang="fr-FR" sz="3000" dirty="0"/>
              <a:t> (</a:t>
            </a:r>
            <a:r>
              <a:rPr lang="fr-FR" sz="3000" dirty="0" err="1"/>
              <a:t>programming</a:t>
            </a:r>
            <a:r>
              <a:rPr lang="fr-FR" sz="3000" dirty="0"/>
              <a:t> freezer, </a:t>
            </a:r>
            <a:r>
              <a:rPr lang="fr-FR" sz="3000" dirty="0" err="1"/>
              <a:t>timer</a:t>
            </a:r>
            <a:r>
              <a:rPr lang="fr-FR" sz="3000" dirty="0"/>
              <a:t>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Schedule</a:t>
            </a:r>
            <a:r>
              <a:rPr lang="fr-FR" sz="3000" dirty="0"/>
              <a:t> (</a:t>
            </a:r>
            <a:r>
              <a:rPr lang="fr-FR" sz="3000" dirty="0" err="1"/>
              <a:t>mostly</a:t>
            </a:r>
            <a:r>
              <a:rPr lang="fr-FR" sz="3000" dirty="0"/>
              <a:t> </a:t>
            </a:r>
            <a:r>
              <a:rPr lang="fr-FR" sz="3000" dirty="0" err="1"/>
              <a:t>used</a:t>
            </a:r>
            <a:r>
              <a:rPr lang="fr-FR" sz="3000" dirty="0"/>
              <a:t> for </a:t>
            </a:r>
            <a:r>
              <a:rPr lang="fr-FR" sz="3000" dirty="0" err="1"/>
              <a:t>order</a:t>
            </a:r>
            <a:r>
              <a:rPr lang="fr-FR" sz="3000" dirty="0"/>
              <a:t>)</a:t>
            </a:r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pPr algn="ctr"/>
            <a:r>
              <a:rPr lang="fr-FR" sz="3000" dirty="0"/>
              <a:t>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1D5FE6-7388-D2C9-9D57-9E2ACE5A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B16C10-A393-9151-C4BF-BDE01913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7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EA8E1579-A9F3-876B-4D87-2B87EC287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970" y="372599"/>
            <a:ext cx="7914856" cy="599392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CEDBB19-2A9E-3839-6798-7584EC82EDB3}"/>
              </a:ext>
            </a:extLst>
          </p:cNvPr>
          <p:cNvSpPr txBox="1"/>
          <p:nvPr/>
        </p:nvSpPr>
        <p:spPr>
          <a:xfrm>
            <a:off x="1069662" y="3169508"/>
            <a:ext cx="1199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Use case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1DF8CEC-4F4B-4C60-EAA9-F5A8C09E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FE41AE-7392-9805-9D3F-0DACD915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7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4CEDBB19-2A9E-3839-6798-7584EC82EDB3}"/>
              </a:ext>
            </a:extLst>
          </p:cNvPr>
          <p:cNvSpPr txBox="1"/>
          <p:nvPr/>
        </p:nvSpPr>
        <p:spPr>
          <a:xfrm>
            <a:off x="253923" y="3228944"/>
            <a:ext cx="208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</a:t>
            </a:r>
            <a:r>
              <a:rPr lang="fr-FR" sz="2000" dirty="0" err="1"/>
              <a:t>tree</a:t>
            </a:r>
            <a:endParaRPr 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CE8B6E-EA40-112A-CDBB-3D25F09D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570" y="1763404"/>
            <a:ext cx="8952575" cy="3331191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8446EDB-1369-9EFD-9DAA-B45644C0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541427-3CE5-0835-F075-ABE97314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591239" y="3198167"/>
            <a:ext cx="1734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/>
              <a:t>Zonning</a:t>
            </a:r>
            <a:endParaRPr lang="fr-FR" sz="3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356AF6B-B61E-BBB4-8AD7-93AACD21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63F103-9B53-271A-FD4E-E9DE44BA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591239" y="3198167"/>
            <a:ext cx="1734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/>
              <a:t>Zonning</a:t>
            </a:r>
            <a:endParaRPr lang="fr-FR" sz="3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3823B06-FAD2-E79F-4890-EF81FFE3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060" y="1646302"/>
            <a:ext cx="2003870" cy="3565396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1D8CDF-B932-921C-0491-8C2522A9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14D24A-C7F3-5D30-C26D-32230F7E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591238" y="3198167"/>
            <a:ext cx="2037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Wireframe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4C26AB-3372-A9BB-B0EA-6E9E6E6C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E2A92C-988C-447F-1A0E-D90609D5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4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9909" y="2894292"/>
            <a:ext cx="2690164" cy="923330"/>
          </a:xfrm>
        </p:spPr>
        <p:txBody>
          <a:bodyPr anchor="b">
            <a:normAutofit/>
          </a:bodyPr>
          <a:lstStyle/>
          <a:p>
            <a:r>
              <a:rPr lang="fr-FR" sz="5400" dirty="0"/>
              <a:t>Cédric</a:t>
            </a:r>
          </a:p>
        </p:txBody>
      </p: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C684A4-5EEE-D67F-6413-5F9167DB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62C339-21E7-0D1E-B5DD-460C4B1F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56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587744" y="3195543"/>
            <a:ext cx="1978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Wireframe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4CA7DC-4C01-923E-C37B-AC831B73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569" y="1125828"/>
            <a:ext cx="2848373" cy="5068007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0DF36C-D127-8FE3-6CBB-40A5E49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BC6050-D6D2-6661-4A4E-A3CCEE1C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83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944005" y="3198167"/>
            <a:ext cx="1684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/>
              <a:t>Mockup</a:t>
            </a:r>
            <a:endParaRPr lang="fr-FR" sz="3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82BA7A-FCF5-30E1-345C-504E73C1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E2D4E0-EF4A-5572-5063-D6711086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55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944005" y="3198167"/>
            <a:ext cx="1684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/>
              <a:t>Mockup</a:t>
            </a:r>
            <a:endParaRPr lang="fr-FR" sz="3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F02D3A-1E66-DE3A-E837-FD81DBA4B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426" y="1092486"/>
            <a:ext cx="2876951" cy="5134692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3A5034-6A27-29E5-01B0-264DECD4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91B029-D70F-BA08-1BD1-6658E0CB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18CE160A-4468-CC4D-A03D-C2B74635DC2D}"/>
              </a:ext>
            </a:extLst>
          </p:cNvPr>
          <p:cNvSpPr txBox="1"/>
          <p:nvPr/>
        </p:nvSpPr>
        <p:spPr>
          <a:xfrm>
            <a:off x="4498287" y="1680836"/>
            <a:ext cx="31923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err="1"/>
              <a:t>Thank</a:t>
            </a:r>
            <a:r>
              <a:rPr lang="fr-FR" sz="5000" dirty="0"/>
              <a:t> </a:t>
            </a:r>
            <a:r>
              <a:rPr lang="fr-FR" sz="5000" dirty="0" err="1"/>
              <a:t>you</a:t>
            </a:r>
            <a:endParaRPr lang="fr-FR" sz="500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7199E68-995E-E997-4845-BF60ABDC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688A3F-03B0-D703-7A25-6DF75A75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18CE160A-4468-CC4D-A03D-C2B74635DC2D}"/>
              </a:ext>
            </a:extLst>
          </p:cNvPr>
          <p:cNvSpPr txBox="1"/>
          <p:nvPr/>
        </p:nvSpPr>
        <p:spPr>
          <a:xfrm>
            <a:off x="4498287" y="1680836"/>
            <a:ext cx="31923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err="1"/>
              <a:t>Thank</a:t>
            </a:r>
            <a:r>
              <a:rPr lang="fr-FR" sz="5000" dirty="0"/>
              <a:t> </a:t>
            </a:r>
            <a:r>
              <a:rPr lang="fr-FR" sz="5000" dirty="0" err="1"/>
              <a:t>you</a:t>
            </a:r>
            <a:endParaRPr lang="fr-FR" sz="5000" dirty="0"/>
          </a:p>
        </p:txBody>
      </p:sp>
      <p:pic>
        <p:nvPicPr>
          <p:cNvPr id="3074" name="Picture 2" descr="Actualités en France (@France) / X">
            <a:extLst>
              <a:ext uri="{FF2B5EF4-FFF2-40B4-BE49-F238E27FC236}">
                <a16:creationId xmlns:a16="http://schemas.microsoft.com/office/drawing/2014/main" id="{C4339F85-C3D5-4FD8-DE0D-5DE9AFA4F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06" y="270683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C929035-3443-13CD-384D-B01033F6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0B0616-5390-19A3-07A1-FD9546A0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711" y="3026771"/>
            <a:ext cx="2690164" cy="923330"/>
          </a:xfrm>
        </p:spPr>
        <p:txBody>
          <a:bodyPr anchor="b">
            <a:normAutofit/>
          </a:bodyPr>
          <a:lstStyle/>
          <a:p>
            <a:r>
              <a:rPr lang="fr-FR" sz="5400" dirty="0"/>
              <a:t>Cédric</a:t>
            </a:r>
          </a:p>
        </p:txBody>
      </p: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5096293" y="3026771"/>
            <a:ext cx="309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Bagueton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E2AB07-38E6-A43B-B0DD-0E40994B6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851" y="466662"/>
            <a:ext cx="3326593" cy="5918479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22325C-D8F5-2B21-0318-E640CCAF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EC49A6-42B8-F0B5-438F-0AA727A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Cédric</a:t>
            </a:r>
          </a:p>
        </p:txBody>
      </p: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E5097D-B1B5-A59A-B332-18EB75F4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16DF7-5422-CC7B-753B-20BBA127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Cédric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2C5212-E501-EB41-B3B3-26BE5E1B5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9699" y="4063917"/>
            <a:ext cx="3711615" cy="468641"/>
          </a:xfrm>
        </p:spPr>
        <p:txBody>
          <a:bodyPr anchor="t">
            <a:normAutofit/>
          </a:bodyPr>
          <a:lstStyle/>
          <a:p>
            <a:pPr algn="l"/>
            <a:r>
              <a:rPr lang="fr-FR" sz="2200" dirty="0"/>
              <a:t>Electronic’s diploma in 2008</a:t>
            </a:r>
          </a:p>
        </p:txBody>
      </p: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50" name="Picture 2" descr="Baccalauréat : qui organise les examens ? - Le Parisien">
            <a:extLst>
              <a:ext uri="{FF2B5EF4-FFF2-40B4-BE49-F238E27FC236}">
                <a16:creationId xmlns:a16="http://schemas.microsoft.com/office/drawing/2014/main" id="{83C9FB7C-FF60-465B-2E1A-5C6D72F9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620" y="2423060"/>
            <a:ext cx="2438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322FB3-102D-51B5-A1DB-8C1808E9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C6606C-AD89-B29D-2106-A8755AC5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6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Cédric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2C5212-E501-EB41-B3B3-26BE5E1B5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132387" cy="2054306"/>
          </a:xfrm>
        </p:spPr>
        <p:txBody>
          <a:bodyPr anchor="t">
            <a:normAutofit/>
          </a:bodyPr>
          <a:lstStyle/>
          <a:p>
            <a:pPr algn="l"/>
            <a:r>
              <a:rPr lang="fr-FR" sz="2200" dirty="0"/>
              <a:t>Baker for over 6 </a:t>
            </a:r>
            <a:r>
              <a:rPr lang="fr-FR" sz="2200" dirty="0" err="1"/>
              <a:t>years</a:t>
            </a:r>
            <a:endParaRPr lang="fr-FR" sz="2200" dirty="0"/>
          </a:p>
        </p:txBody>
      </p:sp>
      <p:pic>
        <p:nvPicPr>
          <p:cNvPr id="1028" name="Picture 4" descr="Le boulanger en micro-entreprise">
            <a:extLst>
              <a:ext uri="{FF2B5EF4-FFF2-40B4-BE49-F238E27FC236}">
                <a16:creationId xmlns:a16="http://schemas.microsoft.com/office/drawing/2014/main" id="{BBF99D7A-81FC-0DB6-F605-F720367AD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2" r="3826" b="-2"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A73068-952A-9D90-A5CE-DCBE2C48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AECEAE-9B76-4980-08D2-0681C1BB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8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D9015B6-DE99-C353-5068-DA51139F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959BEF-23FF-A40E-F4F5-7ADE5643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3773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92865E-6D61-68F8-764A-4C2C40FE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3978A7-A216-7F82-F057-2CF56623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8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3773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pPr algn="ctr"/>
            <a:r>
              <a:rPr lang="fr-FR" sz="3000" dirty="0"/>
              <a:t>- </a:t>
            </a:r>
            <a:r>
              <a:rPr lang="fr-FR" sz="3000" dirty="0" err="1"/>
              <a:t>Recipes</a:t>
            </a:r>
            <a:r>
              <a:rPr lang="fr-FR" sz="3000" dirty="0"/>
              <a:t>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260BAB-1E28-70DD-7AF9-AF58171B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ADRAR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49F963-FECA-7EDF-EDC2-53DFE06B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42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3924</Words>
  <Application>Microsoft Office PowerPoint</Application>
  <PresentationFormat>Grand écran</PresentationFormat>
  <Paragraphs>280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Cédric</vt:lpstr>
      <vt:lpstr>Cédric</vt:lpstr>
      <vt:lpstr>Cédric</vt:lpstr>
      <vt:lpstr>Cédric</vt:lpstr>
      <vt:lpstr>Cédric</vt:lpstr>
      <vt:lpstr>Cédric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Cédric</dc:title>
  <dc:creator>Cedric Sanchez</dc:creator>
  <cp:lastModifiedBy>Ced Pro</cp:lastModifiedBy>
  <cp:revision>3</cp:revision>
  <dcterms:created xsi:type="dcterms:W3CDTF">2023-12-18T08:33:05Z</dcterms:created>
  <dcterms:modified xsi:type="dcterms:W3CDTF">2023-12-20T13:49:15Z</dcterms:modified>
</cp:coreProperties>
</file>