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FA07-2F7A-CC4D-86D2-E0780631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E80C-10DF-DB43-B9B7-4C23F30B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A61F-4226-3B42-8AD8-91AEBBDB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F8E6-9E07-0445-9CF5-2880E827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D0AC-DF5E-2744-A5EA-30202A7E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BC3-74E6-0D4A-BB1C-38C8C32F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01C69-41AE-3A48-8726-7F3EC5D8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B394-13F6-8743-A573-82521229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D235-717B-4240-8E93-084837F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050F-1756-6A43-B477-EC400B56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2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7FAFB-05A4-3345-9305-0ACFBC0C9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31FC-0D7F-F645-9D17-D3220E6F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DA4F-62C3-5243-914C-5AC44F20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FA15-1FF6-8945-B922-0775DDF0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8BEA-3FC2-8145-A219-390CAC3D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DF87-C622-5245-BAEB-4D775751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2E8A-786E-0846-A891-8C3993CC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024A-F958-4146-B23B-74A1D552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78EB-3456-0743-A752-99487D8F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D57C-AF95-FC4A-B5CF-CE4198A2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2F7D-749B-7E4D-BB2C-82567698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CB1D-A369-9741-A15F-ADAFDDAB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854A-2A35-A249-AA47-D3987E30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F5CB-AA80-8B4C-8DD6-5F3889E8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AA67C-949C-A64E-A1B6-C9256E1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A005-4DE9-5142-A5E5-1B2D051E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84D3-91DF-F442-9DBE-3CBD47891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B3293-D8A3-E24A-958F-C9A69B758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3A4AE-26DB-204F-A5DF-C85AAFBF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76E01-F2C1-F84E-96E3-6B5C7D5B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C229-ABAB-9D49-A2BC-0355AC2B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D036-14B8-BB43-945D-3782E3D4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9EF2-6B4E-6B42-9EE3-8A71FC2E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CD22E-CC1C-B74B-B6E7-EC3A3F46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89398-26EB-1E40-9787-5B01D470E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1F906-8FD7-AE44-BC39-7F0D3751B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D3C5C-F527-8B41-80A3-DF5C2395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03018-42EF-E747-959C-0A8AC065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A78B1-BD9C-7946-B1B5-44F99FF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3EF-68A9-9844-A26A-AB4FD67F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5884F-752D-F848-A093-F2DCB7DF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057E1-C661-014E-B686-7FE04D02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47D48-0EE6-674C-9709-40B74FF1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18DBE-F443-5A40-93C5-2426F2BA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A2D6B-1260-9745-A290-49F9FD48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68FB1-A93A-2C46-A8BC-66BDEE32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3C40-50E8-904D-B9C3-E82B0FD1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4055-EAA8-3144-A77C-0717D1FF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269B6-FD74-D445-956B-DD6E59F3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A2660-BD28-CD43-A9F7-4DC0C23E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514F0-1572-DC44-8FDB-20058B9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5D0B-5712-944F-B883-3D14E2DD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DB8D-9375-CE45-B23A-99DBC770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21F38-AB02-2648-8DFB-F7BF0AA98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4DB7-259C-1D4B-8AAA-F3E7FA10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99CA4-8A8A-0C45-9CF3-8C849CFE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EAEE-A575-1C42-834A-B99E73B7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CA55-BEE5-EC4D-AE6B-A7B7D87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96BD0-983C-9148-8304-6DACA8B6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3FAF-97EB-524B-AE46-DCBB0216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F588-F847-C448-AE52-E195C24F2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E5BD-9FAB-4D49-971E-FC28CA1D969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26A9-007A-FF43-834F-10D8B1EF5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DA67-53DD-CF44-8053-E6DCB0B21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BD589-CD02-A543-A042-CE526BE9E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Social Media API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4C547-F49D-0943-84CB-61291D8FC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How I will 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3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0E17-6FBB-CD4A-97E4-2C50D91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6EE4-40E7-F341-9FFD-18288D3C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To learn how to use APIs</a:t>
            </a:r>
          </a:p>
          <a:p>
            <a:r>
              <a:rPr lang="en-US" sz="2400"/>
              <a:t>To track social media numbers through Python</a:t>
            </a:r>
          </a:p>
          <a:p>
            <a:r>
              <a:rPr lang="en-US" sz="2400"/>
              <a:t>To analyse performance of social media accounts</a:t>
            </a:r>
          </a:p>
          <a:p>
            <a:pPr lvl="1"/>
            <a:r>
              <a:rPr lang="en-US" dirty="0"/>
              <a:t>Excel Export</a:t>
            </a:r>
          </a:p>
          <a:p>
            <a:pPr lvl="1"/>
            <a:r>
              <a:rPr lang="en-US" dirty="0"/>
              <a:t>Python </a:t>
            </a:r>
            <a:r>
              <a:rPr lang="en-US"/>
              <a:t>visualisations</a:t>
            </a:r>
            <a:r>
              <a:rPr lang="en-US" dirty="0"/>
              <a:t> e.g. Matplotlib</a:t>
            </a:r>
          </a:p>
        </p:txBody>
      </p:sp>
    </p:spTree>
    <p:extLst>
      <p:ext uri="{BB962C8B-B14F-4D97-AF65-F5344CB8AC3E}">
        <p14:creationId xmlns:p14="http://schemas.microsoft.com/office/powerpoint/2010/main" val="376454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C13607-5F99-0B4A-BBD1-8AB7CF30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03591"/>
            <a:ext cx="6891187" cy="1826165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6C885-BD2E-4246-A460-4C992180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106E-E49D-5549-8FC3-A01435E1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Using the Facebook SDK for Python: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Authenticate with the Graph API for Access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Recognise</a:t>
            </a:r>
            <a:r>
              <a:rPr lang="en-US" sz="1800" dirty="0">
                <a:solidFill>
                  <a:schemeClr val="bg1"/>
                </a:solidFill>
              </a:rPr>
              <a:t> a Facebook Page ID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Getting the Graph Object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Printing a fan count</a:t>
            </a:r>
          </a:p>
        </p:txBody>
      </p:sp>
    </p:spTree>
    <p:extLst>
      <p:ext uri="{BB962C8B-B14F-4D97-AF65-F5344CB8AC3E}">
        <p14:creationId xmlns:p14="http://schemas.microsoft.com/office/powerpoint/2010/main" val="76265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5C10-90F6-7945-B334-9AE7CC9B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FADF-7CD3-E745-A717-3D459992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public content page access to get public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Social Media API Project</vt:lpstr>
      <vt:lpstr>Goal</vt:lpstr>
      <vt:lpstr>Process</vt:lpstr>
      <vt:lpstr>Current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API Project</dc:title>
  <dc:creator>Tan21,C (ug)</dc:creator>
  <cp:lastModifiedBy>Tan21,C (ug)</cp:lastModifiedBy>
  <cp:revision>1</cp:revision>
  <dcterms:created xsi:type="dcterms:W3CDTF">2019-04-29T12:21:23Z</dcterms:created>
  <dcterms:modified xsi:type="dcterms:W3CDTF">2019-04-29T12:23:53Z</dcterms:modified>
</cp:coreProperties>
</file>