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74" r:id="rId5"/>
    <p:sldId id="271" r:id="rId6"/>
    <p:sldId id="272" r:id="rId7"/>
    <p:sldId id="257" r:id="rId8"/>
    <p:sldId id="273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Mid-Point </a:t>
            </a:r>
            <a:r>
              <a:rPr lang="en-US" dirty="0"/>
              <a:t>Presentation</a:t>
            </a:r>
          </a:p>
          <a:p>
            <a:endParaRPr lang="en-US" dirty="0"/>
          </a:p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0487" y="-678627"/>
            <a:ext cx="9509760" cy="1233424"/>
          </a:xfrm>
        </p:spPr>
        <p:txBody>
          <a:bodyPr/>
          <a:lstStyle/>
          <a:p>
            <a:r>
              <a:rPr lang="en-US" dirty="0" smtClean="0"/>
              <a:t>Who are Audiotronics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20487" y="554797"/>
            <a:ext cx="9509760" cy="600369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Cedric, previously a sound engineer</a:t>
            </a:r>
            <a:endParaRPr lang="en-US" dirty="0"/>
          </a:p>
          <a:p>
            <a:r>
              <a:rPr lang="en-US" dirty="0" smtClean="0"/>
              <a:t>Promoters</a:t>
            </a:r>
          </a:p>
          <a:p>
            <a:pPr lvl="1"/>
            <a:r>
              <a:rPr lang="en-US" dirty="0" smtClean="0"/>
              <a:t>Cedric Vecchionacce - Managing Director</a:t>
            </a:r>
          </a:p>
          <a:p>
            <a:pPr lvl="2"/>
            <a:r>
              <a:rPr lang="en-US" dirty="0"/>
              <a:t>Sales &amp; </a:t>
            </a:r>
            <a:r>
              <a:rPr lang="en-US" dirty="0" smtClean="0"/>
              <a:t>Marketing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Colin Allen - Vice-President</a:t>
            </a:r>
          </a:p>
          <a:p>
            <a:pPr lvl="2"/>
            <a:r>
              <a:rPr lang="en-US" dirty="0" smtClean="0"/>
              <a:t>Finance Manager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Keith Feeney </a:t>
            </a:r>
            <a:r>
              <a:rPr lang="en-US" dirty="0" smtClean="0"/>
              <a:t>– Vice-President</a:t>
            </a:r>
            <a:endParaRPr lang="en-US" dirty="0"/>
          </a:p>
          <a:p>
            <a:pPr lvl="2"/>
            <a:r>
              <a:rPr lang="en-US" dirty="0" smtClean="0"/>
              <a:t>Humans Resources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Patrick Lawlor - Vice-President</a:t>
            </a:r>
          </a:p>
          <a:p>
            <a:pPr lvl="2"/>
            <a:r>
              <a:rPr lang="en-US" dirty="0" smtClean="0"/>
              <a:t>Marketing Analyst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Fearghal McMorrow – Vice-President</a:t>
            </a:r>
          </a:p>
          <a:p>
            <a:pPr lvl="2"/>
            <a:r>
              <a:rPr lang="en-US" dirty="0" smtClean="0"/>
              <a:t>Production </a:t>
            </a:r>
            <a:r>
              <a:rPr lang="en-US" dirty="0"/>
              <a:t>&amp; Operations Manager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06" y="103841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8706" y="545938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/>
              <a:t>n.d.</a:t>
            </a:r>
            <a:r>
              <a:rPr lang="en-I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7239" y="-358033"/>
            <a:ext cx="10047224" cy="1233424"/>
          </a:xfrm>
        </p:spPr>
        <p:txBody>
          <a:bodyPr/>
          <a:lstStyle/>
          <a:p>
            <a:r>
              <a:rPr lang="en-US" dirty="0" smtClean="0"/>
              <a:t>Android App </a:t>
            </a:r>
            <a:r>
              <a:rPr lang="en-US" dirty="0" smtClean="0"/>
              <a:t>idea – “Audio Acoustic Assistant”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9224" y="1275883"/>
            <a:ext cx="9509760" cy="6074942"/>
          </a:xfrm>
        </p:spPr>
        <p:txBody>
          <a:bodyPr>
            <a:normAutofit/>
          </a:bodyPr>
          <a:lstStyle/>
          <a:p>
            <a:r>
              <a:rPr lang="en-US" dirty="0" smtClean="0"/>
              <a:t>Origins</a:t>
            </a:r>
          </a:p>
          <a:p>
            <a:pPr lvl="1"/>
            <a:r>
              <a:rPr lang="en-US" dirty="0" smtClean="0"/>
              <a:t>Branched from Cedric’s background</a:t>
            </a:r>
          </a:p>
          <a:p>
            <a:pPr lvl="1"/>
            <a:r>
              <a:rPr lang="en-US" dirty="0" smtClean="0"/>
              <a:t>Cedric and Keith created a acoustic calculator website in late 2015</a:t>
            </a:r>
          </a:p>
          <a:p>
            <a:pPr lvl="1"/>
            <a:endParaRPr lang="en-US" dirty="0"/>
          </a:p>
          <a:p>
            <a:r>
              <a:rPr lang="en-US" dirty="0"/>
              <a:t>Why it was decided to make this app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Idea was born from the website</a:t>
            </a:r>
          </a:p>
          <a:p>
            <a:pPr lvl="1"/>
            <a:r>
              <a:rPr lang="en-US" dirty="0" smtClean="0"/>
              <a:t>Website is not mobile and is bulky</a:t>
            </a:r>
          </a:p>
          <a:p>
            <a:pPr lvl="1"/>
            <a:r>
              <a:rPr lang="en-US" dirty="0" smtClean="0"/>
              <a:t>Website could not take sound inputs </a:t>
            </a:r>
          </a:p>
          <a:p>
            <a:pPr lvl="1"/>
            <a:r>
              <a:rPr lang="en-US" dirty="0" smtClean="0"/>
              <a:t>Wanted to develop an mobile app, new technology</a:t>
            </a:r>
          </a:p>
          <a:p>
            <a:pPr lvl="1"/>
            <a:r>
              <a:rPr lang="en-US" dirty="0" smtClean="0"/>
              <a:t>Promoter’s expertise were geared towards Android</a:t>
            </a:r>
          </a:p>
          <a:p>
            <a:pPr lvl="2"/>
            <a:r>
              <a:rPr lang="en-US" dirty="0" smtClean="0"/>
              <a:t>(Java, Python, etc.)</a:t>
            </a:r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4791" y="5227213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 smtClean="0"/>
              <a:t>(</a:t>
            </a:r>
            <a:r>
              <a:rPr lang="en-IE" sz="1000" dirty="0" err="1"/>
              <a:t>A</a:t>
            </a:r>
            <a:r>
              <a:rPr lang="en-IE" sz="1000" dirty="0" err="1" smtClean="0"/>
              <a:t>ppFutura</a:t>
            </a:r>
            <a:r>
              <a:rPr lang="en-IE" sz="1000" dirty="0" smtClean="0"/>
              <a:t> &amp; </a:t>
            </a:r>
            <a:r>
              <a:rPr lang="en-IE" sz="1000" dirty="0" err="1" smtClean="0"/>
              <a:t>montse</a:t>
            </a:r>
            <a:r>
              <a:rPr lang="en-IE" sz="1000" dirty="0"/>
              <a:t>, </a:t>
            </a:r>
            <a:r>
              <a:rPr lang="en-IE" sz="1000" dirty="0" smtClean="0"/>
              <a:t>2016)</a:t>
            </a:r>
            <a:endParaRPr lang="en-IE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83" y="1120235"/>
            <a:ext cx="3858917" cy="38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0207" y="1956937"/>
            <a:ext cx="9509760" cy="4127627"/>
          </a:xfrm>
        </p:spPr>
        <p:txBody>
          <a:bodyPr>
            <a:normAutofit/>
          </a:bodyPr>
          <a:lstStyle/>
          <a:p>
            <a:r>
              <a:rPr lang="en-US" dirty="0"/>
              <a:t>What can the app do? </a:t>
            </a:r>
          </a:p>
          <a:p>
            <a:pPr lvl="1"/>
            <a:r>
              <a:rPr lang="en-US" dirty="0"/>
              <a:t>Sound input</a:t>
            </a:r>
          </a:p>
          <a:p>
            <a:pPr lvl="1"/>
            <a:r>
              <a:rPr lang="en-US" dirty="0"/>
              <a:t>Determine the length of a sound until it </a:t>
            </a:r>
            <a:r>
              <a:rPr lang="en-US" dirty="0" smtClean="0"/>
              <a:t> disappears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the correct reverb time</a:t>
            </a:r>
          </a:p>
          <a:p>
            <a:pPr lvl="1"/>
            <a:r>
              <a:rPr lang="en-US" dirty="0"/>
              <a:t>Aid to generate perfect acoustic environment</a:t>
            </a:r>
          </a:p>
          <a:p>
            <a:pPr marL="365760" lvl="1" indent="0">
              <a:buNone/>
            </a:pPr>
            <a:r>
              <a:rPr lang="en-US" dirty="0"/>
              <a:t>for recording (acoustic treatment).</a:t>
            </a:r>
          </a:p>
          <a:p>
            <a:r>
              <a:rPr lang="en-US" dirty="0"/>
              <a:t>What can’t the app do?</a:t>
            </a:r>
          </a:p>
          <a:p>
            <a:pPr lvl="1"/>
            <a:r>
              <a:rPr lang="en-US" dirty="0"/>
              <a:t>Tune instruments</a:t>
            </a:r>
          </a:p>
          <a:p>
            <a:pPr lvl="1"/>
            <a:r>
              <a:rPr lang="en-US" dirty="0"/>
              <a:t>Media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Jensen &amp; COMSOL </a:t>
            </a:r>
            <a:r>
              <a:rPr lang="en-IE" sz="1000" dirty="0" err="1">
                <a:solidFill>
                  <a:srgbClr val="323232"/>
                </a:solidFill>
              </a:rPr>
              <a:t>Inc</a:t>
            </a:r>
            <a:r>
              <a:rPr lang="en-IE" sz="1000" dirty="0">
                <a:solidFill>
                  <a:srgbClr val="323232"/>
                </a:solidFill>
              </a:rPr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Android Studio - Tutorials</a:t>
            </a:r>
          </a:p>
          <a:p>
            <a:r>
              <a:rPr lang="en-US" dirty="0"/>
              <a:t>What is happening now?</a:t>
            </a:r>
          </a:p>
          <a:p>
            <a:pPr lvl="1"/>
            <a:r>
              <a:rPr lang="en-US" dirty="0"/>
              <a:t>Android Studio – coding</a:t>
            </a:r>
          </a:p>
          <a:p>
            <a:r>
              <a:rPr lang="en-US" dirty="0"/>
              <a:t>What is next?</a:t>
            </a:r>
          </a:p>
          <a:p>
            <a:pPr lvl="1"/>
            <a:r>
              <a:rPr lang="en-US" dirty="0"/>
              <a:t>Android Studio – more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(Software Plant, 2017)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2" y="1619855"/>
            <a:ext cx="541324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869" y="-616712"/>
            <a:ext cx="9509760" cy="1233424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616712"/>
            <a:ext cx="10994243" cy="5937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37323" y="6611779"/>
            <a:ext cx="2401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IE" sz="1000" dirty="0" smtClean="0">
                <a:solidFill>
                  <a:srgbClr val="323232"/>
                </a:solidFill>
              </a:rPr>
              <a:t>Used with permission from Microsoft.</a:t>
            </a:r>
            <a:endParaRPr lang="en-IE" sz="1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App</a:t>
            </a:r>
          </a:p>
        </p:txBody>
      </p:sp>
    </p:spTree>
    <p:extLst>
      <p:ext uri="{BB962C8B-B14F-4D97-AF65-F5344CB8AC3E}">
        <p14:creationId xmlns:p14="http://schemas.microsoft.com/office/powerpoint/2010/main" val="4406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KNAUF DANOLINE A/S, n.d., image, viewed March 2017, &lt;http://knaufdanoline.com/properties/acoustics/&gt;.</a:t>
            </a:r>
          </a:p>
          <a:p>
            <a:r>
              <a:rPr lang="de-DE" dirty="0"/>
              <a:t>Mads Herring Jensen &amp; COMSOL Inc, 2015, image, viewed March 2017, &lt;https://www.comsol.com/blogs/modeling-room-acoustics-with-comsol-multiphysics/&gt;.</a:t>
            </a:r>
          </a:p>
          <a:p>
            <a:r>
              <a:rPr lang="de-DE" dirty="0"/>
              <a:t>Software Plant, 2017, image, viewed March 2017, &lt;http://www.softwareplant.com/migrating-ms-project-jira/&gt;.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2012</a:t>
            </a:r>
            <a:r>
              <a:rPr lang="de-DE" dirty="0"/>
              <a:t>, photograph, viewed March 2017, </a:t>
            </a:r>
            <a:r>
              <a:rPr lang="de-DE" dirty="0" smtClean="0"/>
              <a:t>&lt;https</a:t>
            </a:r>
            <a:r>
              <a:rPr lang="de-DE" dirty="0"/>
              <a:t>://canadian1strealty.wordpress.com/2012/11/13/5-nice-things-we-can-do-for-our-clients</a:t>
            </a:r>
            <a:r>
              <a:rPr lang="de-DE" dirty="0" smtClean="0"/>
              <a:t>/&gt;.</a:t>
            </a:r>
            <a:endParaRPr lang="de-DE" dirty="0"/>
          </a:p>
          <a:p>
            <a:r>
              <a:rPr lang="en-US" dirty="0" err="1" smtClean="0"/>
              <a:t>AppFutura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montse</a:t>
            </a:r>
            <a:r>
              <a:rPr lang="en-US" dirty="0"/>
              <a:t>, 2016</a:t>
            </a:r>
            <a:r>
              <a:rPr lang="en-US" dirty="0" smtClean="0"/>
              <a:t>, image, </a:t>
            </a:r>
            <a:r>
              <a:rPr lang="en-US" dirty="0"/>
              <a:t>viewed March 2017, </a:t>
            </a:r>
            <a:r>
              <a:rPr lang="en-US" dirty="0" smtClean="0"/>
              <a:t>&lt;https</a:t>
            </a:r>
            <a:r>
              <a:rPr lang="en-US" dirty="0"/>
              <a:t>://</a:t>
            </a:r>
            <a:r>
              <a:rPr lang="en-US" dirty="0" smtClean="0"/>
              <a:t>www.appfutura.com/forum/android-development/the-most-downloaded-apps-and-wallpaper-of-the-play-store-t834&gt;.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Colin 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2012)</a:t>
            </a: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363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Banded Design Yellow 16x9</vt:lpstr>
      <vt:lpstr>Audio Acoustic Assistant</vt:lpstr>
      <vt:lpstr>Who are Audiotronics</vt:lpstr>
      <vt:lpstr>Android App idea – “Audio Acoustic Assistant”</vt:lpstr>
      <vt:lpstr>App Overview</vt:lpstr>
      <vt:lpstr>Progress on the Project</vt:lpstr>
      <vt:lpstr>Work Breakdown Structure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2017-03-22T09:53:29Z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