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9"/>
  </p:notesMasterIdLst>
  <p:sldIdLst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4/19/2017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dricVz/AAA/commits/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85421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C</a:t>
            </a:r>
            <a:r>
              <a:rPr lang="en-US" dirty="0" err="1"/>
              <a:t>olin</a:t>
            </a:r>
            <a:r>
              <a:rPr lang="en-US" dirty="0"/>
              <a:t> Allen</a:t>
            </a:r>
          </a:p>
          <a:p>
            <a:r>
              <a:rPr lang="en-IE" dirty="0"/>
              <a:t>K</a:t>
            </a:r>
            <a:r>
              <a:rPr lang="en-US" dirty="0" err="1"/>
              <a:t>eith</a:t>
            </a:r>
            <a:r>
              <a:rPr lang="en-US" dirty="0"/>
              <a:t> Feeney</a:t>
            </a:r>
          </a:p>
          <a:p>
            <a:r>
              <a:rPr lang="en-IE" dirty="0"/>
              <a:t>P</a:t>
            </a:r>
            <a:r>
              <a:rPr lang="en-US" dirty="0" err="1"/>
              <a:t>atrick</a:t>
            </a:r>
            <a:r>
              <a:rPr lang="en-US" dirty="0"/>
              <a:t> Lawlor</a:t>
            </a:r>
          </a:p>
          <a:p>
            <a:r>
              <a:rPr lang="en-IE" dirty="0" err="1"/>
              <a:t>Fearghal</a:t>
            </a:r>
            <a:r>
              <a:rPr lang="en-IE" dirty="0"/>
              <a:t> </a:t>
            </a:r>
            <a:r>
              <a:rPr lang="en-IE" dirty="0" err="1"/>
              <a:t>McMorrow</a:t>
            </a:r>
            <a:endParaRPr lang="en-IE" dirty="0"/>
          </a:p>
          <a:p>
            <a:r>
              <a:rPr lang="en-IE" dirty="0"/>
              <a:t>Cedric </a:t>
            </a:r>
            <a:r>
              <a:rPr lang="en-IE" dirty="0" err="1"/>
              <a:t>Vecchionacce</a:t>
            </a:r>
            <a:endParaRPr lang="en-IE" dirty="0"/>
          </a:p>
          <a:p>
            <a:endParaRPr lang="en-IE" dirty="0"/>
          </a:p>
          <a:p>
            <a:r>
              <a:rPr lang="en-IE" dirty="0"/>
              <a:t>25 April 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28245"/>
            <a:ext cx="10972800" cy="438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IE" dirty="0"/>
              <a:t>Original idea by Cedric in early 2016</a:t>
            </a:r>
          </a:p>
          <a:p>
            <a:pPr lvl="1"/>
            <a:r>
              <a:rPr lang="en-IE" dirty="0"/>
              <a:t>Website development with Keith in late 2016</a:t>
            </a:r>
          </a:p>
          <a:p>
            <a:pPr lvl="1"/>
            <a:r>
              <a:rPr lang="en-IE" dirty="0"/>
              <a:t>Group decision to make it into an Android app.</a:t>
            </a:r>
          </a:p>
          <a:p>
            <a:pPr lvl="1"/>
            <a:endParaRPr lang="en-IE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</a:t>
            </a:r>
            <a:r>
              <a:rPr lang="en-US" dirty="0" err="1"/>
              <a:t>dea</a:t>
            </a:r>
            <a:r>
              <a:rPr lang="en-US" dirty="0"/>
              <a:t> of Audio Acoustic Assistant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pPr lvl="1"/>
            <a:r>
              <a:rPr lang="en-IE" dirty="0"/>
              <a:t>A</a:t>
            </a:r>
            <a:r>
              <a:rPr lang="en-US" dirty="0" err="1"/>
              <a:t>ndroid</a:t>
            </a:r>
            <a:r>
              <a:rPr lang="en-US" dirty="0"/>
              <a:t> Software Development Kit (SDK)</a:t>
            </a:r>
          </a:p>
          <a:p>
            <a:pPr lvl="1"/>
            <a:r>
              <a:rPr lang="en-IE" dirty="0"/>
              <a:t>Java IDE</a:t>
            </a:r>
            <a:endParaRPr lang="en-US" dirty="0"/>
          </a:p>
          <a:p>
            <a:pPr lvl="1"/>
            <a:r>
              <a:rPr lang="en-IE" dirty="0"/>
              <a:t>J</a:t>
            </a:r>
            <a:r>
              <a:rPr lang="en-US" dirty="0"/>
              <a:t>ava – Coding for different Intents (Pages)</a:t>
            </a:r>
          </a:p>
          <a:p>
            <a:pPr lvl="1"/>
            <a:r>
              <a:rPr lang="en-IE" dirty="0"/>
              <a:t>C</a:t>
            </a:r>
            <a:r>
              <a:rPr lang="en-US" dirty="0"/>
              <a:t>++ – Implemented into the Java coding </a:t>
            </a:r>
          </a:p>
          <a:p>
            <a:pPr lvl="1"/>
            <a:r>
              <a:rPr lang="en-IE" dirty="0"/>
              <a:t>X</a:t>
            </a:r>
            <a:r>
              <a:rPr lang="en-US" dirty="0"/>
              <a:t>ML – layouts, etc. </a:t>
            </a:r>
          </a:p>
          <a:p>
            <a:r>
              <a:rPr lang="en-IE" dirty="0"/>
              <a:t>S</a:t>
            </a:r>
            <a:r>
              <a:rPr lang="en-US" dirty="0"/>
              <a:t>QL – storing login information</a:t>
            </a:r>
          </a:p>
          <a:p>
            <a:r>
              <a:rPr lang="en-IE" dirty="0"/>
              <a:t>P</a:t>
            </a:r>
            <a:r>
              <a:rPr lang="en-US" dirty="0"/>
              <a:t>HP – Sends data from app to database</a:t>
            </a:r>
          </a:p>
          <a:p>
            <a:r>
              <a:rPr lang="en-IE" dirty="0"/>
              <a:t>J</a:t>
            </a:r>
            <a:r>
              <a:rPr lang="en-US" dirty="0"/>
              <a:t>SON – Bridges Java and PHP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not working </a:t>
            </a:r>
          </a:p>
          <a:p>
            <a:pPr lvl="1"/>
            <a:r>
              <a:rPr lang="en-IE" dirty="0"/>
              <a:t>I</a:t>
            </a:r>
            <a:r>
              <a:rPr lang="en-US" dirty="0"/>
              <a:t>T Support / fixes</a:t>
            </a:r>
          </a:p>
          <a:p>
            <a:pPr lvl="1"/>
            <a:r>
              <a:rPr lang="en-IE" dirty="0"/>
              <a:t>E</a:t>
            </a:r>
            <a:r>
              <a:rPr lang="en-US" dirty="0" err="1"/>
              <a:t>xternal</a:t>
            </a:r>
            <a:r>
              <a:rPr lang="en-US" dirty="0"/>
              <a:t> emulator issues</a:t>
            </a:r>
          </a:p>
          <a:p>
            <a:r>
              <a:rPr lang="en-IE" dirty="0"/>
              <a:t>Communication issues</a:t>
            </a:r>
          </a:p>
          <a:p>
            <a:pPr lvl="1"/>
            <a:r>
              <a:rPr lang="en-IE" dirty="0"/>
              <a:t>Team members working on their own and not communicating</a:t>
            </a:r>
          </a:p>
          <a:p>
            <a:pPr lvl="1"/>
            <a:r>
              <a:rPr lang="en-IE" dirty="0"/>
              <a:t>Working ahead</a:t>
            </a:r>
          </a:p>
          <a:p>
            <a:pPr lvl="1"/>
            <a:r>
              <a:rPr lang="en-IE" dirty="0"/>
              <a:t>Working with more than one Android Studio Projects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Overall look was a bit shabby</a:t>
            </a:r>
          </a:p>
          <a:p>
            <a:pPr lvl="1"/>
            <a:r>
              <a:rPr lang="en-IE" dirty="0"/>
              <a:t>Removed background images</a:t>
            </a:r>
          </a:p>
          <a:p>
            <a:pPr lvl="1"/>
            <a:r>
              <a:rPr lang="en-IE" dirty="0"/>
              <a:t>Tidied up app (aesthetics)</a:t>
            </a:r>
          </a:p>
          <a:p>
            <a:pPr marL="393192" lvl="1" indent="0">
              <a:buNone/>
            </a:pPr>
            <a:endParaRPr lang="en-IE" dirty="0"/>
          </a:p>
          <a:p>
            <a:r>
              <a:rPr lang="en-IE" dirty="0"/>
              <a:t>Lacked functional capability</a:t>
            </a:r>
          </a:p>
          <a:p>
            <a:pPr lvl="1"/>
            <a:r>
              <a:rPr lang="en-IE" dirty="0"/>
              <a:t>Tested app to ensure everything working</a:t>
            </a:r>
          </a:p>
          <a:p>
            <a:pPr lvl="1"/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Mid-point presentation feedback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322" y="0"/>
            <a:ext cx="11039061" cy="1762539"/>
          </a:xfrm>
        </p:spPr>
        <p:txBody>
          <a:bodyPr>
            <a:normAutofit/>
          </a:bodyPr>
          <a:lstStyle/>
          <a:p>
            <a:r>
              <a:rPr lang="en-US" dirty="0"/>
              <a:t>Online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9616" y="3101009"/>
            <a:ext cx="768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https://github.com/CedricVz/AAA/commits/master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189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Palatino Linotype</vt:lpstr>
      <vt:lpstr>Wingdings 2</vt:lpstr>
      <vt:lpstr>Presentation on brainstorming</vt:lpstr>
      <vt:lpstr>Audio Acoustic Assistant </vt:lpstr>
      <vt:lpstr>Idea of Audio Acoustic Assistant</vt:lpstr>
      <vt:lpstr>Technologies used</vt:lpstr>
      <vt:lpstr>Challenges</vt:lpstr>
      <vt:lpstr>Mid-point presentation feedback</vt:lpstr>
      <vt:lpstr>Online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2017-04-19T10:34:46Z</dcterms:created>
  <dcterms:modified xsi:type="dcterms:W3CDTF">2017-04-19T12:16:34Z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