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660"/>
  </p:normalViewPr>
  <p:slideViewPr>
    <p:cSldViewPr>
      <p:cViewPr>
        <p:scale>
          <a:sx n="80" d="100"/>
          <a:sy n="80" d="100"/>
        </p:scale>
        <p:origin x="192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1920" y="-744"/>
            <a:ext cx="5181600" cy="1827212"/>
          </a:xfrm>
        </p:spPr>
        <p:txBody>
          <a:bodyPr/>
          <a:lstStyle/>
          <a:p>
            <a:r>
              <a:rPr lang="en-US" dirty="0" smtClean="0"/>
              <a:t>Audiotronics Ltd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59399" y="1826468"/>
            <a:ext cx="5176838" cy="1066800"/>
          </a:xfrm>
        </p:spPr>
        <p:txBody>
          <a:bodyPr/>
          <a:lstStyle/>
          <a:p>
            <a:r>
              <a:rPr lang="en-US" dirty="0"/>
              <a:t>Business Plan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5589240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solidFill>
                  <a:srgbClr val="000000"/>
                </a:solidFill>
              </a:rPr>
              <a:t>Colin Allen - </a:t>
            </a:r>
            <a:r>
              <a:rPr lang="en-IE" sz="1200" dirty="0" smtClean="0">
                <a:solidFill>
                  <a:srgbClr val="000000"/>
                </a:solidFill>
              </a:rPr>
              <a:t>15540607</a:t>
            </a:r>
          </a:p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Keith Feeney - 15015556</a:t>
            </a:r>
          </a:p>
          <a:p>
            <a:pPr algn="ctr"/>
            <a:r>
              <a:rPr lang="en-IE" sz="1200" dirty="0">
                <a:solidFill>
                  <a:srgbClr val="000000"/>
                </a:solidFill>
              </a:rPr>
              <a:t>Patrick Lawlor - </a:t>
            </a:r>
            <a:r>
              <a:rPr lang="en-IE" sz="1200" dirty="0" smtClean="0">
                <a:solidFill>
                  <a:srgbClr val="000000"/>
                </a:solidFill>
              </a:rPr>
              <a:t>15014606</a:t>
            </a:r>
          </a:p>
          <a:p>
            <a:pPr algn="ctr"/>
            <a:r>
              <a:rPr lang="en-IE" sz="1200" dirty="0">
                <a:solidFill>
                  <a:srgbClr val="000000"/>
                </a:solidFill>
              </a:rPr>
              <a:t>Fearghal McMorrow </a:t>
            </a:r>
            <a:r>
              <a:rPr lang="en-IE" sz="1200" dirty="0" smtClean="0">
                <a:solidFill>
                  <a:srgbClr val="000000"/>
                </a:solidFill>
              </a:rPr>
              <a:t>- 15014584</a:t>
            </a:r>
          </a:p>
          <a:p>
            <a:pPr algn="ctr"/>
            <a:r>
              <a:rPr lang="en-IE" sz="1200" dirty="0">
                <a:solidFill>
                  <a:srgbClr val="000000"/>
                </a:solidFill>
              </a:rPr>
              <a:t>Cedric </a:t>
            </a:r>
            <a:r>
              <a:rPr lang="en-IE" sz="1200" dirty="0" smtClean="0">
                <a:solidFill>
                  <a:srgbClr val="000000"/>
                </a:solidFill>
              </a:rPr>
              <a:t>Vecchionacce </a:t>
            </a:r>
            <a:r>
              <a:rPr lang="en-IE" sz="1200" dirty="0">
                <a:solidFill>
                  <a:srgbClr val="000000"/>
                </a:solidFill>
              </a:rPr>
              <a:t>- </a:t>
            </a:r>
            <a:r>
              <a:rPr lang="en-IE" sz="1200" dirty="0" smtClean="0">
                <a:solidFill>
                  <a:srgbClr val="000000"/>
                </a:solidFill>
              </a:rPr>
              <a:t>15011071</a:t>
            </a:r>
            <a:endParaRPr lang="en-IE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 / Introduction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Audiotronics Ltd.</a:t>
            </a:r>
          </a:p>
          <a:p>
            <a:r>
              <a:rPr lang="en-US" dirty="0" smtClean="0"/>
              <a:t>Achieve a probability of 5% by end </a:t>
            </a:r>
            <a:r>
              <a:rPr lang="en-US" dirty="0"/>
              <a:t>Y</a:t>
            </a:r>
            <a:r>
              <a:rPr lang="en-US" dirty="0" smtClean="0"/>
              <a:t>ear 1</a:t>
            </a:r>
          </a:p>
          <a:p>
            <a:r>
              <a:rPr lang="en-US" dirty="0" smtClean="0"/>
              <a:t>Achieve an 8% share of the market</a:t>
            </a:r>
          </a:p>
          <a:p>
            <a:r>
              <a:rPr lang="en-US" dirty="0" smtClean="0"/>
              <a:t>To comply with ISO standards dealing with sound and acoustics. </a:t>
            </a:r>
          </a:p>
          <a:p>
            <a:r>
              <a:rPr lang="en-US" dirty="0" smtClean="0"/>
              <a:t>What Audiotronics does</a:t>
            </a:r>
          </a:p>
          <a:p>
            <a:r>
              <a:rPr lang="en-US" dirty="0" smtClean="0"/>
              <a:t>Who does Audiotronics make apps for? Why?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7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4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84585"/>
      </p:ext>
    </p:extLst>
  </p:cSld>
  <p:clrMapOvr>
    <a:masterClrMapping/>
  </p:clrMapOvr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34</TotalTime>
  <Words>80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Tahoma</vt:lpstr>
      <vt:lpstr>01017510</vt:lpstr>
      <vt:lpstr>Audiotronics Ltd</vt:lpstr>
      <vt:lpstr>Executive Summary / Introduction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Audiotronics Ltd</dc:title>
  <dc:creator>Keith Feeney</dc:creator>
  <cp:keywords/>
  <cp:lastModifiedBy>Keith Feeney</cp:lastModifiedBy>
  <cp:revision>4</cp:revision>
  <cp:lastPrinted>1601-01-01T00:00:00Z</cp:lastPrinted>
  <dcterms:created xsi:type="dcterms:W3CDTF">2017-03-21T08:20:06Z</dcterms:created>
  <dcterms:modified xsi:type="dcterms:W3CDTF">2017-03-21T08:54:26Z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