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2"/>
  </p:sldMasterIdLst>
  <p:notesMasterIdLst>
    <p:notesMasterId r:id="rId11"/>
  </p:notesMasterIdLst>
  <p:sldIdLst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4/18/2017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4/18/2017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4/18/2017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4/18/2017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t>4/18/2017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277684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Colin Allen</a:t>
            </a:r>
          </a:p>
          <a:p>
            <a:r>
              <a:rPr lang="en-US" dirty="0" smtClean="0"/>
              <a:t>Keith Feeney</a:t>
            </a:r>
          </a:p>
          <a:p>
            <a:r>
              <a:rPr lang="en-US" dirty="0" smtClean="0"/>
              <a:t>Patrick Lawlor</a:t>
            </a:r>
          </a:p>
          <a:p>
            <a:r>
              <a:rPr lang="en-US" dirty="0" smtClean="0"/>
              <a:t>Fearghal McMorrow</a:t>
            </a:r>
          </a:p>
          <a:p>
            <a:r>
              <a:rPr lang="en-US" dirty="0" smtClean="0"/>
              <a:t>Cedric Vecchionacce</a:t>
            </a:r>
          </a:p>
          <a:p>
            <a:r>
              <a:rPr lang="en-US" dirty="0" smtClean="0"/>
              <a:t>(Group 14)</a:t>
            </a:r>
          </a:p>
          <a:p>
            <a:endParaRPr lang="en-US" dirty="0"/>
          </a:p>
          <a:p>
            <a:r>
              <a:rPr lang="en-US" dirty="0" smtClean="0"/>
              <a:t>25 April 2017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Audio Acoustic Assistant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start to mid-point presentation</a:t>
            </a:r>
          </a:p>
          <a:p>
            <a:pPr lvl="1"/>
            <a:r>
              <a:rPr lang="en-US" dirty="0" smtClean="0"/>
              <a:t>Why? </a:t>
            </a:r>
          </a:p>
          <a:p>
            <a:pPr lvl="2"/>
            <a:r>
              <a:rPr lang="en-US" dirty="0" smtClean="0"/>
              <a:t>History of idea</a:t>
            </a:r>
          </a:p>
          <a:p>
            <a:pPr lvl="2"/>
            <a:r>
              <a:rPr lang="en-US" dirty="0" smtClean="0"/>
              <a:t>Web Application</a:t>
            </a:r>
          </a:p>
          <a:p>
            <a:pPr lvl="1"/>
            <a:r>
              <a:rPr lang="en-US" dirty="0" smtClean="0"/>
              <a:t>Proposal</a:t>
            </a:r>
          </a:p>
          <a:p>
            <a:pPr lvl="1"/>
            <a:r>
              <a:rPr lang="en-US" dirty="0" smtClean="0"/>
              <a:t>Requirements Specification</a:t>
            </a:r>
          </a:p>
          <a:p>
            <a:pPr lvl="2"/>
            <a:r>
              <a:rPr lang="en-US" dirty="0" smtClean="0"/>
              <a:t>Changed since mid-point?</a:t>
            </a:r>
          </a:p>
          <a:p>
            <a:pPr lvl="1"/>
            <a:r>
              <a:rPr lang="en-US" dirty="0" smtClean="0"/>
              <a:t>Tasks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380" y="2753677"/>
            <a:ext cx="4048125" cy="27527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45978" y="5506402"/>
            <a:ext cx="2909455" cy="57708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IE" sz="1050" dirty="0"/>
              <a:t>http://blog.radardaproducao.com.br/procult/10642/gestao-de-projetos-aplicada-a-producao-cultural-2/</a:t>
            </a:r>
            <a:endParaRPr lang="en-IE" sz="1050" dirty="0" smtClean="0"/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Purpose of the app is to get the amount of acoustic foam a user needs</a:t>
            </a:r>
          </a:p>
          <a:p>
            <a:r>
              <a:rPr lang="en-IE" dirty="0" smtClean="0"/>
              <a:t>Sign-up or login </a:t>
            </a:r>
          </a:p>
          <a:p>
            <a:pPr lvl="1"/>
            <a:r>
              <a:rPr lang="en-IE" dirty="0" smtClean="0"/>
              <a:t>Integrated Google sign in and Facebook login. </a:t>
            </a:r>
          </a:p>
          <a:p>
            <a:pPr lvl="1"/>
            <a:r>
              <a:rPr lang="en-IE" dirty="0" smtClean="0"/>
              <a:t>Data saved to database</a:t>
            </a:r>
          </a:p>
          <a:p>
            <a:pPr lvl="2"/>
            <a:r>
              <a:rPr lang="en-IE" dirty="0" smtClean="0"/>
              <a:t>Potential use:</a:t>
            </a:r>
          </a:p>
          <a:p>
            <a:pPr lvl="3"/>
            <a:r>
              <a:rPr lang="en-IE" dirty="0" smtClean="0"/>
              <a:t>Mailing list</a:t>
            </a:r>
          </a:p>
          <a:p>
            <a:pPr lvl="3"/>
            <a:r>
              <a:rPr lang="en-IE" dirty="0" smtClean="0"/>
              <a:t>Website of different locations and saved results.</a:t>
            </a:r>
          </a:p>
          <a:p>
            <a:pPr marL="978408" lvl="3" indent="0">
              <a:buNone/>
            </a:pPr>
            <a:endParaRPr lang="en-IE" dirty="0" smtClean="0"/>
          </a:p>
          <a:p>
            <a:r>
              <a:rPr lang="en-IE" dirty="0" smtClean="0"/>
              <a:t>User selection</a:t>
            </a:r>
          </a:p>
          <a:p>
            <a:pPr lvl="1"/>
            <a:r>
              <a:rPr lang="en-IE" dirty="0" smtClean="0"/>
              <a:t>YouTuber, home artist, event organiser</a:t>
            </a:r>
          </a:p>
          <a:p>
            <a:pPr lvl="2"/>
            <a:r>
              <a:rPr lang="en-IE" dirty="0" smtClean="0"/>
              <a:t>Boolean value saved, and start of result calculation</a:t>
            </a:r>
          </a:p>
          <a:p>
            <a:pPr lvl="1"/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Breakdown of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Area calculator</a:t>
            </a:r>
          </a:p>
          <a:p>
            <a:pPr lvl="1"/>
            <a:r>
              <a:rPr lang="en-IE" dirty="0" smtClean="0"/>
              <a:t>Enter values in either feet or metres</a:t>
            </a:r>
          </a:p>
          <a:p>
            <a:pPr lvl="1"/>
            <a:r>
              <a:rPr lang="en-IE" dirty="0" smtClean="0"/>
              <a:t>Button text changes depending on which radio button selected</a:t>
            </a:r>
            <a:endParaRPr lang="en-IE" dirty="0"/>
          </a:p>
          <a:p>
            <a:pPr lvl="1"/>
            <a:r>
              <a:rPr lang="en-IE" dirty="0" smtClean="0"/>
              <a:t>Result in both metres and feet</a:t>
            </a:r>
          </a:p>
          <a:p>
            <a:pPr marL="393192" lvl="1" indent="0">
              <a:buNone/>
            </a:pPr>
            <a:endParaRPr lang="en-IE" dirty="0" smtClean="0"/>
          </a:p>
          <a:p>
            <a:r>
              <a:rPr lang="en-IE" dirty="0" smtClean="0"/>
              <a:t>Room Selection</a:t>
            </a:r>
          </a:p>
          <a:p>
            <a:pPr lvl="1"/>
            <a:r>
              <a:rPr lang="en-IE" dirty="0" smtClean="0"/>
              <a:t>Select if Bedroom or Empty Room </a:t>
            </a:r>
          </a:p>
          <a:p>
            <a:pPr lvl="2"/>
            <a:r>
              <a:rPr lang="en-IE" dirty="0" smtClean="0"/>
              <a:t>Values from user selection brought to this intent (page)</a:t>
            </a:r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Breakdown of </a:t>
            </a:r>
            <a:r>
              <a:rPr lang="en-US" dirty="0" smtClean="0"/>
              <a:t>app 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8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Measuring Intent</a:t>
            </a:r>
          </a:p>
          <a:p>
            <a:pPr lvl="1"/>
            <a:r>
              <a:rPr lang="en-IE" dirty="0" smtClean="0"/>
              <a:t>Next button hidden until complete</a:t>
            </a:r>
          </a:p>
          <a:p>
            <a:pPr lvl="1"/>
            <a:r>
              <a:rPr lang="en-IE" dirty="0" smtClean="0"/>
              <a:t>Record from device’s microphone to get decibel (dB) value</a:t>
            </a:r>
          </a:p>
          <a:p>
            <a:pPr lvl="1"/>
            <a:r>
              <a:rPr lang="en-IE" dirty="0" err="1" smtClean="0"/>
              <a:t>TextView</a:t>
            </a:r>
            <a:r>
              <a:rPr lang="en-IE" dirty="0" smtClean="0"/>
              <a:t> shows result.</a:t>
            </a:r>
          </a:p>
          <a:p>
            <a:pPr lvl="1"/>
            <a:r>
              <a:rPr lang="en-IE" dirty="0" smtClean="0"/>
              <a:t>Toast message saying “Calculating…” when Next button tapped</a:t>
            </a:r>
          </a:p>
          <a:p>
            <a:pPr lvl="1"/>
            <a:r>
              <a:rPr lang="en-IE" dirty="0" smtClean="0"/>
              <a:t>Original idea had a changing dB value while measuring, was to get average as the final dB 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Breakdown of app 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00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Result Intent</a:t>
            </a:r>
          </a:p>
          <a:p>
            <a:pPr lvl="1"/>
            <a:r>
              <a:rPr lang="en-IE" dirty="0"/>
              <a:t>Customised result message and amount of acoustic foam needed in metres </a:t>
            </a:r>
            <a:r>
              <a:rPr lang="en-IE" dirty="0" smtClean="0"/>
              <a:t>squared depending on inputs</a:t>
            </a:r>
            <a:endParaRPr lang="en-IE" dirty="0"/>
          </a:p>
          <a:p>
            <a:pPr lvl="1"/>
            <a:r>
              <a:rPr lang="en-IE" dirty="0"/>
              <a:t>Image link to store (currently to Amazon)</a:t>
            </a:r>
          </a:p>
          <a:p>
            <a:pPr lvl="1"/>
            <a:r>
              <a:rPr lang="en-IE" dirty="0"/>
              <a:t>Facebook </a:t>
            </a:r>
            <a:r>
              <a:rPr lang="en-IE" dirty="0" smtClean="0"/>
              <a:t>Page link.</a:t>
            </a:r>
          </a:p>
          <a:p>
            <a:pPr lvl="2"/>
            <a:r>
              <a:rPr lang="en-IE" dirty="0" smtClean="0"/>
              <a:t>Opens </a:t>
            </a:r>
            <a:r>
              <a:rPr lang="en-IE" dirty="0"/>
              <a:t>in Facebook app if </a:t>
            </a:r>
            <a:r>
              <a:rPr lang="en-IE" dirty="0" smtClean="0"/>
              <a:t>installed</a:t>
            </a:r>
          </a:p>
          <a:p>
            <a:pPr lvl="2"/>
            <a:r>
              <a:rPr lang="en-IE" dirty="0" smtClean="0"/>
              <a:t>Opens in default browser if Facebook app not installed</a:t>
            </a:r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Breakdown of app 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45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Android Studio issues</a:t>
            </a:r>
          </a:p>
          <a:p>
            <a:pPr lvl="1"/>
            <a:r>
              <a:rPr lang="en-US" dirty="0" smtClean="0"/>
              <a:t>New technology</a:t>
            </a:r>
          </a:p>
          <a:p>
            <a:pPr lvl="1"/>
            <a:r>
              <a:rPr lang="en-US" dirty="0" smtClean="0"/>
              <a:t>Android Studio application issues</a:t>
            </a:r>
          </a:p>
          <a:p>
            <a:pPr marL="393192" lvl="1" indent="0">
              <a:buNone/>
            </a:pPr>
            <a:endParaRPr lang="en-US" dirty="0" smtClean="0"/>
          </a:p>
          <a:p>
            <a:r>
              <a:rPr lang="en-US" dirty="0" smtClean="0"/>
              <a:t>Working from multiple Android Studio Projects</a:t>
            </a:r>
          </a:p>
          <a:p>
            <a:pPr lvl="1"/>
            <a:r>
              <a:rPr lang="en-US" dirty="0" smtClean="0"/>
              <a:t>Difficult to combine / control</a:t>
            </a:r>
          </a:p>
          <a:p>
            <a:pPr marL="393192" lvl="1" indent="0">
              <a:buNone/>
            </a:pPr>
            <a:endParaRPr lang="en-US" dirty="0" smtClean="0"/>
          </a:p>
          <a:p>
            <a:r>
              <a:rPr lang="en-US" dirty="0" smtClean="0"/>
              <a:t>Original idea changed throughout</a:t>
            </a:r>
          </a:p>
          <a:p>
            <a:pPr lvl="1"/>
            <a:r>
              <a:rPr lang="en-US" dirty="0" smtClean="0"/>
              <a:t>Couldn’t get Measuring Intent working correctly, used a static result</a:t>
            </a:r>
          </a:p>
          <a:p>
            <a:pPr lvl="1"/>
            <a:r>
              <a:rPr lang="en-US" dirty="0" smtClean="0"/>
              <a:t>Original idea had many products on Result Intent, not possible at this time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Teething Problems and snags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88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GPS / Camera</a:t>
            </a:r>
          </a:p>
          <a:p>
            <a:pPr lvl="1"/>
            <a:r>
              <a:rPr lang="en-US" dirty="0" smtClean="0"/>
              <a:t>GPS could be used for location. Camera could determine size of room</a:t>
            </a:r>
          </a:p>
          <a:p>
            <a:pPr marL="393192" lvl="1" indent="0">
              <a:buNone/>
            </a:pPr>
            <a:endParaRPr lang="en-US" dirty="0" smtClean="0"/>
          </a:p>
          <a:p>
            <a:r>
              <a:rPr lang="en-US" dirty="0" smtClean="0"/>
              <a:t>Virtual Reality </a:t>
            </a:r>
          </a:p>
          <a:p>
            <a:pPr lvl="1"/>
            <a:r>
              <a:rPr lang="en-US" dirty="0" smtClean="0"/>
              <a:t>A virtual reality headset could be used to determine the size of a room as user pans around.</a:t>
            </a:r>
          </a:p>
          <a:p>
            <a:pPr lvl="1"/>
            <a:endParaRPr lang="en-US" dirty="0"/>
          </a:p>
          <a:p>
            <a:r>
              <a:rPr lang="en-US" dirty="0" smtClean="0"/>
              <a:t>Radio equipment</a:t>
            </a:r>
          </a:p>
          <a:p>
            <a:pPr lvl="1"/>
            <a:r>
              <a:rPr lang="en-US" dirty="0" smtClean="0"/>
              <a:t>A Bluetooth microphone could be used instead if device’s microphone.</a:t>
            </a:r>
          </a:p>
          <a:p>
            <a:pPr lvl="1"/>
            <a:endParaRPr lang="en-US" dirty="0"/>
          </a:p>
          <a:p>
            <a:r>
              <a:rPr lang="en-US" dirty="0" smtClean="0"/>
              <a:t>Link equipment</a:t>
            </a:r>
          </a:p>
          <a:p>
            <a:pPr lvl="1"/>
            <a:r>
              <a:rPr lang="en-US" dirty="0" smtClean="0"/>
              <a:t>Bluetooth or Wi-Fi could be used to connect (e.g.) a home artist’s drum set.</a:t>
            </a:r>
          </a:p>
          <a:p>
            <a:pPr lvl="1"/>
            <a:endParaRPr lang="en-US" dirty="0"/>
          </a:p>
          <a:p>
            <a:r>
              <a:rPr lang="en-US" dirty="0" smtClean="0"/>
              <a:t>Request a professional </a:t>
            </a:r>
          </a:p>
          <a:p>
            <a:pPr lvl="1"/>
            <a:r>
              <a:rPr lang="en-US" dirty="0" smtClean="0"/>
              <a:t>If user is having trouble, they could request a professional to help with the acoustics of a room. 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0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on brainstorming" id="{C229246F-E851-40FB-8E1D-535DCA6AFD71}" vid="{8D346C02-FE09-4A8E-BC58-EB73E373F0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3BE57A2-D666-4652-B423-3EEF5C79D95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0</TotalTime>
  <Words>414</Words>
  <Application>Microsoft Office PowerPoint</Application>
  <PresentationFormat>Widescreen</PresentationFormat>
  <Paragraphs>81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Century Gothic</vt:lpstr>
      <vt:lpstr>Palatino Linotype</vt:lpstr>
      <vt:lpstr>Wingdings 2</vt:lpstr>
      <vt:lpstr>Presentation on brainstorming</vt:lpstr>
      <vt:lpstr>Audio Acoustic Assistant</vt:lpstr>
      <vt:lpstr>Summary</vt:lpstr>
      <vt:lpstr>Breakdown of app</vt:lpstr>
      <vt:lpstr>Breakdown of app (continued)</vt:lpstr>
      <vt:lpstr>Breakdown of app (continued)</vt:lpstr>
      <vt:lpstr>Breakdown of app (continued)</vt:lpstr>
      <vt:lpstr>Teething Problems and snags</vt:lpstr>
      <vt:lpstr>Future development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2017-04-18T07:16:15Z</dcterms:created>
  <dcterms:modified xsi:type="dcterms:W3CDTF">2017-04-18T08:16:28Z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TC034606379991</vt:lpwstr>
  </property>
</Properties>
</file>