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5" r:id="rId4"/>
    <p:sldId id="271" r:id="rId5"/>
    <p:sldId id="272" r:id="rId6"/>
    <p:sldId id="257" r:id="rId7"/>
    <p:sldId id="267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3/14/2017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3/14/2017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7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3/14/2017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3/14/2017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" y="6480048"/>
            <a:ext cx="12188827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277187-C200-495F-A386-621319EADA8F}" type="datetimeFigureOut">
              <a:rPr lang="en-US"/>
              <a:pPr/>
              <a:t>3/14/2017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Audio Acoustic Assistant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Mid-Point </a:t>
            </a:r>
            <a:r>
              <a:rPr lang="en-US" dirty="0" smtClean="0"/>
              <a:t>Presentation</a:t>
            </a:r>
          </a:p>
          <a:p>
            <a:endParaRPr lang="en-US" dirty="0" smtClean="0"/>
          </a:p>
          <a:p>
            <a:r>
              <a:rPr lang="en-US" dirty="0" smtClean="0"/>
              <a:t>Group 14</a:t>
            </a:r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Audio Acoustic Assistant?</a:t>
            </a:r>
          </a:p>
          <a:p>
            <a:pPr lvl="1"/>
            <a:r>
              <a:rPr lang="en-US" dirty="0" smtClean="0"/>
              <a:t>The idea</a:t>
            </a:r>
          </a:p>
          <a:p>
            <a:pPr lvl="1"/>
            <a:r>
              <a:rPr lang="en-US" dirty="0" smtClean="0"/>
              <a:t>What it is all about</a:t>
            </a:r>
          </a:p>
          <a:p>
            <a:r>
              <a:rPr lang="en-US" dirty="0" smtClean="0"/>
              <a:t>The feasibility of the app</a:t>
            </a:r>
          </a:p>
          <a:p>
            <a:pPr lvl="1"/>
            <a:r>
              <a:rPr lang="en-US" dirty="0" smtClean="0"/>
              <a:t>Who is it made for?</a:t>
            </a:r>
          </a:p>
          <a:p>
            <a:pPr lvl="1"/>
            <a:r>
              <a:rPr lang="en-US" dirty="0" smtClean="0"/>
              <a:t>Why is it being made?</a:t>
            </a:r>
          </a:p>
          <a:p>
            <a:pPr lvl="1"/>
            <a:r>
              <a:rPr lang="en-US" dirty="0" smtClean="0"/>
              <a:t>What is the market?</a:t>
            </a:r>
          </a:p>
          <a:p>
            <a:pPr lvl="1"/>
            <a:r>
              <a:rPr lang="en-US" dirty="0" smtClean="0"/>
              <a:t>Why is it important?</a:t>
            </a:r>
          </a:p>
          <a:p>
            <a:pPr lvl="1"/>
            <a:r>
              <a:rPr lang="en-US" dirty="0" smtClean="0"/>
              <a:t>How will it be implemented?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808" y="1084072"/>
            <a:ext cx="3439072" cy="43432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6463" y="5482211"/>
            <a:ext cx="3464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000" dirty="0"/>
              <a:t>(KNAUF DANOLINE A/S, </a:t>
            </a:r>
            <a:r>
              <a:rPr lang="en-IE" sz="1000" dirty="0" err="1" smtClean="0"/>
              <a:t>n.d.</a:t>
            </a:r>
            <a:r>
              <a:rPr lang="en-IE" sz="1000" dirty="0" smtClean="0"/>
              <a:t>)</a:t>
            </a: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Overview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the app do? </a:t>
            </a:r>
          </a:p>
          <a:p>
            <a:pPr lvl="1"/>
            <a:r>
              <a:rPr lang="en-US" dirty="0" smtClean="0"/>
              <a:t>Sound input</a:t>
            </a:r>
          </a:p>
          <a:p>
            <a:pPr lvl="1"/>
            <a:r>
              <a:rPr lang="en-US" dirty="0" smtClean="0"/>
              <a:t>Determine the length of a sound</a:t>
            </a:r>
          </a:p>
          <a:p>
            <a:pPr lvl="1"/>
            <a:r>
              <a:rPr lang="en-US" dirty="0" smtClean="0"/>
              <a:t>Calculate the correct reverb time</a:t>
            </a:r>
          </a:p>
          <a:p>
            <a:pPr lvl="1"/>
            <a:r>
              <a:rPr lang="en-US" dirty="0" smtClean="0"/>
              <a:t>Aid to generate high quality sound for recording.</a:t>
            </a:r>
            <a:endParaRPr lang="en-US" dirty="0" smtClean="0"/>
          </a:p>
          <a:p>
            <a:r>
              <a:rPr lang="en-US" dirty="0" smtClean="0"/>
              <a:t>What can’t the app do?</a:t>
            </a:r>
          </a:p>
          <a:p>
            <a:pPr lvl="1"/>
            <a:r>
              <a:rPr lang="en-US" dirty="0" smtClean="0"/>
              <a:t>Tune instruments</a:t>
            </a:r>
          </a:p>
          <a:p>
            <a:pPr lvl="1"/>
            <a:r>
              <a:rPr lang="en-US" dirty="0" smtClean="0"/>
              <a:t>Media player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572" y="1380286"/>
            <a:ext cx="4883961" cy="37913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55634" y="5231277"/>
            <a:ext cx="27318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>
                <a:solidFill>
                  <a:srgbClr val="323232"/>
                </a:solidFill>
              </a:rPr>
              <a:t>(Mads Herring </a:t>
            </a:r>
            <a:r>
              <a:rPr lang="en-IE" sz="1000" dirty="0" smtClean="0">
                <a:solidFill>
                  <a:srgbClr val="323232"/>
                </a:solidFill>
              </a:rPr>
              <a:t>Jensen &amp; COMSOL </a:t>
            </a:r>
            <a:r>
              <a:rPr lang="en-IE" sz="1000" dirty="0" err="1" smtClean="0">
                <a:solidFill>
                  <a:srgbClr val="323232"/>
                </a:solidFill>
              </a:rPr>
              <a:t>Inc</a:t>
            </a:r>
            <a:r>
              <a:rPr lang="en-IE" sz="1000" dirty="0" smtClean="0">
                <a:solidFill>
                  <a:srgbClr val="323232"/>
                </a:solidFill>
              </a:rPr>
              <a:t>, 2015)</a:t>
            </a:r>
            <a:endParaRPr lang="en-IE" sz="1000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41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on the Project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473090"/>
          </a:xfrm>
        </p:spPr>
        <p:txBody>
          <a:bodyPr>
            <a:normAutofit/>
          </a:bodyPr>
          <a:lstStyle/>
          <a:p>
            <a:r>
              <a:rPr lang="en-US" dirty="0" smtClean="0"/>
              <a:t>What has been done?</a:t>
            </a:r>
          </a:p>
          <a:p>
            <a:pPr lvl="1"/>
            <a:r>
              <a:rPr lang="en-US" dirty="0" smtClean="0"/>
              <a:t>Proposal</a:t>
            </a:r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Android Studio - Tutorials</a:t>
            </a:r>
          </a:p>
          <a:p>
            <a:r>
              <a:rPr lang="en-US" dirty="0" smtClean="0"/>
              <a:t>What is happening now?</a:t>
            </a:r>
          </a:p>
          <a:p>
            <a:pPr lvl="1"/>
            <a:r>
              <a:rPr lang="en-US" dirty="0" smtClean="0"/>
              <a:t>Android Studio – coding</a:t>
            </a:r>
            <a:endParaRPr lang="en-US" dirty="0"/>
          </a:p>
          <a:p>
            <a:r>
              <a:rPr lang="en-US" dirty="0" smtClean="0"/>
              <a:t>What is next?</a:t>
            </a:r>
          </a:p>
          <a:p>
            <a:pPr lvl="1"/>
            <a:r>
              <a:rPr lang="en-US" dirty="0" smtClean="0"/>
              <a:t>Android Studio – more coding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Final submission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5527" y="5551775"/>
            <a:ext cx="1425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 smtClean="0">
                <a:solidFill>
                  <a:srgbClr val="323232"/>
                </a:solidFill>
              </a:rPr>
              <a:t>(Software Plant, 2017)</a:t>
            </a:r>
            <a:endParaRPr lang="en-IE" sz="1000" dirty="0">
              <a:solidFill>
                <a:srgbClr val="32323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752" y="1623719"/>
            <a:ext cx="5416514" cy="392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the App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47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2"/>
            <a:ext cx="10739263" cy="4123944"/>
          </a:xfrm>
        </p:spPr>
        <p:txBody>
          <a:bodyPr/>
          <a:lstStyle/>
          <a:p>
            <a:r>
              <a:rPr lang="de-DE" dirty="0"/>
              <a:t>KNAUF DANOLINE A/S, n.d</a:t>
            </a:r>
            <a:r>
              <a:rPr lang="de-DE" dirty="0" smtClean="0"/>
              <a:t>., image, </a:t>
            </a:r>
            <a:r>
              <a:rPr lang="de-DE" dirty="0"/>
              <a:t>viewed </a:t>
            </a:r>
            <a:r>
              <a:rPr lang="de-DE" dirty="0" smtClean="0"/>
              <a:t>March 2017</a:t>
            </a:r>
            <a:r>
              <a:rPr lang="de-DE" dirty="0"/>
              <a:t>, </a:t>
            </a:r>
            <a:r>
              <a:rPr lang="de-DE" dirty="0" smtClean="0"/>
              <a:t>&lt;http</a:t>
            </a:r>
            <a:r>
              <a:rPr lang="de-DE" dirty="0"/>
              <a:t>://knaufdanoline.com/properties/acoustics</a:t>
            </a:r>
            <a:r>
              <a:rPr lang="de-DE" dirty="0" smtClean="0"/>
              <a:t>/&gt;.</a:t>
            </a:r>
          </a:p>
          <a:p>
            <a:r>
              <a:rPr lang="de-DE" dirty="0"/>
              <a:t>Mads Herring Jensen &amp; COMSOL Inc, </a:t>
            </a:r>
            <a:r>
              <a:rPr lang="de-DE" dirty="0" smtClean="0"/>
              <a:t>2015, image</a:t>
            </a:r>
            <a:r>
              <a:rPr lang="de-DE" dirty="0"/>
              <a:t>, viewed March 2017, </a:t>
            </a:r>
            <a:r>
              <a:rPr lang="de-DE" dirty="0" smtClean="0"/>
              <a:t>&lt;https</a:t>
            </a:r>
            <a:r>
              <a:rPr lang="de-DE" dirty="0"/>
              <a:t>://www.comsol.com/blogs/modeling-room-acoustics-with-comsol-multiphysics</a:t>
            </a:r>
            <a:r>
              <a:rPr lang="de-DE" dirty="0" smtClean="0"/>
              <a:t>/&gt;.</a:t>
            </a:r>
            <a:endParaRPr lang="de-DE" dirty="0"/>
          </a:p>
          <a:p>
            <a:r>
              <a:rPr lang="de-DE" dirty="0"/>
              <a:t>Software Plant, </a:t>
            </a:r>
            <a:r>
              <a:rPr lang="de-DE" dirty="0" smtClean="0"/>
              <a:t>2017, image</a:t>
            </a:r>
            <a:r>
              <a:rPr lang="de-DE" dirty="0"/>
              <a:t>, viewed March 2017, </a:t>
            </a:r>
            <a:r>
              <a:rPr lang="de-DE" dirty="0" smtClean="0"/>
              <a:t>&lt;http</a:t>
            </a:r>
            <a:r>
              <a:rPr lang="de-DE" dirty="0"/>
              <a:t>://www.softwareplant.com/migrating-ms-project-jira</a:t>
            </a:r>
            <a:r>
              <a:rPr lang="de-DE" dirty="0" smtClean="0"/>
              <a:t>/&gt;.</a:t>
            </a:r>
          </a:p>
          <a:p>
            <a:pPr lvl="0"/>
            <a:r>
              <a:rPr lang="en-IE" dirty="0">
                <a:solidFill>
                  <a:srgbClr val="323232"/>
                </a:solidFill>
              </a:rPr>
              <a:t>canadian1strealty, </a:t>
            </a:r>
            <a:r>
              <a:rPr lang="en-IE" dirty="0" smtClean="0">
                <a:solidFill>
                  <a:srgbClr val="323232"/>
                </a:solidFill>
              </a:rPr>
              <a:t>2012</a:t>
            </a:r>
            <a:r>
              <a:rPr lang="de-DE" dirty="0" smtClean="0"/>
              <a:t>, photograph, </a:t>
            </a:r>
            <a:r>
              <a:rPr lang="de-DE" dirty="0"/>
              <a:t>viewed March 2017, &lt;https://canadian1strealty.wordpress.com/2012/11/13/5-nice-things-we-can-do-for-our-clients/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31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Acoustic Assistant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b="740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>
                <a:solidFill>
                  <a:srgbClr val="323232">
                    <a:lumMod val="90000"/>
                    <a:lumOff val="10000"/>
                  </a:srgbClr>
                </a:solidFill>
              </a:rPr>
              <a:t>Colin </a:t>
            </a:r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Allen,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Keith Feeney,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Patrick Lawlor,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Fearghal McMorrow, 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Cedric Vecchionacce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2958" y="6349120"/>
            <a:ext cx="15937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>
                <a:solidFill>
                  <a:srgbClr val="323232"/>
                </a:solidFill>
              </a:rPr>
              <a:t>(canadian1strealty, </a:t>
            </a:r>
            <a:r>
              <a:rPr lang="en-IE" sz="1000" dirty="0" smtClean="0">
                <a:solidFill>
                  <a:srgbClr val="323232"/>
                </a:solidFill>
              </a:rPr>
              <a:t>2012)</a:t>
            </a:r>
            <a:endParaRPr lang="en-IE" sz="1000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5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Yellow banded design presentation (widescreen)</Template>
  <TotalTime>0</TotalTime>
  <Words>250</Words>
  <Application>Microsoft Office PowerPoint</Application>
  <PresentationFormat>Widescreen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Book Antiqua</vt:lpstr>
      <vt:lpstr>Banded Design Yellow 16x9</vt:lpstr>
      <vt:lpstr>Audio Acoustic Assistant</vt:lpstr>
      <vt:lpstr>Introduction</vt:lpstr>
      <vt:lpstr>App Overview</vt:lpstr>
      <vt:lpstr>Progress on the Project</vt:lpstr>
      <vt:lpstr>Demonstration of the App</vt:lpstr>
      <vt:lpstr>References</vt:lpstr>
      <vt:lpstr>Audio Acoustic Assistant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2017-03-14T10:04:16Z</dcterms:created>
  <dcterms:modified xsi:type="dcterms:W3CDTF">2017-03-14T10:57:10Z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