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4T00:31:04.79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Tokyo in the Heart of NYC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By: Cedric </a:t>
            </a:r>
            <a:r>
              <a:rPr lang="en-US" dirty="0" err="1" smtClean="0"/>
              <a:t>Hage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31705"/>
            <a:ext cx="6058435" cy="3625939"/>
          </a:xfrm>
        </p:spPr>
      </p:pic>
      <p:sp>
        <p:nvSpPr>
          <p:cNvPr id="5" name="TextBox 4"/>
          <p:cNvSpPr txBox="1"/>
          <p:nvPr/>
        </p:nvSpPr>
        <p:spPr>
          <a:xfrm>
            <a:off x="7353837" y="2840798"/>
            <a:ext cx="3889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Investor to choose one of the 6 available yellow markers as they are the best location for investing in a Sushi Restaurant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Analysis open for further research based on more features than demographics and frequency of visits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6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the strategic questions to ask when investing in a restaurant?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Strategic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Targeted </a:t>
            </a:r>
            <a:r>
              <a:rPr lang="en-US" dirty="0"/>
              <a:t>a</a:t>
            </a:r>
            <a:r>
              <a:rPr lang="en-US" dirty="0" smtClean="0"/>
              <a:t>udience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Demand/Supply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Competition vs</a:t>
            </a:r>
            <a:r>
              <a:rPr lang="en-US" dirty="0" smtClean="0"/>
              <a:t>. Previous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Acquisition </a:t>
            </a:r>
            <a:r>
              <a:rPr lang="en-US" dirty="0"/>
              <a:t>and </a:t>
            </a:r>
            <a:r>
              <a:rPr lang="en-US" dirty="0" smtClean="0"/>
              <a:t>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York City Boroughs &amp; Neighborhoods data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geo.nyu.edu/catalog/nyu_2451_34572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Venues locations, names, &amp; categories called using the Foursquare API</a:t>
            </a:r>
          </a:p>
          <a:p>
            <a:r>
              <a:rPr lang="en-US" dirty="0" smtClean="0"/>
              <a:t>Duplicate</a:t>
            </a:r>
            <a:r>
              <a:rPr lang="en-US" dirty="0"/>
              <a:t>, highly similar or highly correlated features were dropped. </a:t>
            </a:r>
            <a:endParaRPr lang="en-US" dirty="0" smtClean="0"/>
          </a:p>
          <a:p>
            <a:r>
              <a:rPr lang="en-US" dirty="0" smtClean="0"/>
              <a:t>Cleaned </a:t>
            </a:r>
            <a:r>
              <a:rPr lang="en-US" dirty="0"/>
              <a:t>data contains </a:t>
            </a:r>
            <a:r>
              <a:rPr lang="en-US" dirty="0" smtClean="0"/>
              <a:t>4 </a:t>
            </a:r>
            <a:r>
              <a:rPr lang="en-US" dirty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Dataset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t="29789" r="23920" b="9219"/>
          <a:stretch/>
        </p:blipFill>
        <p:spPr>
          <a:xfrm>
            <a:off x="1077435" y="2562895"/>
            <a:ext cx="6215257" cy="311668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292692" y="2917065"/>
            <a:ext cx="3966693" cy="39409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Neighborhood/Borough</a:t>
            </a:r>
            <a:r>
              <a:rPr lang="en-US" sz="2400" dirty="0" smtClean="0"/>
              <a:t> location </a:t>
            </a:r>
          </a:p>
          <a:p>
            <a:pPr marL="571500" indent="-5715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306 rows =306 </a:t>
            </a:r>
            <a:r>
              <a:rPr lang="en-US" sz="2400" dirty="0" smtClean="0"/>
              <a:t>neighborhoods</a:t>
            </a:r>
          </a:p>
          <a:p>
            <a:pPr marL="571500" indent="-5715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5 borrows </a:t>
            </a:r>
          </a:p>
          <a:p>
            <a:pPr algn="l">
              <a:buClr>
                <a:schemeClr val="accent1"/>
              </a:buClr>
            </a:pPr>
            <a:endParaRPr lang="en-US" sz="2000" dirty="0"/>
          </a:p>
          <a:p>
            <a:pPr marL="571500" indent="-5715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5715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982132"/>
            <a:ext cx="9601196" cy="49576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069" y="4420790"/>
            <a:ext cx="9601196" cy="1303867"/>
          </a:xfrm>
        </p:spPr>
        <p:txBody>
          <a:bodyPr/>
          <a:lstStyle/>
          <a:p>
            <a:r>
              <a:rPr lang="en-US" dirty="0" smtClean="0"/>
              <a:t>New York Neighborhood Markings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2" y="2438399"/>
            <a:ext cx="7602011" cy="17242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4268500"/>
            <a:ext cx="7602011" cy="17237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07320" y="2837339"/>
            <a:ext cx="2319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Table 1 represents all respective venues from our Foursquare </a:t>
            </a:r>
            <a:r>
              <a:rPr lang="en-US" dirty="0" smtClean="0"/>
              <a:t>call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Table 2 represents our filtered venues obtaining our desired Japanese cuisine </a:t>
            </a:r>
            <a:r>
              <a:rPr lang="en-US" dirty="0" smtClean="0"/>
              <a:t>venues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2643 Venues and 7 attributes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Foursquare Call Dataset/Filtered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Cuisine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83220"/>
            <a:ext cx="5749702" cy="3444093"/>
          </a:xfrm>
        </p:spPr>
      </p:pic>
      <p:sp>
        <p:nvSpPr>
          <p:cNvPr id="5" name="TextBox 4"/>
          <p:cNvSpPr txBox="1"/>
          <p:nvPr/>
        </p:nvSpPr>
        <p:spPr>
          <a:xfrm>
            <a:off x="7276564" y="2583220"/>
            <a:ext cx="3747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Red marker represents New York City Hall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Blue markers represents the distribution of Japanese Cuisine restaurants around multiple New York Neighborhoods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of Venues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2472744"/>
            <a:ext cx="8113689" cy="3823599"/>
          </a:xfrm>
        </p:spPr>
      </p:pic>
      <p:sp>
        <p:nvSpPr>
          <p:cNvPr id="5" name="TextBox 4"/>
          <p:cNvSpPr txBox="1"/>
          <p:nvPr/>
        </p:nvSpPr>
        <p:spPr>
          <a:xfrm>
            <a:off x="8976574" y="2892313"/>
            <a:ext cx="24469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Popularity based on frequency of visits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Venues having Japanese cuisine as top 3 filtered from dataset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6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Sushi Restaurant Locations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69" y="2543284"/>
            <a:ext cx="5092519" cy="3476434"/>
          </a:xfrm>
        </p:spPr>
      </p:pic>
      <p:sp>
        <p:nvSpPr>
          <p:cNvPr id="5" name="TextBox 4"/>
          <p:cNvSpPr txBox="1"/>
          <p:nvPr/>
        </p:nvSpPr>
        <p:spPr>
          <a:xfrm>
            <a:off x="7160655" y="2789282"/>
            <a:ext cx="3889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6 locations having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, or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or even both Japanese and Sushi restaurants as most common venues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 Divided into clusters of neighborhoods of similar venue popularity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0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242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Tokyo in the Heart of NYC</vt:lpstr>
      <vt:lpstr>Introduction </vt:lpstr>
      <vt:lpstr>Data Acquisition and Cleaning </vt:lpstr>
      <vt:lpstr>Neighborhood Dataset </vt:lpstr>
      <vt:lpstr>New York Neighborhood Markings </vt:lpstr>
      <vt:lpstr>Foursquare Call Dataset/Filtered</vt:lpstr>
      <vt:lpstr>Chinese Cuisine Visualization</vt:lpstr>
      <vt:lpstr>Popularity of Venues</vt:lpstr>
      <vt:lpstr>Optimal Sushi Restaurant Locations</vt:lpstr>
      <vt:lpstr>Final Outcome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Tokyo in the Heart of NYC</dc:title>
  <dc:creator>USER</dc:creator>
  <cp:lastModifiedBy>USER</cp:lastModifiedBy>
  <cp:revision>12</cp:revision>
  <dcterms:created xsi:type="dcterms:W3CDTF">2020-03-29T16:23:10Z</dcterms:created>
  <dcterms:modified xsi:type="dcterms:W3CDTF">2020-04-03T22:10:29Z</dcterms:modified>
</cp:coreProperties>
</file>