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6" r:id="rId3"/>
    <p:sldId id="297" r:id="rId4"/>
    <p:sldId id="300" r:id="rId5"/>
    <p:sldId id="317" r:id="rId6"/>
    <p:sldId id="316" r:id="rId7"/>
    <p:sldId id="312" r:id="rId8"/>
    <p:sldId id="305" r:id="rId9"/>
    <p:sldId id="301" r:id="rId10"/>
    <p:sldId id="302" r:id="rId11"/>
    <p:sldId id="303" r:id="rId12"/>
    <p:sldId id="306" r:id="rId13"/>
    <p:sldId id="308" r:id="rId14"/>
    <p:sldId id="309" r:id="rId15"/>
    <p:sldId id="310" r:id="rId16"/>
    <p:sldId id="311" r:id="rId17"/>
    <p:sldId id="313" r:id="rId18"/>
    <p:sldId id="314" r:id="rId19"/>
    <p:sldId id="315" r:id="rId20"/>
    <p:sldId id="328" r:id="rId21"/>
    <p:sldId id="318" r:id="rId22"/>
    <p:sldId id="319" r:id="rId23"/>
    <p:sldId id="320" r:id="rId24"/>
    <p:sldId id="323" r:id="rId25"/>
    <p:sldId id="321" r:id="rId26"/>
    <p:sldId id="322" r:id="rId27"/>
    <p:sldId id="324" r:id="rId28"/>
    <p:sldId id="325" r:id="rId29"/>
    <p:sldId id="326" r:id="rId30"/>
    <p:sldId id="327" r:id="rId31"/>
    <p:sldId id="329" r:id="rId32"/>
    <p:sldId id="330" r:id="rId33"/>
    <p:sldId id="331" r:id="rId34"/>
    <p:sldId id="332" r:id="rId35"/>
    <p:sldId id="333" r:id="rId36"/>
    <p:sldId id="334" r:id="rId37"/>
    <p:sldId id="335" r:id="rId38"/>
    <p:sldId id="346" r:id="rId39"/>
    <p:sldId id="347" r:id="rId40"/>
    <p:sldId id="337" r:id="rId41"/>
    <p:sldId id="339" r:id="rId42"/>
    <p:sldId id="338" r:id="rId43"/>
    <p:sldId id="340" r:id="rId44"/>
    <p:sldId id="348" r:id="rId45"/>
    <p:sldId id="344" r:id="rId46"/>
    <p:sldId id="343" r:id="rId47"/>
    <p:sldId id="349" r:id="rId48"/>
    <p:sldId id="351" r:id="rId49"/>
    <p:sldId id="352" r:id="rId50"/>
    <p:sldId id="350" r:id="rId51"/>
    <p:sldId id="345" r:id="rId5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444"/>
    <a:srgbClr val="3B3838"/>
    <a:srgbClr val="6C63FF"/>
    <a:srgbClr val="18741A"/>
    <a:srgbClr val="CC6B00"/>
    <a:srgbClr val="EA7B00"/>
    <a:srgbClr val="6A0A0A"/>
    <a:srgbClr val="9BC0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786" autoAdjust="0"/>
  </p:normalViewPr>
  <p:slideViewPr>
    <p:cSldViewPr snapToGrid="0">
      <p:cViewPr varScale="1">
        <p:scale>
          <a:sx n="99" d="100"/>
          <a:sy n="99" d="100"/>
        </p:scale>
        <p:origin x="13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93568-753D-4133-8419-BC7CF3E21926}" type="datetimeFigureOut">
              <a:rPr lang="nl-NL" smtClean="0"/>
              <a:t>1-7-2025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D02E9-9F09-480B-AEEC-A447E69D6FA5}" type="slidenum">
              <a:rPr lang="nl-NL" smtClean="0"/>
              <a:t>‹#›</a:t>
            </a:fld>
            <a:endParaRPr lang="nl-NL"/>
          </a:p>
        </p:txBody>
      </p:sp>
    </p:spTree>
    <p:extLst>
      <p:ext uri="{BB962C8B-B14F-4D97-AF65-F5344CB8AC3E}">
        <p14:creationId xmlns:p14="http://schemas.microsoft.com/office/powerpoint/2010/main" val="3130501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83D02E9-9F09-480B-AEEC-A447E69D6FA5}" type="slidenum">
              <a:rPr lang="nl-NL" smtClean="0"/>
              <a:t>1</a:t>
            </a:fld>
            <a:endParaRPr lang="nl-NL"/>
          </a:p>
        </p:txBody>
      </p:sp>
    </p:spTree>
    <p:extLst>
      <p:ext uri="{BB962C8B-B14F-4D97-AF65-F5344CB8AC3E}">
        <p14:creationId xmlns:p14="http://schemas.microsoft.com/office/powerpoint/2010/main" val="1199128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D59D-FF7A-D2E4-0DF7-5870A750EBB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C691505-E016-99AA-7A0E-5603CF1D36E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FFFE896-A762-E2A3-9D17-8706FCDC98B4}"/>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8E7CDBFF-0323-0490-2494-B65667D0F1DD}"/>
              </a:ext>
            </a:extLst>
          </p:cNvPr>
          <p:cNvSpPr>
            <a:spLocks noGrp="1"/>
          </p:cNvSpPr>
          <p:nvPr>
            <p:ph type="sldNum" sz="quarter" idx="5"/>
          </p:nvPr>
        </p:nvSpPr>
        <p:spPr/>
        <p:txBody>
          <a:bodyPr/>
          <a:lstStyle/>
          <a:p>
            <a:fld id="{083D02E9-9F09-480B-AEEC-A447E69D6FA5}" type="slidenum">
              <a:rPr lang="nl-NL" smtClean="0"/>
              <a:t>10</a:t>
            </a:fld>
            <a:endParaRPr lang="nl-NL"/>
          </a:p>
        </p:txBody>
      </p:sp>
    </p:spTree>
    <p:extLst>
      <p:ext uri="{BB962C8B-B14F-4D97-AF65-F5344CB8AC3E}">
        <p14:creationId xmlns:p14="http://schemas.microsoft.com/office/powerpoint/2010/main" val="1562244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EB73B-6A1D-6338-AA28-FBFF2820205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07EA751-9813-744E-19D7-4341A66D05D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A3A8520-AB2B-EE72-B1F0-503F52012A5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AD957569-D0AC-58F3-FB26-77F06A1B789A}"/>
              </a:ext>
            </a:extLst>
          </p:cNvPr>
          <p:cNvSpPr>
            <a:spLocks noGrp="1"/>
          </p:cNvSpPr>
          <p:nvPr>
            <p:ph type="sldNum" sz="quarter" idx="5"/>
          </p:nvPr>
        </p:nvSpPr>
        <p:spPr/>
        <p:txBody>
          <a:bodyPr/>
          <a:lstStyle/>
          <a:p>
            <a:fld id="{083D02E9-9F09-480B-AEEC-A447E69D6FA5}" type="slidenum">
              <a:rPr lang="nl-NL" smtClean="0"/>
              <a:t>11</a:t>
            </a:fld>
            <a:endParaRPr lang="nl-NL"/>
          </a:p>
        </p:txBody>
      </p:sp>
    </p:spTree>
    <p:extLst>
      <p:ext uri="{BB962C8B-B14F-4D97-AF65-F5344CB8AC3E}">
        <p14:creationId xmlns:p14="http://schemas.microsoft.com/office/powerpoint/2010/main" val="53148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30800-37A1-8B81-7D74-0BDA54D577D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B57980F-6341-5DB6-5943-AAA85739B30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BE959D0-8E6C-F926-B252-E387B2A85BCE}"/>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697BB0CC-EB19-1FB9-9239-17935DA4D5C5}"/>
              </a:ext>
            </a:extLst>
          </p:cNvPr>
          <p:cNvSpPr>
            <a:spLocks noGrp="1"/>
          </p:cNvSpPr>
          <p:nvPr>
            <p:ph type="sldNum" sz="quarter" idx="5"/>
          </p:nvPr>
        </p:nvSpPr>
        <p:spPr/>
        <p:txBody>
          <a:bodyPr/>
          <a:lstStyle/>
          <a:p>
            <a:fld id="{083D02E9-9F09-480B-AEEC-A447E69D6FA5}" type="slidenum">
              <a:rPr lang="nl-NL" smtClean="0"/>
              <a:t>12</a:t>
            </a:fld>
            <a:endParaRPr lang="nl-NL"/>
          </a:p>
        </p:txBody>
      </p:sp>
    </p:spTree>
    <p:extLst>
      <p:ext uri="{BB962C8B-B14F-4D97-AF65-F5344CB8AC3E}">
        <p14:creationId xmlns:p14="http://schemas.microsoft.com/office/powerpoint/2010/main" val="2079182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EC43B-2601-7E8B-8D1E-5D4C5300BC1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87AA0CF-0F37-8339-281F-2FA90F7B41C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2411AE8-03D6-0413-3BE7-A7BB89E735EF}"/>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708940A1-7415-1B89-4741-37BCF46F7367}"/>
              </a:ext>
            </a:extLst>
          </p:cNvPr>
          <p:cNvSpPr>
            <a:spLocks noGrp="1"/>
          </p:cNvSpPr>
          <p:nvPr>
            <p:ph type="sldNum" sz="quarter" idx="5"/>
          </p:nvPr>
        </p:nvSpPr>
        <p:spPr/>
        <p:txBody>
          <a:bodyPr/>
          <a:lstStyle/>
          <a:p>
            <a:fld id="{083D02E9-9F09-480B-AEEC-A447E69D6FA5}" type="slidenum">
              <a:rPr lang="nl-NL" smtClean="0"/>
              <a:t>13</a:t>
            </a:fld>
            <a:endParaRPr lang="nl-NL"/>
          </a:p>
        </p:txBody>
      </p:sp>
    </p:spTree>
    <p:extLst>
      <p:ext uri="{BB962C8B-B14F-4D97-AF65-F5344CB8AC3E}">
        <p14:creationId xmlns:p14="http://schemas.microsoft.com/office/powerpoint/2010/main" val="390375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05D7E-F102-80BB-B658-07717530661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7C31342-5668-3F9E-EC7F-4EB613E3DDD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69C9122-A8D4-8D98-74D1-D7FD0F00620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CC5366B6-B9A0-02D7-88C9-BE1860D25157}"/>
              </a:ext>
            </a:extLst>
          </p:cNvPr>
          <p:cNvSpPr>
            <a:spLocks noGrp="1"/>
          </p:cNvSpPr>
          <p:nvPr>
            <p:ph type="sldNum" sz="quarter" idx="5"/>
          </p:nvPr>
        </p:nvSpPr>
        <p:spPr/>
        <p:txBody>
          <a:bodyPr/>
          <a:lstStyle/>
          <a:p>
            <a:fld id="{083D02E9-9F09-480B-AEEC-A447E69D6FA5}" type="slidenum">
              <a:rPr lang="nl-NL" smtClean="0"/>
              <a:t>14</a:t>
            </a:fld>
            <a:endParaRPr lang="nl-NL"/>
          </a:p>
        </p:txBody>
      </p:sp>
    </p:spTree>
    <p:extLst>
      <p:ext uri="{BB962C8B-B14F-4D97-AF65-F5344CB8AC3E}">
        <p14:creationId xmlns:p14="http://schemas.microsoft.com/office/powerpoint/2010/main" val="608506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4E1B-CA3D-712A-A229-A16D791B7EA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0A7F819-9C19-2729-3539-9B087925747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E97940B-EC34-88B6-0892-86600FB5406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AB8FCBC8-C6A7-225B-4E7B-84A0C02516B4}"/>
              </a:ext>
            </a:extLst>
          </p:cNvPr>
          <p:cNvSpPr>
            <a:spLocks noGrp="1"/>
          </p:cNvSpPr>
          <p:nvPr>
            <p:ph type="sldNum" sz="quarter" idx="5"/>
          </p:nvPr>
        </p:nvSpPr>
        <p:spPr/>
        <p:txBody>
          <a:bodyPr/>
          <a:lstStyle/>
          <a:p>
            <a:fld id="{083D02E9-9F09-480B-AEEC-A447E69D6FA5}" type="slidenum">
              <a:rPr lang="nl-NL" smtClean="0"/>
              <a:t>15</a:t>
            </a:fld>
            <a:endParaRPr lang="nl-NL"/>
          </a:p>
        </p:txBody>
      </p:sp>
    </p:spTree>
    <p:extLst>
      <p:ext uri="{BB962C8B-B14F-4D97-AF65-F5344CB8AC3E}">
        <p14:creationId xmlns:p14="http://schemas.microsoft.com/office/powerpoint/2010/main" val="1469418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411C0-2E45-AD9C-0646-02E8FD84760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C8BABFC-0755-FE42-5096-C60D1C91A3A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DE6C231-DA2F-6400-1F13-6E933094C3DB}"/>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D9B0FD3F-EEC5-C0B4-4F18-38C69024EC6C}"/>
              </a:ext>
            </a:extLst>
          </p:cNvPr>
          <p:cNvSpPr>
            <a:spLocks noGrp="1"/>
          </p:cNvSpPr>
          <p:nvPr>
            <p:ph type="sldNum" sz="quarter" idx="5"/>
          </p:nvPr>
        </p:nvSpPr>
        <p:spPr/>
        <p:txBody>
          <a:bodyPr/>
          <a:lstStyle/>
          <a:p>
            <a:fld id="{083D02E9-9F09-480B-AEEC-A447E69D6FA5}" type="slidenum">
              <a:rPr lang="nl-NL" smtClean="0"/>
              <a:t>16</a:t>
            </a:fld>
            <a:endParaRPr lang="nl-NL"/>
          </a:p>
        </p:txBody>
      </p:sp>
    </p:spTree>
    <p:extLst>
      <p:ext uri="{BB962C8B-B14F-4D97-AF65-F5344CB8AC3E}">
        <p14:creationId xmlns:p14="http://schemas.microsoft.com/office/powerpoint/2010/main" val="334877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9E9EE-CA10-C18F-01A6-EEF08C202E8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2DBCB1D-BB3E-BE22-5F76-C123192E850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6FD0300-ECA3-1754-6265-4D46EE777DE8}"/>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CCF8C85D-6DCA-57EF-7087-31E2A3158355}"/>
              </a:ext>
            </a:extLst>
          </p:cNvPr>
          <p:cNvSpPr>
            <a:spLocks noGrp="1"/>
          </p:cNvSpPr>
          <p:nvPr>
            <p:ph type="sldNum" sz="quarter" idx="5"/>
          </p:nvPr>
        </p:nvSpPr>
        <p:spPr/>
        <p:txBody>
          <a:bodyPr/>
          <a:lstStyle/>
          <a:p>
            <a:fld id="{083D02E9-9F09-480B-AEEC-A447E69D6FA5}" type="slidenum">
              <a:rPr lang="nl-NL" smtClean="0"/>
              <a:t>17</a:t>
            </a:fld>
            <a:endParaRPr lang="nl-NL"/>
          </a:p>
        </p:txBody>
      </p:sp>
    </p:spTree>
    <p:extLst>
      <p:ext uri="{BB962C8B-B14F-4D97-AF65-F5344CB8AC3E}">
        <p14:creationId xmlns:p14="http://schemas.microsoft.com/office/powerpoint/2010/main" val="2328936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9E603-520A-978F-3967-41498308C7C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2B56F90-6741-B82A-5E9B-E706020556E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166D77D-AD17-93D8-8076-9754E285DAF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EB987BDD-9A6D-87E1-A895-ECEE60289AD7}"/>
              </a:ext>
            </a:extLst>
          </p:cNvPr>
          <p:cNvSpPr>
            <a:spLocks noGrp="1"/>
          </p:cNvSpPr>
          <p:nvPr>
            <p:ph type="sldNum" sz="quarter" idx="5"/>
          </p:nvPr>
        </p:nvSpPr>
        <p:spPr/>
        <p:txBody>
          <a:bodyPr/>
          <a:lstStyle/>
          <a:p>
            <a:fld id="{083D02E9-9F09-480B-AEEC-A447E69D6FA5}" type="slidenum">
              <a:rPr lang="nl-NL" smtClean="0"/>
              <a:t>18</a:t>
            </a:fld>
            <a:endParaRPr lang="nl-NL"/>
          </a:p>
        </p:txBody>
      </p:sp>
    </p:spTree>
    <p:extLst>
      <p:ext uri="{BB962C8B-B14F-4D97-AF65-F5344CB8AC3E}">
        <p14:creationId xmlns:p14="http://schemas.microsoft.com/office/powerpoint/2010/main" val="3102861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C3D6D-4736-E320-C781-455E9791028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250857C-0275-20A1-3039-952FBB120FC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0F238C9-E6B5-E0EB-DFE5-AE097A4AB4D5}"/>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1DA24CD2-0753-E1F5-30BD-586AF046FF6F}"/>
              </a:ext>
            </a:extLst>
          </p:cNvPr>
          <p:cNvSpPr>
            <a:spLocks noGrp="1"/>
          </p:cNvSpPr>
          <p:nvPr>
            <p:ph type="sldNum" sz="quarter" idx="5"/>
          </p:nvPr>
        </p:nvSpPr>
        <p:spPr/>
        <p:txBody>
          <a:bodyPr/>
          <a:lstStyle/>
          <a:p>
            <a:fld id="{083D02E9-9F09-480B-AEEC-A447E69D6FA5}" type="slidenum">
              <a:rPr lang="nl-NL" smtClean="0"/>
              <a:t>19</a:t>
            </a:fld>
            <a:endParaRPr lang="nl-NL"/>
          </a:p>
        </p:txBody>
      </p:sp>
    </p:spTree>
    <p:extLst>
      <p:ext uri="{BB962C8B-B14F-4D97-AF65-F5344CB8AC3E}">
        <p14:creationId xmlns:p14="http://schemas.microsoft.com/office/powerpoint/2010/main" val="452043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F5749-FD15-D123-B6BC-89C9C502359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E3587A0-2116-A329-5DDD-A117E07645A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1FDBDEC-8CA4-B6DB-601E-6144A2A91315}"/>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C104089E-F7C1-9858-63BB-83EE503B727D}"/>
              </a:ext>
            </a:extLst>
          </p:cNvPr>
          <p:cNvSpPr>
            <a:spLocks noGrp="1"/>
          </p:cNvSpPr>
          <p:nvPr>
            <p:ph type="sldNum" sz="quarter" idx="5"/>
          </p:nvPr>
        </p:nvSpPr>
        <p:spPr/>
        <p:txBody>
          <a:bodyPr/>
          <a:lstStyle/>
          <a:p>
            <a:fld id="{083D02E9-9F09-480B-AEEC-A447E69D6FA5}" type="slidenum">
              <a:rPr lang="nl-NL" smtClean="0"/>
              <a:t>2</a:t>
            </a:fld>
            <a:endParaRPr lang="nl-NL"/>
          </a:p>
        </p:txBody>
      </p:sp>
    </p:spTree>
    <p:extLst>
      <p:ext uri="{BB962C8B-B14F-4D97-AF65-F5344CB8AC3E}">
        <p14:creationId xmlns:p14="http://schemas.microsoft.com/office/powerpoint/2010/main" val="3912336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F6643-A3B5-2FAF-8393-A56FB509CAE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78A3716-5904-BD88-C808-90929E55CCA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1708386-C069-B759-156A-7F50C0ECE50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36C5D8BC-36D1-0D87-FAB4-A7992289384C}"/>
              </a:ext>
            </a:extLst>
          </p:cNvPr>
          <p:cNvSpPr>
            <a:spLocks noGrp="1"/>
          </p:cNvSpPr>
          <p:nvPr>
            <p:ph type="sldNum" sz="quarter" idx="5"/>
          </p:nvPr>
        </p:nvSpPr>
        <p:spPr/>
        <p:txBody>
          <a:bodyPr/>
          <a:lstStyle/>
          <a:p>
            <a:fld id="{083D02E9-9F09-480B-AEEC-A447E69D6FA5}" type="slidenum">
              <a:rPr lang="nl-NL" smtClean="0"/>
              <a:t>20</a:t>
            </a:fld>
            <a:endParaRPr lang="nl-NL"/>
          </a:p>
        </p:txBody>
      </p:sp>
    </p:spTree>
    <p:extLst>
      <p:ext uri="{BB962C8B-B14F-4D97-AF65-F5344CB8AC3E}">
        <p14:creationId xmlns:p14="http://schemas.microsoft.com/office/powerpoint/2010/main" val="661767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8495D-2128-84C0-A904-BFC6DABB6E3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48763E6-47EA-1A8F-F0CA-A72B85D9B55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7D509EF-6BB4-9993-4E48-28D97CC5C25E}"/>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01754A11-3C6B-227C-BE7F-5144FCB3E877}"/>
              </a:ext>
            </a:extLst>
          </p:cNvPr>
          <p:cNvSpPr>
            <a:spLocks noGrp="1"/>
          </p:cNvSpPr>
          <p:nvPr>
            <p:ph type="sldNum" sz="quarter" idx="5"/>
          </p:nvPr>
        </p:nvSpPr>
        <p:spPr/>
        <p:txBody>
          <a:bodyPr/>
          <a:lstStyle/>
          <a:p>
            <a:fld id="{083D02E9-9F09-480B-AEEC-A447E69D6FA5}" type="slidenum">
              <a:rPr lang="nl-NL" smtClean="0"/>
              <a:t>21</a:t>
            </a:fld>
            <a:endParaRPr lang="nl-NL"/>
          </a:p>
        </p:txBody>
      </p:sp>
    </p:spTree>
    <p:extLst>
      <p:ext uri="{BB962C8B-B14F-4D97-AF65-F5344CB8AC3E}">
        <p14:creationId xmlns:p14="http://schemas.microsoft.com/office/powerpoint/2010/main" val="244555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26C6-ACEB-24C3-786F-9F4865A14B6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BB860EA-79AF-A2F2-244A-BB72AF9E7B4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0341F09-3A4E-D8CE-E0F8-2D3AEB3CF634}"/>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1CEFAD45-06D5-E027-804C-BFB636F2CE13}"/>
              </a:ext>
            </a:extLst>
          </p:cNvPr>
          <p:cNvSpPr>
            <a:spLocks noGrp="1"/>
          </p:cNvSpPr>
          <p:nvPr>
            <p:ph type="sldNum" sz="quarter" idx="5"/>
          </p:nvPr>
        </p:nvSpPr>
        <p:spPr/>
        <p:txBody>
          <a:bodyPr/>
          <a:lstStyle/>
          <a:p>
            <a:fld id="{083D02E9-9F09-480B-AEEC-A447E69D6FA5}" type="slidenum">
              <a:rPr lang="nl-NL" smtClean="0"/>
              <a:t>22</a:t>
            </a:fld>
            <a:endParaRPr lang="nl-NL"/>
          </a:p>
        </p:txBody>
      </p:sp>
    </p:spTree>
    <p:extLst>
      <p:ext uri="{BB962C8B-B14F-4D97-AF65-F5344CB8AC3E}">
        <p14:creationId xmlns:p14="http://schemas.microsoft.com/office/powerpoint/2010/main" val="427172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DEE01-E941-FE23-EE65-8A3EF2C10C6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2D8CBD4-7059-B1EC-EA2B-519FFD79912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AC61784-9135-F124-E509-81877440C0D3}"/>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45A7108F-366A-283B-F1F6-FCC77B2F1D86}"/>
              </a:ext>
            </a:extLst>
          </p:cNvPr>
          <p:cNvSpPr>
            <a:spLocks noGrp="1"/>
          </p:cNvSpPr>
          <p:nvPr>
            <p:ph type="sldNum" sz="quarter" idx="5"/>
          </p:nvPr>
        </p:nvSpPr>
        <p:spPr/>
        <p:txBody>
          <a:bodyPr/>
          <a:lstStyle/>
          <a:p>
            <a:fld id="{083D02E9-9F09-480B-AEEC-A447E69D6FA5}" type="slidenum">
              <a:rPr lang="nl-NL" smtClean="0"/>
              <a:t>23</a:t>
            </a:fld>
            <a:endParaRPr lang="nl-NL"/>
          </a:p>
        </p:txBody>
      </p:sp>
    </p:spTree>
    <p:extLst>
      <p:ext uri="{BB962C8B-B14F-4D97-AF65-F5344CB8AC3E}">
        <p14:creationId xmlns:p14="http://schemas.microsoft.com/office/powerpoint/2010/main" val="344590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720D5-B792-8D35-12A3-3FFF439D2C3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A2F5A10-30B6-C655-B8E3-5CA904705B9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2BBED4F-FCCE-D06B-420F-0E1A0550373F}"/>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DB220725-F46E-33E6-96D4-8DDFA2CD7F36}"/>
              </a:ext>
            </a:extLst>
          </p:cNvPr>
          <p:cNvSpPr>
            <a:spLocks noGrp="1"/>
          </p:cNvSpPr>
          <p:nvPr>
            <p:ph type="sldNum" sz="quarter" idx="5"/>
          </p:nvPr>
        </p:nvSpPr>
        <p:spPr/>
        <p:txBody>
          <a:bodyPr/>
          <a:lstStyle/>
          <a:p>
            <a:fld id="{083D02E9-9F09-480B-AEEC-A447E69D6FA5}" type="slidenum">
              <a:rPr lang="nl-NL" smtClean="0"/>
              <a:t>24</a:t>
            </a:fld>
            <a:endParaRPr lang="nl-NL"/>
          </a:p>
        </p:txBody>
      </p:sp>
    </p:spTree>
    <p:extLst>
      <p:ext uri="{BB962C8B-B14F-4D97-AF65-F5344CB8AC3E}">
        <p14:creationId xmlns:p14="http://schemas.microsoft.com/office/powerpoint/2010/main" val="2909942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35C4-A6FD-45C0-03DA-05FD215441C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BC9479B-4A2D-8DC4-E5C3-890015E271B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96DE974-097D-DD4B-0698-21EAC67CBA3E}"/>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3A72B413-8ADA-68CB-F22B-0FC2A618BB81}"/>
              </a:ext>
            </a:extLst>
          </p:cNvPr>
          <p:cNvSpPr>
            <a:spLocks noGrp="1"/>
          </p:cNvSpPr>
          <p:nvPr>
            <p:ph type="sldNum" sz="quarter" idx="5"/>
          </p:nvPr>
        </p:nvSpPr>
        <p:spPr/>
        <p:txBody>
          <a:bodyPr/>
          <a:lstStyle/>
          <a:p>
            <a:fld id="{083D02E9-9F09-480B-AEEC-A447E69D6FA5}" type="slidenum">
              <a:rPr lang="nl-NL" smtClean="0"/>
              <a:t>25</a:t>
            </a:fld>
            <a:endParaRPr lang="nl-NL"/>
          </a:p>
        </p:txBody>
      </p:sp>
    </p:spTree>
    <p:extLst>
      <p:ext uri="{BB962C8B-B14F-4D97-AF65-F5344CB8AC3E}">
        <p14:creationId xmlns:p14="http://schemas.microsoft.com/office/powerpoint/2010/main" val="4202191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26F58-5920-1BB2-0124-0187F3E36A5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6BA051E-488B-E529-C6ED-011F833AA2D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61E8D93-B9D7-30AF-0524-3E5574A91CD5}"/>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A534F18D-4AB2-872A-9334-1D1FF160D90B}"/>
              </a:ext>
            </a:extLst>
          </p:cNvPr>
          <p:cNvSpPr>
            <a:spLocks noGrp="1"/>
          </p:cNvSpPr>
          <p:nvPr>
            <p:ph type="sldNum" sz="quarter" idx="5"/>
          </p:nvPr>
        </p:nvSpPr>
        <p:spPr/>
        <p:txBody>
          <a:bodyPr/>
          <a:lstStyle/>
          <a:p>
            <a:fld id="{083D02E9-9F09-480B-AEEC-A447E69D6FA5}" type="slidenum">
              <a:rPr lang="nl-NL" smtClean="0"/>
              <a:t>26</a:t>
            </a:fld>
            <a:endParaRPr lang="nl-NL"/>
          </a:p>
        </p:txBody>
      </p:sp>
    </p:spTree>
    <p:extLst>
      <p:ext uri="{BB962C8B-B14F-4D97-AF65-F5344CB8AC3E}">
        <p14:creationId xmlns:p14="http://schemas.microsoft.com/office/powerpoint/2010/main" val="495299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B64E9-850B-8712-9C49-67A82B85BC0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24AB6EB-3A96-35B0-E76D-B51DDDD59246}"/>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A5FB4CB-E414-7EF2-E333-371B1F0F037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2F9ABB46-379B-6E85-6BC3-E0D03BCBABA1}"/>
              </a:ext>
            </a:extLst>
          </p:cNvPr>
          <p:cNvSpPr>
            <a:spLocks noGrp="1"/>
          </p:cNvSpPr>
          <p:nvPr>
            <p:ph type="sldNum" sz="quarter" idx="5"/>
          </p:nvPr>
        </p:nvSpPr>
        <p:spPr/>
        <p:txBody>
          <a:bodyPr/>
          <a:lstStyle/>
          <a:p>
            <a:fld id="{083D02E9-9F09-480B-AEEC-A447E69D6FA5}" type="slidenum">
              <a:rPr lang="nl-NL" smtClean="0"/>
              <a:t>27</a:t>
            </a:fld>
            <a:endParaRPr lang="nl-NL"/>
          </a:p>
        </p:txBody>
      </p:sp>
    </p:spTree>
    <p:extLst>
      <p:ext uri="{BB962C8B-B14F-4D97-AF65-F5344CB8AC3E}">
        <p14:creationId xmlns:p14="http://schemas.microsoft.com/office/powerpoint/2010/main" val="3599206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8B284-369D-316A-8D5E-51279D11D2A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271B933-285B-70D7-733A-F6C6C0F5E58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AD12CA6-A5CA-86E7-3616-BAEFB11B52C1}"/>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E33AA6F8-0E33-1AAF-99EB-4F66023B936D}"/>
              </a:ext>
            </a:extLst>
          </p:cNvPr>
          <p:cNvSpPr>
            <a:spLocks noGrp="1"/>
          </p:cNvSpPr>
          <p:nvPr>
            <p:ph type="sldNum" sz="quarter" idx="5"/>
          </p:nvPr>
        </p:nvSpPr>
        <p:spPr/>
        <p:txBody>
          <a:bodyPr/>
          <a:lstStyle/>
          <a:p>
            <a:fld id="{083D02E9-9F09-480B-AEEC-A447E69D6FA5}" type="slidenum">
              <a:rPr lang="nl-NL" smtClean="0"/>
              <a:t>28</a:t>
            </a:fld>
            <a:endParaRPr lang="nl-NL"/>
          </a:p>
        </p:txBody>
      </p:sp>
    </p:spTree>
    <p:extLst>
      <p:ext uri="{BB962C8B-B14F-4D97-AF65-F5344CB8AC3E}">
        <p14:creationId xmlns:p14="http://schemas.microsoft.com/office/powerpoint/2010/main" val="2472631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3CA66-0EBB-D407-86C1-5A726614DEA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5B93788-D111-13A5-A271-DEAB7BDE52D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E96D69E-5604-E859-D3FD-422F914DF06D}"/>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6F0DDF9A-85CE-1EA9-5460-2CF9A3F437B2}"/>
              </a:ext>
            </a:extLst>
          </p:cNvPr>
          <p:cNvSpPr>
            <a:spLocks noGrp="1"/>
          </p:cNvSpPr>
          <p:nvPr>
            <p:ph type="sldNum" sz="quarter" idx="5"/>
          </p:nvPr>
        </p:nvSpPr>
        <p:spPr/>
        <p:txBody>
          <a:bodyPr/>
          <a:lstStyle/>
          <a:p>
            <a:fld id="{083D02E9-9F09-480B-AEEC-A447E69D6FA5}" type="slidenum">
              <a:rPr lang="nl-NL" smtClean="0"/>
              <a:t>29</a:t>
            </a:fld>
            <a:endParaRPr lang="nl-NL"/>
          </a:p>
        </p:txBody>
      </p:sp>
    </p:spTree>
    <p:extLst>
      <p:ext uri="{BB962C8B-B14F-4D97-AF65-F5344CB8AC3E}">
        <p14:creationId xmlns:p14="http://schemas.microsoft.com/office/powerpoint/2010/main" val="340155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3409-7DD6-802F-BE4C-2D04DC31EC3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341CC9B-B12E-7D36-F21A-9AD56FBDFA5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8CB904E-3191-A56D-9EF3-882032BF3DA8}"/>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43D28A38-527E-188A-0EFB-599833929815}"/>
              </a:ext>
            </a:extLst>
          </p:cNvPr>
          <p:cNvSpPr>
            <a:spLocks noGrp="1"/>
          </p:cNvSpPr>
          <p:nvPr>
            <p:ph type="sldNum" sz="quarter" idx="5"/>
          </p:nvPr>
        </p:nvSpPr>
        <p:spPr/>
        <p:txBody>
          <a:bodyPr/>
          <a:lstStyle/>
          <a:p>
            <a:fld id="{083D02E9-9F09-480B-AEEC-A447E69D6FA5}" type="slidenum">
              <a:rPr lang="nl-NL" smtClean="0"/>
              <a:t>3</a:t>
            </a:fld>
            <a:endParaRPr lang="nl-NL"/>
          </a:p>
        </p:txBody>
      </p:sp>
    </p:spTree>
    <p:extLst>
      <p:ext uri="{BB962C8B-B14F-4D97-AF65-F5344CB8AC3E}">
        <p14:creationId xmlns:p14="http://schemas.microsoft.com/office/powerpoint/2010/main" val="3691627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4E550-06FF-557C-3E8B-1A4F9138732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E279AF9-D664-8D96-7FC6-13FAA38D1AD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6B62633-E4FD-6AB6-6C81-73A9EA6C71A1}"/>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64A317E1-B2E7-A87F-7700-C09981979E64}"/>
              </a:ext>
            </a:extLst>
          </p:cNvPr>
          <p:cNvSpPr>
            <a:spLocks noGrp="1"/>
          </p:cNvSpPr>
          <p:nvPr>
            <p:ph type="sldNum" sz="quarter" idx="5"/>
          </p:nvPr>
        </p:nvSpPr>
        <p:spPr/>
        <p:txBody>
          <a:bodyPr/>
          <a:lstStyle/>
          <a:p>
            <a:fld id="{083D02E9-9F09-480B-AEEC-A447E69D6FA5}" type="slidenum">
              <a:rPr lang="nl-NL" smtClean="0"/>
              <a:t>30</a:t>
            </a:fld>
            <a:endParaRPr lang="nl-NL"/>
          </a:p>
        </p:txBody>
      </p:sp>
    </p:spTree>
    <p:extLst>
      <p:ext uri="{BB962C8B-B14F-4D97-AF65-F5344CB8AC3E}">
        <p14:creationId xmlns:p14="http://schemas.microsoft.com/office/powerpoint/2010/main" val="380932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1A9F6-AA2A-DC43-1C33-19F2DBE3505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B83C239-EB95-E4CF-1BC7-76A3BE1E45C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AB2A7D1-8EFC-4DA3-4AF2-80B25BFD47A3}"/>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9E49677A-C839-7129-1941-A0962972F9B5}"/>
              </a:ext>
            </a:extLst>
          </p:cNvPr>
          <p:cNvSpPr>
            <a:spLocks noGrp="1"/>
          </p:cNvSpPr>
          <p:nvPr>
            <p:ph type="sldNum" sz="quarter" idx="5"/>
          </p:nvPr>
        </p:nvSpPr>
        <p:spPr/>
        <p:txBody>
          <a:bodyPr/>
          <a:lstStyle/>
          <a:p>
            <a:fld id="{083D02E9-9F09-480B-AEEC-A447E69D6FA5}" type="slidenum">
              <a:rPr lang="nl-NL" smtClean="0"/>
              <a:t>31</a:t>
            </a:fld>
            <a:endParaRPr lang="nl-NL"/>
          </a:p>
        </p:txBody>
      </p:sp>
    </p:spTree>
    <p:extLst>
      <p:ext uri="{BB962C8B-B14F-4D97-AF65-F5344CB8AC3E}">
        <p14:creationId xmlns:p14="http://schemas.microsoft.com/office/powerpoint/2010/main" val="3190332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10EC-1826-979D-1FDF-3F3124C73B2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2017600-EECD-3407-7279-FB448E295BC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D770E9A-1670-00B2-5866-F868FB599A2D}"/>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ECC2FE6D-C2E9-1715-F9E5-9F24CA4F17C4}"/>
              </a:ext>
            </a:extLst>
          </p:cNvPr>
          <p:cNvSpPr>
            <a:spLocks noGrp="1"/>
          </p:cNvSpPr>
          <p:nvPr>
            <p:ph type="sldNum" sz="quarter" idx="5"/>
          </p:nvPr>
        </p:nvSpPr>
        <p:spPr/>
        <p:txBody>
          <a:bodyPr/>
          <a:lstStyle/>
          <a:p>
            <a:fld id="{083D02E9-9F09-480B-AEEC-A447E69D6FA5}" type="slidenum">
              <a:rPr lang="nl-NL" smtClean="0"/>
              <a:t>32</a:t>
            </a:fld>
            <a:endParaRPr lang="nl-NL"/>
          </a:p>
        </p:txBody>
      </p:sp>
    </p:spTree>
    <p:extLst>
      <p:ext uri="{BB962C8B-B14F-4D97-AF65-F5344CB8AC3E}">
        <p14:creationId xmlns:p14="http://schemas.microsoft.com/office/powerpoint/2010/main" val="3431132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2EA98-7D9F-C2D4-0862-6B27558A7C1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C59A04F-8DFF-ECBF-64E1-D4438959755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C2EA922-EC1C-1371-9889-2A44A50FD145}"/>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B97CF0FA-11D1-5FB0-CBD4-F6C966DA2BB1}"/>
              </a:ext>
            </a:extLst>
          </p:cNvPr>
          <p:cNvSpPr>
            <a:spLocks noGrp="1"/>
          </p:cNvSpPr>
          <p:nvPr>
            <p:ph type="sldNum" sz="quarter" idx="5"/>
          </p:nvPr>
        </p:nvSpPr>
        <p:spPr/>
        <p:txBody>
          <a:bodyPr/>
          <a:lstStyle/>
          <a:p>
            <a:fld id="{083D02E9-9F09-480B-AEEC-A447E69D6FA5}" type="slidenum">
              <a:rPr lang="nl-NL" smtClean="0"/>
              <a:t>33</a:t>
            </a:fld>
            <a:endParaRPr lang="nl-NL"/>
          </a:p>
        </p:txBody>
      </p:sp>
    </p:spTree>
    <p:extLst>
      <p:ext uri="{BB962C8B-B14F-4D97-AF65-F5344CB8AC3E}">
        <p14:creationId xmlns:p14="http://schemas.microsoft.com/office/powerpoint/2010/main" val="3735948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C286F-674E-B267-01C8-FCDA0107585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BBD9886-60D8-2664-D9DA-F91DF95CB15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9B33F08-71B3-A9AC-0C9A-F80963C6A198}"/>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F189BC6C-76FB-DD69-830A-BD8B8099B12E}"/>
              </a:ext>
            </a:extLst>
          </p:cNvPr>
          <p:cNvSpPr>
            <a:spLocks noGrp="1"/>
          </p:cNvSpPr>
          <p:nvPr>
            <p:ph type="sldNum" sz="quarter" idx="5"/>
          </p:nvPr>
        </p:nvSpPr>
        <p:spPr/>
        <p:txBody>
          <a:bodyPr/>
          <a:lstStyle/>
          <a:p>
            <a:fld id="{083D02E9-9F09-480B-AEEC-A447E69D6FA5}" type="slidenum">
              <a:rPr lang="nl-NL" smtClean="0"/>
              <a:t>34</a:t>
            </a:fld>
            <a:endParaRPr lang="nl-NL"/>
          </a:p>
        </p:txBody>
      </p:sp>
    </p:spTree>
    <p:extLst>
      <p:ext uri="{BB962C8B-B14F-4D97-AF65-F5344CB8AC3E}">
        <p14:creationId xmlns:p14="http://schemas.microsoft.com/office/powerpoint/2010/main" val="2117393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56E9C-9F1A-F8E7-8FF8-2299A966FE2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965A8AF-A692-DAAC-8C37-F29744FF88F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2CC26EA-07A9-1A8E-726F-192ED0CC6E58}"/>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C55F37E8-337B-D3A2-8E22-A773F5B0C0A2}"/>
              </a:ext>
            </a:extLst>
          </p:cNvPr>
          <p:cNvSpPr>
            <a:spLocks noGrp="1"/>
          </p:cNvSpPr>
          <p:nvPr>
            <p:ph type="sldNum" sz="quarter" idx="5"/>
          </p:nvPr>
        </p:nvSpPr>
        <p:spPr/>
        <p:txBody>
          <a:bodyPr/>
          <a:lstStyle/>
          <a:p>
            <a:fld id="{083D02E9-9F09-480B-AEEC-A447E69D6FA5}" type="slidenum">
              <a:rPr lang="nl-NL" smtClean="0"/>
              <a:t>35</a:t>
            </a:fld>
            <a:endParaRPr lang="nl-NL"/>
          </a:p>
        </p:txBody>
      </p:sp>
    </p:spTree>
    <p:extLst>
      <p:ext uri="{BB962C8B-B14F-4D97-AF65-F5344CB8AC3E}">
        <p14:creationId xmlns:p14="http://schemas.microsoft.com/office/powerpoint/2010/main" val="1606793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1388-778B-A564-0911-4C04AB9FF80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49E8C98-287F-5625-9E5A-91CB1385850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8CFF22E-D44C-33A3-DD2F-535465253114}"/>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0307C1F3-A1BE-73FC-A774-6BDF52A5EC0D}"/>
              </a:ext>
            </a:extLst>
          </p:cNvPr>
          <p:cNvSpPr>
            <a:spLocks noGrp="1"/>
          </p:cNvSpPr>
          <p:nvPr>
            <p:ph type="sldNum" sz="quarter" idx="5"/>
          </p:nvPr>
        </p:nvSpPr>
        <p:spPr/>
        <p:txBody>
          <a:bodyPr/>
          <a:lstStyle/>
          <a:p>
            <a:fld id="{083D02E9-9F09-480B-AEEC-A447E69D6FA5}" type="slidenum">
              <a:rPr lang="nl-NL" smtClean="0"/>
              <a:t>36</a:t>
            </a:fld>
            <a:endParaRPr lang="nl-NL"/>
          </a:p>
        </p:txBody>
      </p:sp>
    </p:spTree>
    <p:extLst>
      <p:ext uri="{BB962C8B-B14F-4D97-AF65-F5344CB8AC3E}">
        <p14:creationId xmlns:p14="http://schemas.microsoft.com/office/powerpoint/2010/main" val="3099156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B99A9-1828-946F-AE21-5C652A4EB84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908491C-16F7-E36E-833C-20540DDA362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0CD17FC-7E30-BF8D-9A2A-3F9103A7CB05}"/>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F71A419E-A9AD-B0E2-5D6E-72373C5CF007}"/>
              </a:ext>
            </a:extLst>
          </p:cNvPr>
          <p:cNvSpPr>
            <a:spLocks noGrp="1"/>
          </p:cNvSpPr>
          <p:nvPr>
            <p:ph type="sldNum" sz="quarter" idx="5"/>
          </p:nvPr>
        </p:nvSpPr>
        <p:spPr/>
        <p:txBody>
          <a:bodyPr/>
          <a:lstStyle/>
          <a:p>
            <a:fld id="{083D02E9-9F09-480B-AEEC-A447E69D6FA5}" type="slidenum">
              <a:rPr lang="nl-NL" smtClean="0"/>
              <a:t>37</a:t>
            </a:fld>
            <a:endParaRPr lang="nl-NL"/>
          </a:p>
        </p:txBody>
      </p:sp>
    </p:spTree>
    <p:extLst>
      <p:ext uri="{BB962C8B-B14F-4D97-AF65-F5344CB8AC3E}">
        <p14:creationId xmlns:p14="http://schemas.microsoft.com/office/powerpoint/2010/main" val="2743763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961EE-6404-2EC8-9A61-036F0572524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9DCBC63-625D-0916-9664-5C3F32A3513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E674BE1-B129-6043-AB9B-9027BCB25C54}"/>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E0AE5CD2-4E47-8C18-91B4-5CB6FB8BFA38}"/>
              </a:ext>
            </a:extLst>
          </p:cNvPr>
          <p:cNvSpPr>
            <a:spLocks noGrp="1"/>
          </p:cNvSpPr>
          <p:nvPr>
            <p:ph type="sldNum" sz="quarter" idx="5"/>
          </p:nvPr>
        </p:nvSpPr>
        <p:spPr/>
        <p:txBody>
          <a:bodyPr/>
          <a:lstStyle/>
          <a:p>
            <a:fld id="{083D02E9-9F09-480B-AEEC-A447E69D6FA5}" type="slidenum">
              <a:rPr lang="nl-NL" smtClean="0"/>
              <a:t>38</a:t>
            </a:fld>
            <a:endParaRPr lang="nl-NL"/>
          </a:p>
        </p:txBody>
      </p:sp>
    </p:spTree>
    <p:extLst>
      <p:ext uri="{BB962C8B-B14F-4D97-AF65-F5344CB8AC3E}">
        <p14:creationId xmlns:p14="http://schemas.microsoft.com/office/powerpoint/2010/main" val="3864277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59DFA-D1A9-4EC2-FC93-2A9BFACDF72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AB5EA8C-BD7E-4C3C-EFA4-7C49319A786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FD879ED-075E-538D-7EA5-B37B5FA9E690}"/>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4C041B31-C989-4417-835E-00306ABE2B16}"/>
              </a:ext>
            </a:extLst>
          </p:cNvPr>
          <p:cNvSpPr>
            <a:spLocks noGrp="1"/>
          </p:cNvSpPr>
          <p:nvPr>
            <p:ph type="sldNum" sz="quarter" idx="5"/>
          </p:nvPr>
        </p:nvSpPr>
        <p:spPr/>
        <p:txBody>
          <a:bodyPr/>
          <a:lstStyle/>
          <a:p>
            <a:fld id="{083D02E9-9F09-480B-AEEC-A447E69D6FA5}" type="slidenum">
              <a:rPr lang="nl-NL" smtClean="0"/>
              <a:t>39</a:t>
            </a:fld>
            <a:endParaRPr lang="nl-NL"/>
          </a:p>
        </p:txBody>
      </p:sp>
    </p:spTree>
    <p:extLst>
      <p:ext uri="{BB962C8B-B14F-4D97-AF65-F5344CB8AC3E}">
        <p14:creationId xmlns:p14="http://schemas.microsoft.com/office/powerpoint/2010/main" val="2106596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6AE7D-BDCB-2551-D915-0B3D982CF65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F4589EB-AC39-9BAB-9BC6-FB58020A7A4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B690EBE-9351-1742-F618-4DB3E91B197F}"/>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EE245D3B-B055-04A7-4E0B-336C1D3431A3}"/>
              </a:ext>
            </a:extLst>
          </p:cNvPr>
          <p:cNvSpPr>
            <a:spLocks noGrp="1"/>
          </p:cNvSpPr>
          <p:nvPr>
            <p:ph type="sldNum" sz="quarter" idx="5"/>
          </p:nvPr>
        </p:nvSpPr>
        <p:spPr/>
        <p:txBody>
          <a:bodyPr/>
          <a:lstStyle/>
          <a:p>
            <a:fld id="{083D02E9-9F09-480B-AEEC-A447E69D6FA5}" type="slidenum">
              <a:rPr lang="nl-NL" smtClean="0"/>
              <a:t>4</a:t>
            </a:fld>
            <a:endParaRPr lang="nl-NL"/>
          </a:p>
        </p:txBody>
      </p:sp>
    </p:spTree>
    <p:extLst>
      <p:ext uri="{BB962C8B-B14F-4D97-AF65-F5344CB8AC3E}">
        <p14:creationId xmlns:p14="http://schemas.microsoft.com/office/powerpoint/2010/main" val="1519213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153DE-D3E3-DF4B-AE09-5AFDB8EABD2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90F41CD-52EF-C7F2-E8DD-7101334B0FA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AC9C9DE-960B-6746-7991-AE7B3223BD26}"/>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2B49E538-D866-5072-F0D1-84C76B02CCBF}"/>
              </a:ext>
            </a:extLst>
          </p:cNvPr>
          <p:cNvSpPr>
            <a:spLocks noGrp="1"/>
          </p:cNvSpPr>
          <p:nvPr>
            <p:ph type="sldNum" sz="quarter" idx="5"/>
          </p:nvPr>
        </p:nvSpPr>
        <p:spPr/>
        <p:txBody>
          <a:bodyPr/>
          <a:lstStyle/>
          <a:p>
            <a:fld id="{083D02E9-9F09-480B-AEEC-A447E69D6FA5}" type="slidenum">
              <a:rPr lang="nl-NL" smtClean="0"/>
              <a:t>40</a:t>
            </a:fld>
            <a:endParaRPr lang="nl-NL"/>
          </a:p>
        </p:txBody>
      </p:sp>
    </p:spTree>
    <p:extLst>
      <p:ext uri="{BB962C8B-B14F-4D97-AF65-F5344CB8AC3E}">
        <p14:creationId xmlns:p14="http://schemas.microsoft.com/office/powerpoint/2010/main" val="845081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E3E15-68FC-5211-2E1B-2685F9D4D6E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B9AEA61-B5C0-C8A3-21B4-5885C7C64B4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D92A0DE-C53D-F7EF-D235-7F2CC2F7D15E}"/>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EFF47DE2-8895-DF7D-9DC9-0198F6BDF9BD}"/>
              </a:ext>
            </a:extLst>
          </p:cNvPr>
          <p:cNvSpPr>
            <a:spLocks noGrp="1"/>
          </p:cNvSpPr>
          <p:nvPr>
            <p:ph type="sldNum" sz="quarter" idx="5"/>
          </p:nvPr>
        </p:nvSpPr>
        <p:spPr/>
        <p:txBody>
          <a:bodyPr/>
          <a:lstStyle/>
          <a:p>
            <a:fld id="{083D02E9-9F09-480B-AEEC-A447E69D6FA5}" type="slidenum">
              <a:rPr lang="nl-NL" smtClean="0"/>
              <a:t>41</a:t>
            </a:fld>
            <a:endParaRPr lang="nl-NL"/>
          </a:p>
        </p:txBody>
      </p:sp>
    </p:spTree>
    <p:extLst>
      <p:ext uri="{BB962C8B-B14F-4D97-AF65-F5344CB8AC3E}">
        <p14:creationId xmlns:p14="http://schemas.microsoft.com/office/powerpoint/2010/main" val="23588814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03830-5D1F-A488-8D5C-8E37A7520D4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2D6F08A-0E36-711F-2008-25FF900C540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81FBBCD-3FBB-C0C7-E7C4-F16EA1D7FA12}"/>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362F5884-8CF1-D2EA-7C7A-9AF1BF1C5998}"/>
              </a:ext>
            </a:extLst>
          </p:cNvPr>
          <p:cNvSpPr>
            <a:spLocks noGrp="1"/>
          </p:cNvSpPr>
          <p:nvPr>
            <p:ph type="sldNum" sz="quarter" idx="5"/>
          </p:nvPr>
        </p:nvSpPr>
        <p:spPr/>
        <p:txBody>
          <a:bodyPr/>
          <a:lstStyle/>
          <a:p>
            <a:fld id="{083D02E9-9F09-480B-AEEC-A447E69D6FA5}" type="slidenum">
              <a:rPr lang="nl-NL" smtClean="0"/>
              <a:t>42</a:t>
            </a:fld>
            <a:endParaRPr lang="nl-NL"/>
          </a:p>
        </p:txBody>
      </p:sp>
    </p:spTree>
    <p:extLst>
      <p:ext uri="{BB962C8B-B14F-4D97-AF65-F5344CB8AC3E}">
        <p14:creationId xmlns:p14="http://schemas.microsoft.com/office/powerpoint/2010/main" val="2957518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25189-36A0-3AE9-C483-70D92189BAC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6A564E4-209A-2DB3-537E-8B65343683A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6AC0011-27DE-F365-DEBF-B1C4F080F999}"/>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6ABEE7E9-4134-2370-9946-49126A882966}"/>
              </a:ext>
            </a:extLst>
          </p:cNvPr>
          <p:cNvSpPr>
            <a:spLocks noGrp="1"/>
          </p:cNvSpPr>
          <p:nvPr>
            <p:ph type="sldNum" sz="quarter" idx="5"/>
          </p:nvPr>
        </p:nvSpPr>
        <p:spPr/>
        <p:txBody>
          <a:bodyPr/>
          <a:lstStyle/>
          <a:p>
            <a:fld id="{083D02E9-9F09-480B-AEEC-A447E69D6FA5}" type="slidenum">
              <a:rPr lang="nl-NL" smtClean="0"/>
              <a:t>43</a:t>
            </a:fld>
            <a:endParaRPr lang="nl-NL"/>
          </a:p>
        </p:txBody>
      </p:sp>
    </p:spTree>
    <p:extLst>
      <p:ext uri="{BB962C8B-B14F-4D97-AF65-F5344CB8AC3E}">
        <p14:creationId xmlns:p14="http://schemas.microsoft.com/office/powerpoint/2010/main" val="35800897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90A2B-AB41-FDEA-57C1-8906DE23A59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F9CC13D-649D-2D62-F4AC-27A7C55B4EA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716EBBD-465F-25C9-11C9-CB8D772E48ED}"/>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913B9C18-2060-8D86-6C65-E717DD1B7788}"/>
              </a:ext>
            </a:extLst>
          </p:cNvPr>
          <p:cNvSpPr>
            <a:spLocks noGrp="1"/>
          </p:cNvSpPr>
          <p:nvPr>
            <p:ph type="sldNum" sz="quarter" idx="5"/>
          </p:nvPr>
        </p:nvSpPr>
        <p:spPr/>
        <p:txBody>
          <a:bodyPr/>
          <a:lstStyle/>
          <a:p>
            <a:fld id="{083D02E9-9F09-480B-AEEC-A447E69D6FA5}" type="slidenum">
              <a:rPr lang="nl-NL" smtClean="0"/>
              <a:t>44</a:t>
            </a:fld>
            <a:endParaRPr lang="nl-NL"/>
          </a:p>
        </p:txBody>
      </p:sp>
    </p:spTree>
    <p:extLst>
      <p:ext uri="{BB962C8B-B14F-4D97-AF65-F5344CB8AC3E}">
        <p14:creationId xmlns:p14="http://schemas.microsoft.com/office/powerpoint/2010/main" val="1083042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99A06-AF19-C9EC-3724-FFCDDFA755F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F9A9D3F-62A6-1477-885C-AEB535F116C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B268B78-A480-799A-D8BE-5A08558A8F13}"/>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88AF8AD0-9444-C043-8E47-6FAF1BDFDCBF}"/>
              </a:ext>
            </a:extLst>
          </p:cNvPr>
          <p:cNvSpPr>
            <a:spLocks noGrp="1"/>
          </p:cNvSpPr>
          <p:nvPr>
            <p:ph type="sldNum" sz="quarter" idx="5"/>
          </p:nvPr>
        </p:nvSpPr>
        <p:spPr/>
        <p:txBody>
          <a:bodyPr/>
          <a:lstStyle/>
          <a:p>
            <a:fld id="{083D02E9-9F09-480B-AEEC-A447E69D6FA5}" type="slidenum">
              <a:rPr lang="nl-NL" smtClean="0"/>
              <a:t>45</a:t>
            </a:fld>
            <a:endParaRPr lang="nl-NL"/>
          </a:p>
        </p:txBody>
      </p:sp>
    </p:spTree>
    <p:extLst>
      <p:ext uri="{BB962C8B-B14F-4D97-AF65-F5344CB8AC3E}">
        <p14:creationId xmlns:p14="http://schemas.microsoft.com/office/powerpoint/2010/main" val="7332437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CFCB1-AA32-3092-5133-0758BD94C6C1}"/>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52EA46F-4434-ECBC-298B-A7E3323BFEA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35037B5-383E-DBFA-F6F0-A1F4D15E270A}"/>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E05042AC-9C56-0C05-A041-D40793F6D68C}"/>
              </a:ext>
            </a:extLst>
          </p:cNvPr>
          <p:cNvSpPr>
            <a:spLocks noGrp="1"/>
          </p:cNvSpPr>
          <p:nvPr>
            <p:ph type="sldNum" sz="quarter" idx="5"/>
          </p:nvPr>
        </p:nvSpPr>
        <p:spPr/>
        <p:txBody>
          <a:bodyPr/>
          <a:lstStyle/>
          <a:p>
            <a:fld id="{083D02E9-9F09-480B-AEEC-A447E69D6FA5}" type="slidenum">
              <a:rPr lang="nl-NL" smtClean="0"/>
              <a:t>46</a:t>
            </a:fld>
            <a:endParaRPr lang="nl-NL"/>
          </a:p>
        </p:txBody>
      </p:sp>
    </p:spTree>
    <p:extLst>
      <p:ext uri="{BB962C8B-B14F-4D97-AF65-F5344CB8AC3E}">
        <p14:creationId xmlns:p14="http://schemas.microsoft.com/office/powerpoint/2010/main" val="214076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402BC-C5D9-DB67-26F3-D83F45732B2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7D322A5-DC2E-2B13-AFD2-64BE7C1E476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738111E-00BC-CB2F-4D24-474812111C81}"/>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4F668C63-51A5-13B2-1823-81BD5AFAA9B0}"/>
              </a:ext>
            </a:extLst>
          </p:cNvPr>
          <p:cNvSpPr>
            <a:spLocks noGrp="1"/>
          </p:cNvSpPr>
          <p:nvPr>
            <p:ph type="sldNum" sz="quarter" idx="5"/>
          </p:nvPr>
        </p:nvSpPr>
        <p:spPr/>
        <p:txBody>
          <a:bodyPr/>
          <a:lstStyle/>
          <a:p>
            <a:fld id="{083D02E9-9F09-480B-AEEC-A447E69D6FA5}" type="slidenum">
              <a:rPr lang="nl-NL" smtClean="0"/>
              <a:t>47</a:t>
            </a:fld>
            <a:endParaRPr lang="nl-NL"/>
          </a:p>
        </p:txBody>
      </p:sp>
    </p:spTree>
    <p:extLst>
      <p:ext uri="{BB962C8B-B14F-4D97-AF65-F5344CB8AC3E}">
        <p14:creationId xmlns:p14="http://schemas.microsoft.com/office/powerpoint/2010/main" val="1625250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A5C7B-251A-C27D-F701-B0C31887244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3B7CAD1-6A6D-6CAC-5479-3E0BA49C270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BF19D24-F8AF-B06F-5394-1D267011ED7E}"/>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E65B4268-7E24-1938-C63A-4EAF185C5041}"/>
              </a:ext>
            </a:extLst>
          </p:cNvPr>
          <p:cNvSpPr>
            <a:spLocks noGrp="1"/>
          </p:cNvSpPr>
          <p:nvPr>
            <p:ph type="sldNum" sz="quarter" idx="5"/>
          </p:nvPr>
        </p:nvSpPr>
        <p:spPr/>
        <p:txBody>
          <a:bodyPr/>
          <a:lstStyle/>
          <a:p>
            <a:fld id="{083D02E9-9F09-480B-AEEC-A447E69D6FA5}" type="slidenum">
              <a:rPr lang="nl-NL" smtClean="0"/>
              <a:t>48</a:t>
            </a:fld>
            <a:endParaRPr lang="nl-NL"/>
          </a:p>
        </p:txBody>
      </p:sp>
    </p:spTree>
    <p:extLst>
      <p:ext uri="{BB962C8B-B14F-4D97-AF65-F5344CB8AC3E}">
        <p14:creationId xmlns:p14="http://schemas.microsoft.com/office/powerpoint/2010/main" val="32712490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E2CCF-C9E6-8E10-E837-EB8D78149AA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F19CC9B-31F0-77D6-882F-AEBDF4409F8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E62EACB-4B63-75B5-DCDF-937F0E4D9DB2}"/>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93D52BD1-6075-1E03-3C7B-98747BCD9AB6}"/>
              </a:ext>
            </a:extLst>
          </p:cNvPr>
          <p:cNvSpPr>
            <a:spLocks noGrp="1"/>
          </p:cNvSpPr>
          <p:nvPr>
            <p:ph type="sldNum" sz="quarter" idx="5"/>
          </p:nvPr>
        </p:nvSpPr>
        <p:spPr/>
        <p:txBody>
          <a:bodyPr/>
          <a:lstStyle/>
          <a:p>
            <a:fld id="{083D02E9-9F09-480B-AEEC-A447E69D6FA5}" type="slidenum">
              <a:rPr lang="nl-NL" smtClean="0"/>
              <a:t>49</a:t>
            </a:fld>
            <a:endParaRPr lang="nl-NL"/>
          </a:p>
        </p:txBody>
      </p:sp>
    </p:spTree>
    <p:extLst>
      <p:ext uri="{BB962C8B-B14F-4D97-AF65-F5344CB8AC3E}">
        <p14:creationId xmlns:p14="http://schemas.microsoft.com/office/powerpoint/2010/main" val="136851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5737C-E7EB-0D1E-9130-975F4ECB655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5A34B76-E823-77F5-B122-4FCD675EC30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F5D4E67-7FB7-F932-A335-C35CF49BCD77}"/>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FDC84FBB-E41E-AB40-71BC-50DD4722843D}"/>
              </a:ext>
            </a:extLst>
          </p:cNvPr>
          <p:cNvSpPr>
            <a:spLocks noGrp="1"/>
          </p:cNvSpPr>
          <p:nvPr>
            <p:ph type="sldNum" sz="quarter" idx="5"/>
          </p:nvPr>
        </p:nvSpPr>
        <p:spPr/>
        <p:txBody>
          <a:bodyPr/>
          <a:lstStyle/>
          <a:p>
            <a:fld id="{083D02E9-9F09-480B-AEEC-A447E69D6FA5}" type="slidenum">
              <a:rPr lang="nl-NL" smtClean="0"/>
              <a:t>5</a:t>
            </a:fld>
            <a:endParaRPr lang="nl-NL"/>
          </a:p>
        </p:txBody>
      </p:sp>
    </p:spTree>
    <p:extLst>
      <p:ext uri="{BB962C8B-B14F-4D97-AF65-F5344CB8AC3E}">
        <p14:creationId xmlns:p14="http://schemas.microsoft.com/office/powerpoint/2010/main" val="11756599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3A0BD-B8F7-F0FF-CBA0-4DF777B2009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2B5487D-1228-387F-CCA6-757C8C32130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15BFE6B-EA70-22A6-4C60-B2F8A36FCF38}"/>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1043BB98-2157-D836-E20D-3D15ABF4C7AE}"/>
              </a:ext>
            </a:extLst>
          </p:cNvPr>
          <p:cNvSpPr>
            <a:spLocks noGrp="1"/>
          </p:cNvSpPr>
          <p:nvPr>
            <p:ph type="sldNum" sz="quarter" idx="5"/>
          </p:nvPr>
        </p:nvSpPr>
        <p:spPr/>
        <p:txBody>
          <a:bodyPr/>
          <a:lstStyle/>
          <a:p>
            <a:fld id="{083D02E9-9F09-480B-AEEC-A447E69D6FA5}" type="slidenum">
              <a:rPr lang="nl-NL" smtClean="0"/>
              <a:t>50</a:t>
            </a:fld>
            <a:endParaRPr lang="nl-NL"/>
          </a:p>
        </p:txBody>
      </p:sp>
    </p:spTree>
    <p:extLst>
      <p:ext uri="{BB962C8B-B14F-4D97-AF65-F5344CB8AC3E}">
        <p14:creationId xmlns:p14="http://schemas.microsoft.com/office/powerpoint/2010/main" val="582312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1345F-8656-2BCD-B073-1E46BA04D51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0F026A3-7BA2-AF89-A4CA-95249F925E4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C0C96AA-AE5C-5B42-CD64-C916AD15E441}"/>
              </a:ext>
            </a:extLst>
          </p:cNvPr>
          <p:cNvSpPr>
            <a:spLocks noGrp="1"/>
          </p:cNvSpPr>
          <p:nvPr>
            <p:ph type="body" idx="1"/>
          </p:nvPr>
        </p:nvSpPr>
        <p:spPr/>
        <p:txBody>
          <a:bodyPr/>
          <a:lstStyle/>
          <a:p>
            <a:r>
              <a:rPr lang="nl-NL" dirty="0"/>
              <a:t>test</a:t>
            </a:r>
          </a:p>
        </p:txBody>
      </p:sp>
      <p:sp>
        <p:nvSpPr>
          <p:cNvPr id="4" name="Tijdelijke aanduiding voor dianummer 3">
            <a:extLst>
              <a:ext uri="{FF2B5EF4-FFF2-40B4-BE49-F238E27FC236}">
                <a16:creationId xmlns:a16="http://schemas.microsoft.com/office/drawing/2014/main" id="{DF17B688-6D6E-8704-A501-02A48D790EE6}"/>
              </a:ext>
            </a:extLst>
          </p:cNvPr>
          <p:cNvSpPr>
            <a:spLocks noGrp="1"/>
          </p:cNvSpPr>
          <p:nvPr>
            <p:ph type="sldNum" sz="quarter" idx="5"/>
          </p:nvPr>
        </p:nvSpPr>
        <p:spPr/>
        <p:txBody>
          <a:bodyPr/>
          <a:lstStyle/>
          <a:p>
            <a:fld id="{083D02E9-9F09-480B-AEEC-A447E69D6FA5}" type="slidenum">
              <a:rPr lang="nl-NL" smtClean="0"/>
              <a:t>51</a:t>
            </a:fld>
            <a:endParaRPr lang="nl-NL"/>
          </a:p>
        </p:txBody>
      </p:sp>
    </p:spTree>
    <p:extLst>
      <p:ext uri="{BB962C8B-B14F-4D97-AF65-F5344CB8AC3E}">
        <p14:creationId xmlns:p14="http://schemas.microsoft.com/office/powerpoint/2010/main" val="304078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FAEF5-71E8-EBE8-9D03-09F88716FA7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81BCED5-12FE-1355-F957-5854928584C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06E4CE9-7F50-90EC-5515-D3FDAC118152}"/>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E52AAD52-94F7-CE1A-78B9-1B847503F0B9}"/>
              </a:ext>
            </a:extLst>
          </p:cNvPr>
          <p:cNvSpPr>
            <a:spLocks noGrp="1"/>
          </p:cNvSpPr>
          <p:nvPr>
            <p:ph type="sldNum" sz="quarter" idx="5"/>
          </p:nvPr>
        </p:nvSpPr>
        <p:spPr/>
        <p:txBody>
          <a:bodyPr/>
          <a:lstStyle/>
          <a:p>
            <a:fld id="{083D02E9-9F09-480B-AEEC-A447E69D6FA5}" type="slidenum">
              <a:rPr lang="nl-NL" smtClean="0"/>
              <a:t>6</a:t>
            </a:fld>
            <a:endParaRPr lang="nl-NL"/>
          </a:p>
        </p:txBody>
      </p:sp>
    </p:spTree>
    <p:extLst>
      <p:ext uri="{BB962C8B-B14F-4D97-AF65-F5344CB8AC3E}">
        <p14:creationId xmlns:p14="http://schemas.microsoft.com/office/powerpoint/2010/main" val="3025834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EECAC-74E6-A926-0838-31092D2DA54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753590F-D04A-FB7E-2B48-76E13244F28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9E1A9F2-077D-6C37-8F15-365A6664F861}"/>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E536F26E-F6FB-DE52-9ADA-8A6F25617980}"/>
              </a:ext>
            </a:extLst>
          </p:cNvPr>
          <p:cNvSpPr>
            <a:spLocks noGrp="1"/>
          </p:cNvSpPr>
          <p:nvPr>
            <p:ph type="sldNum" sz="quarter" idx="5"/>
          </p:nvPr>
        </p:nvSpPr>
        <p:spPr/>
        <p:txBody>
          <a:bodyPr/>
          <a:lstStyle/>
          <a:p>
            <a:fld id="{083D02E9-9F09-480B-AEEC-A447E69D6FA5}" type="slidenum">
              <a:rPr lang="nl-NL" smtClean="0"/>
              <a:t>7</a:t>
            </a:fld>
            <a:endParaRPr lang="nl-NL"/>
          </a:p>
        </p:txBody>
      </p:sp>
    </p:spTree>
    <p:extLst>
      <p:ext uri="{BB962C8B-B14F-4D97-AF65-F5344CB8AC3E}">
        <p14:creationId xmlns:p14="http://schemas.microsoft.com/office/powerpoint/2010/main" val="36253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B1C5-835A-380B-BCF5-4FE502B650A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92C4809-7B13-159C-3A31-B8AAC016EE9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5687067-2791-F6EA-C005-483CBADFBD67}"/>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35691280-EDC2-0551-3608-2F9E2BDC8934}"/>
              </a:ext>
            </a:extLst>
          </p:cNvPr>
          <p:cNvSpPr>
            <a:spLocks noGrp="1"/>
          </p:cNvSpPr>
          <p:nvPr>
            <p:ph type="sldNum" sz="quarter" idx="5"/>
          </p:nvPr>
        </p:nvSpPr>
        <p:spPr/>
        <p:txBody>
          <a:bodyPr/>
          <a:lstStyle/>
          <a:p>
            <a:fld id="{083D02E9-9F09-480B-AEEC-A447E69D6FA5}" type="slidenum">
              <a:rPr lang="nl-NL" smtClean="0"/>
              <a:t>8</a:t>
            </a:fld>
            <a:endParaRPr lang="nl-NL"/>
          </a:p>
        </p:txBody>
      </p:sp>
    </p:spTree>
    <p:extLst>
      <p:ext uri="{BB962C8B-B14F-4D97-AF65-F5344CB8AC3E}">
        <p14:creationId xmlns:p14="http://schemas.microsoft.com/office/powerpoint/2010/main" val="400914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74BA7-ABC5-B27D-648E-BECF065B193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F8266E5-FB92-A1B8-2442-F96D32C13D5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47A5DF7-464F-32A9-FE29-94A8424527C7}"/>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0B04E22C-45F7-B8FE-05F1-7417602433D3}"/>
              </a:ext>
            </a:extLst>
          </p:cNvPr>
          <p:cNvSpPr>
            <a:spLocks noGrp="1"/>
          </p:cNvSpPr>
          <p:nvPr>
            <p:ph type="sldNum" sz="quarter" idx="5"/>
          </p:nvPr>
        </p:nvSpPr>
        <p:spPr/>
        <p:txBody>
          <a:bodyPr/>
          <a:lstStyle/>
          <a:p>
            <a:fld id="{083D02E9-9F09-480B-AEEC-A447E69D6FA5}" type="slidenum">
              <a:rPr lang="nl-NL" smtClean="0"/>
              <a:t>9</a:t>
            </a:fld>
            <a:endParaRPr lang="nl-NL"/>
          </a:p>
        </p:txBody>
      </p:sp>
    </p:spTree>
    <p:extLst>
      <p:ext uri="{BB962C8B-B14F-4D97-AF65-F5344CB8AC3E}">
        <p14:creationId xmlns:p14="http://schemas.microsoft.com/office/powerpoint/2010/main" val="325478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E3EAB-C7F4-48F7-B55E-505CFF86955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1B33D4C-BAD5-4BC7-94A0-93E656229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5770F2A4-CB3F-4B55-80F0-199732C35D61}"/>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AB641ECA-5B51-4A25-91EF-D8DE27F840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CD00C9B-4015-43FF-A436-D4DBEDC71899}"/>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185463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E9AF80-0B69-42EE-B24B-306F2BD8A9EB}"/>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83AD9BE-97C7-403A-AFDE-03ECE9646D3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B2CA0E-56BA-4B86-96D6-4C7742D8D8DA}"/>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77DBD142-EBF1-4FE0-8631-89B487B7623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4C2B724-B9B2-412B-B47E-DAFE15828281}"/>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134733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27B27C1-4269-4687-9764-48EEAE8F9A18}"/>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33A896BB-931F-4C6E-AF0C-395AEC4F925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EF2E709-9DF3-4FC2-8724-1A361985E116}"/>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C21DCDF2-DDBC-413A-9216-469412A3AEE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523AF7-ED6F-491F-984B-EE7C7F048EC8}"/>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362833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B254F-92F7-431A-A89A-ED363CC08BA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00DF316-E682-4430-92FC-6C00DFBE410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DF863C5-9EC7-47A2-AA8E-F063B0AF24DD}"/>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D95DC570-DF16-43E4-80D8-B930B8FC443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CC82494-4657-42AE-8DBB-5EF49F76A203}"/>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159523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61ED9D-E916-4092-901F-F9F967F4E4D7}"/>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A5A9816D-4CB3-42F4-85CA-AD92CAB18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8FAF68B-7FD2-4C51-8F8D-5585CF5F680A}"/>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2EC3B890-EE0D-4A15-919A-FA181DABAD0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55AA16C-2DB3-423A-AD36-EE5F797B87A6}"/>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3945272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DF76AB-C3FC-4C9C-BE2B-0C5A9754778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88243D7-9EE9-4F47-BF13-52FA09A1AFE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FB976CBA-4DE2-48A9-B050-4C63764B2F11}"/>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1859D96-2F8D-4EFA-ADC9-1D16EB1E8C6A}"/>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6" name="Tijdelijke aanduiding voor voettekst 5">
            <a:extLst>
              <a:ext uri="{FF2B5EF4-FFF2-40B4-BE49-F238E27FC236}">
                <a16:creationId xmlns:a16="http://schemas.microsoft.com/office/drawing/2014/main" id="{CC20259E-FE5A-4C73-BF9D-CE78ECD977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E956EE9-3BA8-47CC-B5E5-1BE3EC6AC653}"/>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55458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1EDC6-B887-4AC5-81FC-9F754EF564C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6688BB5-D9A4-4EA9-B76C-79A2239D0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2CB5EC9B-DE5A-4F84-81A7-945D4509494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9F362DF3-4FF7-4CCB-B7F0-EFCD66E9F6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92602A2-0835-41BE-968E-8A48F547DA57}"/>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F4E80BEE-A25E-462A-9CEF-DFD462A97C0E}"/>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8" name="Tijdelijke aanduiding voor voettekst 7">
            <a:extLst>
              <a:ext uri="{FF2B5EF4-FFF2-40B4-BE49-F238E27FC236}">
                <a16:creationId xmlns:a16="http://schemas.microsoft.com/office/drawing/2014/main" id="{384E5880-F47B-4621-BDEF-06BF584B456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9F3E2B0E-C864-450A-93D0-9FF7B0476FB1}"/>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36221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785FB-9B9E-4C12-AD03-003560D8B5DA}"/>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B00322FC-E3F2-442B-B05E-552E8B236DA8}"/>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4" name="Tijdelijke aanduiding voor voettekst 3">
            <a:extLst>
              <a:ext uri="{FF2B5EF4-FFF2-40B4-BE49-F238E27FC236}">
                <a16:creationId xmlns:a16="http://schemas.microsoft.com/office/drawing/2014/main" id="{B31C30C3-E42C-462D-83F0-57D4559E17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97C8324-4899-4A14-AF5C-4335318EB11F}"/>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193614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7390EB06-E8DD-4482-BA13-D79302A9C0DE}"/>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3" name="Tijdelijke aanduiding voor voettekst 2">
            <a:extLst>
              <a:ext uri="{FF2B5EF4-FFF2-40B4-BE49-F238E27FC236}">
                <a16:creationId xmlns:a16="http://schemas.microsoft.com/office/drawing/2014/main" id="{9BC65989-789B-4C25-AF0E-B55A93A4014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2771F0FD-7279-4BC9-BF35-D9447C6E27CC}"/>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66750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D917A6-C7C0-4D94-888A-748FF897229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4CA5E34-3214-4F48-A34F-AC7DFD5EA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9A41D42-4AC2-46A4-A33E-78B934B00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69D89F1-2281-4EB3-9A6E-F6545CBBB78A}"/>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6" name="Tijdelijke aanduiding voor voettekst 5">
            <a:extLst>
              <a:ext uri="{FF2B5EF4-FFF2-40B4-BE49-F238E27FC236}">
                <a16:creationId xmlns:a16="http://schemas.microsoft.com/office/drawing/2014/main" id="{F78EE3F0-6E43-4A69-91BA-1D418932C57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7E10A75-99EA-4134-ABC6-2E086CEE01BC}"/>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215951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ED021-9E54-447A-B047-C1A303A12A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CED3C21B-5ED0-4A1F-84A2-2255C41C0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8D29DBF-71EA-4F57-9E51-9C19E7444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A3393EB-D255-4768-8A7A-F0B1E756E9A4}"/>
              </a:ext>
            </a:extLst>
          </p:cNvPr>
          <p:cNvSpPr>
            <a:spLocks noGrp="1"/>
          </p:cNvSpPr>
          <p:nvPr>
            <p:ph type="dt" sz="half" idx="10"/>
          </p:nvPr>
        </p:nvSpPr>
        <p:spPr/>
        <p:txBody>
          <a:bodyPr/>
          <a:lstStyle/>
          <a:p>
            <a:fld id="{7CA64A59-4348-47B3-9F1E-C951C6E49F65}" type="datetimeFigureOut">
              <a:rPr lang="nl-NL" smtClean="0"/>
              <a:t>1-7-2025</a:t>
            </a:fld>
            <a:endParaRPr lang="nl-NL"/>
          </a:p>
        </p:txBody>
      </p:sp>
      <p:sp>
        <p:nvSpPr>
          <p:cNvPr id="6" name="Tijdelijke aanduiding voor voettekst 5">
            <a:extLst>
              <a:ext uri="{FF2B5EF4-FFF2-40B4-BE49-F238E27FC236}">
                <a16:creationId xmlns:a16="http://schemas.microsoft.com/office/drawing/2014/main" id="{9235A8DE-B074-4827-A9D0-495BC01FA50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FA278F4-2226-45BB-B571-8A8F13CEED3D}"/>
              </a:ext>
            </a:extLst>
          </p:cNvPr>
          <p:cNvSpPr>
            <a:spLocks noGrp="1"/>
          </p:cNvSpPr>
          <p:nvPr>
            <p:ph type="sldNum" sz="quarter" idx="12"/>
          </p:nvPr>
        </p:nvSpPr>
        <p:spPr/>
        <p:txBody>
          <a:bodyPr/>
          <a:lstStyle/>
          <a:p>
            <a:fld id="{9D1A468E-683D-4D72-82AA-8F88A606CF1A}" type="slidenum">
              <a:rPr lang="nl-NL" smtClean="0"/>
              <a:t>‹#›</a:t>
            </a:fld>
            <a:endParaRPr lang="nl-NL"/>
          </a:p>
        </p:txBody>
      </p:sp>
    </p:spTree>
    <p:extLst>
      <p:ext uri="{BB962C8B-B14F-4D97-AF65-F5344CB8AC3E}">
        <p14:creationId xmlns:p14="http://schemas.microsoft.com/office/powerpoint/2010/main" val="260908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89FC30E-1D50-41A3-B11B-DF0EB82C9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33EB9601-0D99-4920-B95D-0937E2F2E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55991F7-87CA-4480-80F2-DF8762BC0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64A59-4348-47B3-9F1E-C951C6E49F65}" type="datetimeFigureOut">
              <a:rPr lang="nl-NL" smtClean="0"/>
              <a:t>1-7-2025</a:t>
            </a:fld>
            <a:endParaRPr lang="nl-NL"/>
          </a:p>
        </p:txBody>
      </p:sp>
      <p:sp>
        <p:nvSpPr>
          <p:cNvPr id="5" name="Tijdelijke aanduiding voor voettekst 4">
            <a:extLst>
              <a:ext uri="{FF2B5EF4-FFF2-40B4-BE49-F238E27FC236}">
                <a16:creationId xmlns:a16="http://schemas.microsoft.com/office/drawing/2014/main" id="{D4D19A50-260D-4652-AE20-FD3DE9A18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A5FED6B-1128-4E28-9679-4B2158A45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A468E-683D-4D72-82AA-8F88A606CF1A}" type="slidenum">
              <a:rPr lang="nl-NL" smtClean="0"/>
              <a:t>‹#›</a:t>
            </a:fld>
            <a:endParaRPr lang="nl-NL"/>
          </a:p>
        </p:txBody>
      </p:sp>
    </p:spTree>
    <p:extLst>
      <p:ext uri="{BB962C8B-B14F-4D97-AF65-F5344CB8AC3E}">
        <p14:creationId xmlns:p14="http://schemas.microsoft.com/office/powerpoint/2010/main" val="360761268"/>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formulieren.geleidehond.nl/form-58970/steun-met-een-donati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33BA6459-01AC-4C13-BB7A-CFF93B1C9D63}"/>
              </a:ext>
            </a:extLst>
          </p:cNvPr>
          <p:cNvSpPr>
            <a:spLocks noGrp="1" noChangeArrowheads="1"/>
          </p:cNvSpPr>
          <p:nvPr>
            <p:ph type="ctrTitle"/>
          </p:nvPr>
        </p:nvSpPr>
        <p:spPr>
          <a:xfrm>
            <a:off x="6239953" y="2849079"/>
            <a:ext cx="6001242" cy="1879085"/>
          </a:xfrm>
        </p:spPr>
        <p:txBody>
          <a:bodyPr>
            <a:normAutofit fontScale="90000"/>
          </a:bodyPr>
          <a:lstStyle/>
          <a:p>
            <a:r>
              <a:rPr lang="nl-NL" altLang="nl-NL" sz="4000" b="1" dirty="0"/>
              <a:t>SEE Benchmark</a:t>
            </a:r>
            <a:br>
              <a:rPr lang="nl-NL" altLang="nl-NL" sz="4000" dirty="0"/>
            </a:br>
            <a:r>
              <a:rPr lang="en-GB" altLang="nl-NL" sz="3600" i="1" dirty="0"/>
              <a:t>A Benchmark for VLM-Generated Screen Descriptions for Visually Impaired Users</a:t>
            </a:r>
            <a:endParaRPr lang="nl-NL" altLang="nl-NL" i="1" dirty="0"/>
          </a:p>
        </p:txBody>
      </p:sp>
      <p:sp>
        <p:nvSpPr>
          <p:cNvPr id="12" name="Rectangle 3">
            <a:extLst>
              <a:ext uri="{FF2B5EF4-FFF2-40B4-BE49-F238E27FC236}">
                <a16:creationId xmlns:a16="http://schemas.microsoft.com/office/drawing/2014/main" id="{0BA8582B-B3B0-4BA7-A339-A51FEB538F02}"/>
              </a:ext>
            </a:extLst>
          </p:cNvPr>
          <p:cNvSpPr>
            <a:spLocks noGrp="1" noChangeArrowheads="1"/>
          </p:cNvSpPr>
          <p:nvPr>
            <p:ph type="subTitle" idx="1"/>
          </p:nvPr>
        </p:nvSpPr>
        <p:spPr>
          <a:xfrm>
            <a:off x="9560660" y="5521483"/>
            <a:ext cx="2363862" cy="942975"/>
          </a:xfrm>
        </p:spPr>
        <p:txBody>
          <a:bodyPr/>
          <a:lstStyle/>
          <a:p>
            <a:pPr algn="ctr"/>
            <a:endParaRPr lang="nl-NL" altLang="nl-NL" dirty="0"/>
          </a:p>
          <a:p>
            <a:pPr algn="ctr"/>
            <a:r>
              <a:rPr lang="nl-NL" altLang="nl-NL" dirty="0"/>
              <a:t>Cédrick Makhlouf</a:t>
            </a:r>
          </a:p>
        </p:txBody>
      </p:sp>
      <p:sp>
        <p:nvSpPr>
          <p:cNvPr id="13" name="Tijdelijke aanduiding voor datum 1">
            <a:extLst>
              <a:ext uri="{FF2B5EF4-FFF2-40B4-BE49-F238E27FC236}">
                <a16:creationId xmlns:a16="http://schemas.microsoft.com/office/drawing/2014/main" id="{7BA52858-4B59-4DB4-B835-E4F5602E64F7}"/>
              </a:ext>
            </a:extLst>
          </p:cNvPr>
          <p:cNvSpPr txBox="1">
            <a:spLocks/>
          </p:cNvSpPr>
          <p:nvPr/>
        </p:nvSpPr>
        <p:spPr>
          <a:xfrm>
            <a:off x="10552149" y="6284277"/>
            <a:ext cx="1773064" cy="360363"/>
          </a:xfrm>
          <a:prstGeom prst="rect">
            <a:avLst/>
          </a:prstGeom>
        </p:spPr>
        <p:txBody>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l-NL" altLang="nl-NL" dirty="0"/>
              <a:t>July 2025</a:t>
            </a:r>
          </a:p>
        </p:txBody>
      </p:sp>
      <p:pic>
        <p:nvPicPr>
          <p:cNvPr id="3" name="Picture 2">
            <a:extLst>
              <a:ext uri="{FF2B5EF4-FFF2-40B4-BE49-F238E27FC236}">
                <a16:creationId xmlns:a16="http://schemas.microsoft.com/office/drawing/2014/main" id="{8C681946-EC77-71B4-C672-C21AEED8311A}"/>
              </a:ext>
            </a:extLst>
          </p:cNvPr>
          <p:cNvPicPr>
            <a:picLocks noChangeAspect="1"/>
          </p:cNvPicPr>
          <p:nvPr/>
        </p:nvPicPr>
        <p:blipFill>
          <a:blip r:embed="rId3"/>
          <a:stretch>
            <a:fillRect/>
          </a:stretch>
        </p:blipFill>
        <p:spPr>
          <a:xfrm>
            <a:off x="238711" y="841616"/>
            <a:ext cx="6001242" cy="6016384"/>
          </a:xfrm>
          <a:prstGeom prst="rect">
            <a:avLst/>
          </a:prstGeom>
        </p:spPr>
      </p:pic>
      <p:pic>
        <p:nvPicPr>
          <p:cNvPr id="15" name="logo">
            <a:extLst>
              <a:ext uri="{FF2B5EF4-FFF2-40B4-BE49-F238E27FC236}">
                <a16:creationId xmlns:a16="http://schemas.microsoft.com/office/drawing/2014/main" id="{B0292B77-4EDD-4B83-AD5A-9AD65EAE048E}"/>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793888" y="-9525"/>
            <a:ext cx="625213" cy="1576388"/>
          </a:xfrm>
          <a:prstGeom prst="rect">
            <a:avLst/>
          </a:prstGeom>
        </p:spPr>
      </p:pic>
    </p:spTree>
    <p:extLst>
      <p:ext uri="{BB962C8B-B14F-4D97-AF65-F5344CB8AC3E}">
        <p14:creationId xmlns:p14="http://schemas.microsoft.com/office/powerpoint/2010/main" val="1739586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662E7-F18D-F5AD-A456-32E32FDC716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558CE0-AB78-FF4D-C4AA-38507F5F51E3}"/>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9B5A2C4E-9F99-86E7-251C-469A03EF3C65}"/>
              </a:ext>
            </a:extLst>
          </p:cNvPr>
          <p:cNvSpPr/>
          <p:nvPr/>
        </p:nvSpPr>
        <p:spPr>
          <a:xfrm>
            <a:off x="1838960" y="96906"/>
            <a:ext cx="937261"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92E89DF1-BFE0-6A8C-2735-311BBCA0C61E}"/>
              </a:ext>
            </a:extLst>
          </p:cNvPr>
          <p:cNvSpPr txBox="1"/>
          <p:nvPr/>
        </p:nvSpPr>
        <p:spPr>
          <a:xfrm>
            <a:off x="6096000" y="722352"/>
            <a:ext cx="5730240" cy="2062103"/>
          </a:xfrm>
          <a:prstGeom prst="rect">
            <a:avLst/>
          </a:prstGeom>
          <a:noFill/>
        </p:spPr>
        <p:txBody>
          <a:bodyPr wrap="square" rtlCol="0">
            <a:spAutoFit/>
          </a:bodyPr>
          <a:lstStyle/>
          <a:p>
            <a:pPr>
              <a:buClr>
                <a:srgbClr val="6C63FF"/>
              </a:buClr>
            </a:pPr>
            <a:r>
              <a:rPr lang="en-GB" sz="1600" dirty="0">
                <a:solidFill>
                  <a:srgbClr val="474444"/>
                </a:solidFill>
                <a:hlinkClick r:id="rId4"/>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6C63FF"/>
                </a:solidFill>
              </a:rPr>
              <a:t>Link. What you can do.</a:t>
            </a:r>
          </a:p>
        </p:txBody>
      </p:sp>
    </p:spTree>
    <p:extLst>
      <p:ext uri="{BB962C8B-B14F-4D97-AF65-F5344CB8AC3E}">
        <p14:creationId xmlns:p14="http://schemas.microsoft.com/office/powerpoint/2010/main" val="5358074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9B493-FA68-274A-8875-1B47E24B11A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C13293-846A-BE2C-16C8-4E12A4DB8AE5}"/>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4BA87EE0-8602-69C0-CDA0-29809DFA0475}"/>
              </a:ext>
            </a:extLst>
          </p:cNvPr>
          <p:cNvSpPr/>
          <p:nvPr/>
        </p:nvSpPr>
        <p:spPr>
          <a:xfrm>
            <a:off x="3001982" y="96906"/>
            <a:ext cx="704177"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6F909249-C758-0F3A-1E2E-F5B521B98E95}"/>
              </a:ext>
            </a:extLst>
          </p:cNvPr>
          <p:cNvSpPr txBox="1"/>
          <p:nvPr/>
        </p:nvSpPr>
        <p:spPr>
          <a:xfrm>
            <a:off x="6096000" y="722352"/>
            <a:ext cx="5730240" cy="2308324"/>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6C63FF"/>
                </a:solidFill>
              </a:rPr>
              <a:t>Link. Who we are.</a:t>
            </a:r>
          </a:p>
        </p:txBody>
      </p:sp>
    </p:spTree>
    <p:extLst>
      <p:ext uri="{BB962C8B-B14F-4D97-AF65-F5344CB8AC3E}">
        <p14:creationId xmlns:p14="http://schemas.microsoft.com/office/powerpoint/2010/main" val="589046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1042C-496F-5C0E-9817-41CCD11226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7A52F9-A944-12F0-ECCC-BD26AD61A313}"/>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F0F2B1C9-4A89-1D18-13C6-608B2B9EC33C}"/>
              </a:ext>
            </a:extLst>
          </p:cNvPr>
          <p:cNvSpPr/>
          <p:nvPr/>
        </p:nvSpPr>
        <p:spPr>
          <a:xfrm>
            <a:off x="4788801" y="96906"/>
            <a:ext cx="529059"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84D612DF-6246-8DA8-BB1D-A99C38D5867E}"/>
              </a:ext>
            </a:extLst>
          </p:cNvPr>
          <p:cNvSpPr txBox="1"/>
          <p:nvPr/>
        </p:nvSpPr>
        <p:spPr>
          <a:xfrm>
            <a:off x="6096000" y="722352"/>
            <a:ext cx="5730240" cy="2554545"/>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6C63FF"/>
                </a:solidFill>
              </a:rPr>
              <a:t>CBF recognised charity. Image.</a:t>
            </a:r>
          </a:p>
        </p:txBody>
      </p:sp>
    </p:spTree>
    <p:extLst>
      <p:ext uri="{BB962C8B-B14F-4D97-AF65-F5344CB8AC3E}">
        <p14:creationId xmlns:p14="http://schemas.microsoft.com/office/powerpoint/2010/main" val="31030859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3D75A-5AF4-C22B-2AF8-F41276EE83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DD20BF8-04B4-BBE6-CA1E-47328F24716E}"/>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5C22E52A-8F5C-D0CF-220B-5F7CC2AEDAE0}"/>
              </a:ext>
            </a:extLst>
          </p:cNvPr>
          <p:cNvSpPr/>
          <p:nvPr/>
        </p:nvSpPr>
        <p:spPr>
          <a:xfrm>
            <a:off x="5360301" y="58806"/>
            <a:ext cx="529059"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FCC14207-1CDC-1252-2787-9DE71B5A38B5}"/>
              </a:ext>
            </a:extLst>
          </p:cNvPr>
          <p:cNvSpPr txBox="1"/>
          <p:nvPr/>
        </p:nvSpPr>
        <p:spPr>
          <a:xfrm>
            <a:off x="6096000" y="722352"/>
            <a:ext cx="5730240" cy="2800767"/>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6C63FF"/>
                </a:solidFill>
              </a:rPr>
              <a:t>Privacy guarantee. Image.</a:t>
            </a:r>
          </a:p>
        </p:txBody>
      </p:sp>
    </p:spTree>
    <p:extLst>
      <p:ext uri="{BB962C8B-B14F-4D97-AF65-F5344CB8AC3E}">
        <p14:creationId xmlns:p14="http://schemas.microsoft.com/office/powerpoint/2010/main" val="22398158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0B9DE-291E-A3C0-2FE7-23CDFD1FDB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8A72DBE-1B82-6EB5-047B-8374B72BD007}"/>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15C0C86F-2CBE-F6ED-2C38-589C6CC6840E}"/>
              </a:ext>
            </a:extLst>
          </p:cNvPr>
          <p:cNvSpPr/>
          <p:nvPr/>
        </p:nvSpPr>
        <p:spPr>
          <a:xfrm>
            <a:off x="0" y="722352"/>
            <a:ext cx="2103120"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7A492106-FD14-6AC5-C5EA-2F46D5B85119}"/>
              </a:ext>
            </a:extLst>
          </p:cNvPr>
          <p:cNvSpPr txBox="1"/>
          <p:nvPr/>
        </p:nvSpPr>
        <p:spPr>
          <a:xfrm>
            <a:off x="6096000" y="722352"/>
            <a:ext cx="5730240" cy="3046988"/>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474444"/>
                </a:solidFill>
              </a:rPr>
              <a:t>Privacy guarantee. Image.</a:t>
            </a:r>
          </a:p>
          <a:p>
            <a:pPr>
              <a:buClr>
                <a:srgbClr val="6C63FF"/>
              </a:buClr>
            </a:pPr>
            <a:r>
              <a:rPr lang="en-GB" sz="1600" b="1" dirty="0">
                <a:solidFill>
                  <a:srgbClr val="6C63FF"/>
                </a:solidFill>
              </a:rPr>
              <a:t>Heading level 2. Support us with a donation.</a:t>
            </a:r>
          </a:p>
        </p:txBody>
      </p:sp>
    </p:spTree>
    <p:extLst>
      <p:ext uri="{BB962C8B-B14F-4D97-AF65-F5344CB8AC3E}">
        <p14:creationId xmlns:p14="http://schemas.microsoft.com/office/powerpoint/2010/main" val="36912132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4D327-2DA9-C281-C43A-ACD378977A2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FD3F2D9-D3AE-2A23-FF02-D68EB42E3157}"/>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C024C779-34D5-35CC-263F-F8C551F8B993}"/>
              </a:ext>
            </a:extLst>
          </p:cNvPr>
          <p:cNvSpPr/>
          <p:nvPr/>
        </p:nvSpPr>
        <p:spPr>
          <a:xfrm>
            <a:off x="0" y="4143732"/>
            <a:ext cx="2103120"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1274202F-CC15-BA3A-ED2C-C0D2F1D4EC62}"/>
              </a:ext>
            </a:extLst>
          </p:cNvPr>
          <p:cNvSpPr txBox="1"/>
          <p:nvPr/>
        </p:nvSpPr>
        <p:spPr>
          <a:xfrm>
            <a:off x="6096000" y="722352"/>
            <a:ext cx="5730240" cy="3293209"/>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474444"/>
                </a:solidFill>
              </a:rPr>
              <a:t>Privacy guarantee. Image.</a:t>
            </a:r>
          </a:p>
          <a:p>
            <a:pPr>
              <a:buClr>
                <a:srgbClr val="6C63FF"/>
              </a:buClr>
            </a:pPr>
            <a:r>
              <a:rPr lang="en-GB" sz="1600" b="1" dirty="0">
                <a:solidFill>
                  <a:srgbClr val="474444"/>
                </a:solidFill>
              </a:rPr>
              <a:t>Heading level 2. Support us with a donation.</a:t>
            </a:r>
          </a:p>
          <a:p>
            <a:pPr>
              <a:buClr>
                <a:srgbClr val="6C63FF"/>
              </a:buClr>
            </a:pPr>
            <a:r>
              <a:rPr lang="en-GB" sz="1600" b="1" dirty="0">
                <a:solidFill>
                  <a:srgbClr val="6C63FF"/>
                </a:solidFill>
              </a:rPr>
              <a:t>Heading level 2. Why your donation counts.</a:t>
            </a:r>
          </a:p>
        </p:txBody>
      </p:sp>
    </p:spTree>
    <p:extLst>
      <p:ext uri="{BB962C8B-B14F-4D97-AF65-F5344CB8AC3E}">
        <p14:creationId xmlns:p14="http://schemas.microsoft.com/office/powerpoint/2010/main" val="28306171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48AB9-58BB-9CAA-42C4-434E38C7013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411E3DC-711E-CAEC-AE4F-28B8B697D63F}"/>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3CC4E765-26C0-C90E-8391-793990613420}"/>
              </a:ext>
            </a:extLst>
          </p:cNvPr>
          <p:cNvSpPr/>
          <p:nvPr/>
        </p:nvSpPr>
        <p:spPr>
          <a:xfrm>
            <a:off x="0" y="4639032"/>
            <a:ext cx="2590800" cy="1990368"/>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C188B802-91F0-CF91-9AF8-4BB5289C2505}"/>
              </a:ext>
            </a:extLst>
          </p:cNvPr>
          <p:cNvSpPr txBox="1"/>
          <p:nvPr/>
        </p:nvSpPr>
        <p:spPr>
          <a:xfrm>
            <a:off x="6096000" y="722352"/>
            <a:ext cx="5730240" cy="5016758"/>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474444"/>
                </a:solidFill>
              </a:rPr>
              <a:t>Privacy guarantee. Image.</a:t>
            </a:r>
          </a:p>
          <a:p>
            <a:pPr>
              <a:buClr>
                <a:srgbClr val="6C63FF"/>
              </a:buClr>
            </a:pPr>
            <a:r>
              <a:rPr lang="en-GB" sz="1600" b="1" dirty="0">
                <a:solidFill>
                  <a:srgbClr val="474444"/>
                </a:solidFill>
              </a:rPr>
              <a:t>Heading level 2. Support us with a donation.</a:t>
            </a:r>
          </a:p>
          <a:p>
            <a:pPr>
              <a:buClr>
                <a:srgbClr val="6C63FF"/>
              </a:buClr>
            </a:pPr>
            <a:r>
              <a:rPr lang="en-GB" sz="1600" b="1" dirty="0">
                <a:solidFill>
                  <a:srgbClr val="474444"/>
                </a:solidFill>
              </a:rPr>
              <a:t>Heading level 2. Why your donation counts.</a:t>
            </a:r>
          </a:p>
          <a:p>
            <a:pPr>
              <a:buClr>
                <a:srgbClr val="6C63FF"/>
              </a:buClr>
            </a:pPr>
            <a:r>
              <a:rPr lang="en-GB" sz="1600" b="1" dirty="0">
                <a:solidFill>
                  <a:srgbClr val="6C63FF"/>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p:txBody>
      </p:sp>
    </p:spTree>
    <p:extLst>
      <p:ext uri="{BB962C8B-B14F-4D97-AF65-F5344CB8AC3E}">
        <p14:creationId xmlns:p14="http://schemas.microsoft.com/office/powerpoint/2010/main" val="18744243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CBD5-6A22-D027-8571-475781CEB1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8366187-B97C-5B00-C9B1-751762AF5DE7}"/>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43B55686-FB72-C79C-56D7-BE52BB74F6C7}"/>
              </a:ext>
            </a:extLst>
          </p:cNvPr>
          <p:cNvSpPr/>
          <p:nvPr/>
        </p:nvSpPr>
        <p:spPr>
          <a:xfrm>
            <a:off x="3045847" y="1391791"/>
            <a:ext cx="596900" cy="353060"/>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ekstvak 8">
            <a:extLst>
              <a:ext uri="{FF2B5EF4-FFF2-40B4-BE49-F238E27FC236}">
                <a16:creationId xmlns:a16="http://schemas.microsoft.com/office/drawing/2014/main" id="{F86B0BE7-73AC-9CC8-5D4C-5D905BEA2517}"/>
              </a:ext>
            </a:extLst>
          </p:cNvPr>
          <p:cNvSpPr txBox="1"/>
          <p:nvPr/>
        </p:nvSpPr>
        <p:spPr>
          <a:xfrm>
            <a:off x="6096000" y="722352"/>
            <a:ext cx="5730240" cy="5755422"/>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474444"/>
                </a:solidFill>
              </a:rPr>
              <a:t>Privacy guarantee. Image.</a:t>
            </a:r>
          </a:p>
          <a:p>
            <a:pPr>
              <a:buClr>
                <a:srgbClr val="6C63FF"/>
              </a:buClr>
            </a:pPr>
            <a:r>
              <a:rPr lang="en-GB" sz="1600" b="1" dirty="0">
                <a:solidFill>
                  <a:srgbClr val="474444"/>
                </a:solidFill>
              </a:rPr>
              <a:t>Heading level 2. Support us with a donation.</a:t>
            </a:r>
          </a:p>
          <a:p>
            <a:pPr>
              <a:buClr>
                <a:srgbClr val="6C63FF"/>
              </a:buClr>
            </a:pPr>
            <a:r>
              <a:rPr lang="en-GB" sz="1600" b="1" dirty="0">
                <a:solidFill>
                  <a:srgbClr val="474444"/>
                </a:solidFill>
              </a:rPr>
              <a:t>Heading level 2. Why your donation counts.</a:t>
            </a:r>
          </a:p>
          <a:p>
            <a:pPr>
              <a:buClr>
                <a:srgbClr val="6C63FF"/>
              </a:buClr>
            </a:pPr>
            <a:r>
              <a:rPr lang="en-GB" sz="1600" b="1" dirty="0">
                <a:solidFill>
                  <a:srgbClr val="474444"/>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600" b="1" dirty="0">
                <a:solidFill>
                  <a:srgbClr val="6C63FF"/>
                </a:solidFill>
              </a:rPr>
              <a:t>Frequency asterisk.</a:t>
            </a:r>
          </a:p>
          <a:p>
            <a:pPr>
              <a:buClr>
                <a:srgbClr val="6C63FF"/>
              </a:buClr>
            </a:pPr>
            <a:r>
              <a:rPr lang="en-GB" sz="1600" b="1" dirty="0">
                <a:solidFill>
                  <a:srgbClr val="6C63FF"/>
                </a:solidFill>
              </a:rPr>
              <a:t>One-time. Radio button not selected.</a:t>
            </a:r>
          </a:p>
          <a:p>
            <a:pPr>
              <a:buClr>
                <a:srgbClr val="6C63FF"/>
              </a:buClr>
            </a:pPr>
            <a:r>
              <a:rPr lang="en-GB" sz="1600" b="1" dirty="0">
                <a:solidFill>
                  <a:srgbClr val="6C63FF"/>
                </a:solidFill>
              </a:rPr>
              <a:t>One-time.</a:t>
            </a:r>
          </a:p>
        </p:txBody>
      </p:sp>
    </p:spTree>
    <p:extLst>
      <p:ext uri="{BB962C8B-B14F-4D97-AF65-F5344CB8AC3E}">
        <p14:creationId xmlns:p14="http://schemas.microsoft.com/office/powerpoint/2010/main" val="7406717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88D9C-7E3A-EC34-2A0F-7928BDA304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CC8D5EF-9C6D-5D42-4909-ADDD135020F3}"/>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0F8A1E1E-D33A-F14C-DD33-2C69EAC05963}"/>
              </a:ext>
            </a:extLst>
          </p:cNvPr>
          <p:cNvSpPr/>
          <p:nvPr/>
        </p:nvSpPr>
        <p:spPr>
          <a:xfrm>
            <a:off x="3619282" y="1391791"/>
            <a:ext cx="596900" cy="353060"/>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ekstvak 8">
            <a:extLst>
              <a:ext uri="{FF2B5EF4-FFF2-40B4-BE49-F238E27FC236}">
                <a16:creationId xmlns:a16="http://schemas.microsoft.com/office/drawing/2014/main" id="{7FCB60AE-675A-8F2A-4266-FDC8F0DE2711}"/>
              </a:ext>
            </a:extLst>
          </p:cNvPr>
          <p:cNvSpPr txBox="1"/>
          <p:nvPr/>
        </p:nvSpPr>
        <p:spPr>
          <a:xfrm>
            <a:off x="6096000" y="722352"/>
            <a:ext cx="5730240" cy="6247864"/>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474444"/>
                </a:solidFill>
              </a:rPr>
              <a:t>Link. What we do.</a:t>
            </a:r>
          </a:p>
          <a:p>
            <a:pPr>
              <a:buClr>
                <a:srgbClr val="6C63FF"/>
              </a:buClr>
            </a:pPr>
            <a:r>
              <a:rPr lang="en-GB" sz="1600" b="1" dirty="0">
                <a:solidFill>
                  <a:srgbClr val="474444"/>
                </a:solidFill>
              </a:rPr>
              <a:t>Link. What you can do.</a:t>
            </a:r>
          </a:p>
          <a:p>
            <a:pPr>
              <a:buClr>
                <a:srgbClr val="6C63FF"/>
              </a:buClr>
            </a:pPr>
            <a:r>
              <a:rPr lang="en-GB" sz="1600" b="1" dirty="0">
                <a:solidFill>
                  <a:srgbClr val="474444"/>
                </a:solidFill>
              </a:rPr>
              <a:t>Link. Who we are.</a:t>
            </a:r>
          </a:p>
          <a:p>
            <a:pPr>
              <a:buClr>
                <a:srgbClr val="6C63FF"/>
              </a:buClr>
            </a:pPr>
            <a:r>
              <a:rPr lang="en-GB" sz="1600" b="1" dirty="0">
                <a:solidFill>
                  <a:srgbClr val="474444"/>
                </a:solidFill>
              </a:rPr>
              <a:t>CBF recognised charity. Image.</a:t>
            </a:r>
          </a:p>
          <a:p>
            <a:pPr>
              <a:buClr>
                <a:srgbClr val="6C63FF"/>
              </a:buClr>
            </a:pPr>
            <a:r>
              <a:rPr lang="en-GB" sz="1600" b="1" dirty="0">
                <a:solidFill>
                  <a:srgbClr val="474444"/>
                </a:solidFill>
              </a:rPr>
              <a:t>Privacy guarantee. Image.</a:t>
            </a:r>
          </a:p>
          <a:p>
            <a:pPr>
              <a:buClr>
                <a:srgbClr val="6C63FF"/>
              </a:buClr>
            </a:pPr>
            <a:r>
              <a:rPr lang="en-GB" sz="1600" b="1" dirty="0">
                <a:solidFill>
                  <a:srgbClr val="474444"/>
                </a:solidFill>
              </a:rPr>
              <a:t>Heading level 2. Support us with a donation.</a:t>
            </a:r>
          </a:p>
          <a:p>
            <a:pPr>
              <a:buClr>
                <a:srgbClr val="6C63FF"/>
              </a:buClr>
            </a:pPr>
            <a:r>
              <a:rPr lang="en-GB" sz="1600" b="1" dirty="0">
                <a:solidFill>
                  <a:srgbClr val="474444"/>
                </a:solidFill>
              </a:rPr>
              <a:t>Heading level 2. Why your donation counts.</a:t>
            </a:r>
          </a:p>
          <a:p>
            <a:pPr>
              <a:buClr>
                <a:srgbClr val="6C63FF"/>
              </a:buClr>
            </a:pPr>
            <a:r>
              <a:rPr lang="en-GB" sz="1600" b="1" dirty="0">
                <a:solidFill>
                  <a:srgbClr val="474444"/>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600" b="1" dirty="0">
                <a:solidFill>
                  <a:srgbClr val="474444"/>
                </a:solidFill>
              </a:rPr>
              <a:t>Frequency asterisk.</a:t>
            </a:r>
          </a:p>
          <a:p>
            <a:pPr>
              <a:buClr>
                <a:srgbClr val="6C63FF"/>
              </a:buClr>
            </a:pPr>
            <a:r>
              <a:rPr lang="en-GB" sz="1600" b="1" dirty="0">
                <a:solidFill>
                  <a:srgbClr val="474444"/>
                </a:solidFill>
              </a:rPr>
              <a:t>One-time. Radio button not selected.</a:t>
            </a:r>
          </a:p>
          <a:p>
            <a:pPr>
              <a:buClr>
                <a:srgbClr val="6C63FF"/>
              </a:buClr>
            </a:pPr>
            <a:r>
              <a:rPr lang="en-GB" sz="1600" b="1" dirty="0">
                <a:solidFill>
                  <a:srgbClr val="474444"/>
                </a:solidFill>
              </a:rPr>
              <a:t>One-time.</a:t>
            </a:r>
          </a:p>
          <a:p>
            <a:pPr>
              <a:buClr>
                <a:srgbClr val="6C63FF"/>
              </a:buClr>
            </a:pPr>
            <a:r>
              <a:rPr lang="en-GB" sz="1600" b="1" dirty="0">
                <a:solidFill>
                  <a:srgbClr val="6C63FF"/>
                </a:solidFill>
              </a:rPr>
              <a:t>Monthly. Radio button selected.</a:t>
            </a:r>
          </a:p>
          <a:p>
            <a:pPr>
              <a:buClr>
                <a:srgbClr val="6C63FF"/>
              </a:buClr>
            </a:pPr>
            <a:r>
              <a:rPr lang="en-GB" sz="1600" b="1" dirty="0">
                <a:solidFill>
                  <a:srgbClr val="6C63FF"/>
                </a:solidFill>
              </a:rPr>
              <a:t>…</a:t>
            </a:r>
          </a:p>
        </p:txBody>
      </p:sp>
    </p:spTree>
    <p:extLst>
      <p:ext uri="{BB962C8B-B14F-4D97-AF65-F5344CB8AC3E}">
        <p14:creationId xmlns:p14="http://schemas.microsoft.com/office/powerpoint/2010/main" val="1152453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BD0E-5733-2837-A9C2-36115B334778}"/>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1B052C7E-169B-B75D-0EE4-1A467C57C290}"/>
              </a:ext>
            </a:extLst>
          </p:cNvPr>
          <p:cNvSpPr txBox="1"/>
          <p:nvPr/>
        </p:nvSpPr>
        <p:spPr>
          <a:xfrm>
            <a:off x="772159" y="0"/>
            <a:ext cx="5323841" cy="6940361"/>
          </a:xfrm>
          <a:prstGeom prst="rect">
            <a:avLst/>
          </a:prstGeom>
          <a:noFill/>
        </p:spPr>
        <p:txBody>
          <a:bodyPr wrap="square" rtlCol="0">
            <a:spAutoFit/>
          </a:bodyPr>
          <a:lstStyle/>
          <a:p>
            <a:pPr>
              <a:buClr>
                <a:srgbClr val="6C63FF"/>
              </a:buClr>
            </a:pPr>
            <a:r>
              <a:rPr lang="en-GB" sz="1100" dirty="0">
                <a:solidFill>
                  <a:srgbClr val="474444"/>
                </a:solidFill>
              </a:rPr>
              <a:t>https://formulieren.geleidehond.nl/form-58970/steun-met-een-donatie</a:t>
            </a:r>
          </a:p>
          <a:p>
            <a:pPr>
              <a:buClr>
                <a:srgbClr val="6C63FF"/>
              </a:buClr>
            </a:pPr>
            <a:endParaRPr lang="en-GB" sz="1100" dirty="0">
              <a:solidFill>
                <a:srgbClr val="474444"/>
              </a:solidFill>
            </a:endParaRPr>
          </a:p>
          <a:p>
            <a:pPr>
              <a:buClr>
                <a:srgbClr val="6C63FF"/>
              </a:buClr>
            </a:pPr>
            <a:r>
              <a:rPr lang="en-GB" sz="1100" dirty="0">
                <a:solidFill>
                  <a:srgbClr val="474444"/>
                </a:solidFill>
              </a:rPr>
              <a:t>**The list of elements spoken by the screen reader:**</a:t>
            </a:r>
          </a:p>
          <a:p>
            <a:pPr>
              <a:buClr>
                <a:srgbClr val="6C63FF"/>
              </a:buClr>
            </a:pPr>
            <a:r>
              <a:rPr lang="en-GB" sz="1100" dirty="0">
                <a:solidFill>
                  <a:srgbClr val="474444"/>
                </a:solidFill>
              </a:rPr>
              <a:t>Help us with a donation.</a:t>
            </a:r>
          </a:p>
          <a:p>
            <a:pPr>
              <a:buClr>
                <a:srgbClr val="6C63FF"/>
              </a:buClr>
            </a:pPr>
            <a:r>
              <a:rPr lang="en-GB" sz="1100" b="1" dirty="0">
                <a:solidFill>
                  <a:srgbClr val="474444"/>
                </a:solidFill>
              </a:rPr>
              <a:t>Main region.</a:t>
            </a:r>
          </a:p>
          <a:p>
            <a:pPr>
              <a:buClr>
                <a:srgbClr val="6C63FF"/>
              </a:buClr>
            </a:pPr>
            <a:r>
              <a:rPr lang="en-GB" sz="1100" b="1" dirty="0">
                <a:solidFill>
                  <a:srgbClr val="474444"/>
                </a:solidFill>
              </a:rPr>
              <a:t>Unlabelled image.</a:t>
            </a:r>
          </a:p>
          <a:p>
            <a:pPr>
              <a:buClr>
                <a:srgbClr val="6C63FF"/>
              </a:buClr>
            </a:pPr>
            <a:r>
              <a:rPr lang="en-GB" sz="1100" dirty="0">
                <a:solidFill>
                  <a:srgbClr val="474444"/>
                </a:solidFill>
              </a:rPr>
              <a:t>Link. What we do.</a:t>
            </a:r>
          </a:p>
          <a:p>
            <a:pPr>
              <a:buClr>
                <a:srgbClr val="6C63FF"/>
              </a:buClr>
            </a:pPr>
            <a:r>
              <a:rPr lang="en-GB" sz="1100" dirty="0">
                <a:solidFill>
                  <a:srgbClr val="474444"/>
                </a:solidFill>
              </a:rPr>
              <a:t>Link. What you can do.</a:t>
            </a:r>
          </a:p>
          <a:p>
            <a:pPr>
              <a:buClr>
                <a:srgbClr val="6C63FF"/>
              </a:buClr>
            </a:pPr>
            <a:r>
              <a:rPr lang="en-GB" sz="1100" dirty="0">
                <a:solidFill>
                  <a:srgbClr val="474444"/>
                </a:solidFill>
              </a:rPr>
              <a:t>Link. Who we are.</a:t>
            </a:r>
          </a:p>
          <a:p>
            <a:pPr>
              <a:buClr>
                <a:srgbClr val="6C63FF"/>
              </a:buClr>
            </a:pPr>
            <a:r>
              <a:rPr lang="en-GB" sz="1100" dirty="0">
                <a:solidFill>
                  <a:srgbClr val="474444"/>
                </a:solidFill>
              </a:rPr>
              <a:t>CBF recognised charity. Image.</a:t>
            </a:r>
          </a:p>
          <a:p>
            <a:pPr>
              <a:buClr>
                <a:srgbClr val="6C63FF"/>
              </a:buClr>
            </a:pPr>
            <a:r>
              <a:rPr lang="en-GB" sz="1100" dirty="0">
                <a:solidFill>
                  <a:srgbClr val="474444"/>
                </a:solidFill>
              </a:rPr>
              <a:t>Privacy guarantee. Image.</a:t>
            </a:r>
          </a:p>
          <a:p>
            <a:pPr>
              <a:buClr>
                <a:srgbClr val="6C63FF"/>
              </a:buClr>
            </a:pPr>
            <a:r>
              <a:rPr lang="en-GB" sz="1100" dirty="0">
                <a:solidFill>
                  <a:srgbClr val="474444"/>
                </a:solidFill>
              </a:rPr>
              <a:t>Heading </a:t>
            </a:r>
            <a:r>
              <a:rPr lang="en-GB" sz="1100" b="1" dirty="0">
                <a:solidFill>
                  <a:srgbClr val="474444"/>
                </a:solidFill>
              </a:rPr>
              <a:t>level 2</a:t>
            </a:r>
            <a:r>
              <a:rPr lang="en-GB" sz="1100" dirty="0">
                <a:solidFill>
                  <a:srgbClr val="474444"/>
                </a:solidFill>
              </a:rPr>
              <a:t>. Support us with a donation.</a:t>
            </a:r>
          </a:p>
          <a:p>
            <a:pPr>
              <a:buClr>
                <a:srgbClr val="6C63FF"/>
              </a:buClr>
            </a:pPr>
            <a:r>
              <a:rPr lang="en-GB" sz="1100" dirty="0">
                <a:solidFill>
                  <a:srgbClr val="474444"/>
                </a:solidFill>
              </a:rPr>
              <a:t>Heading </a:t>
            </a:r>
            <a:r>
              <a:rPr lang="en-GB" sz="1100" b="1" dirty="0">
                <a:solidFill>
                  <a:srgbClr val="474444"/>
                </a:solidFill>
              </a:rPr>
              <a:t>level 2</a:t>
            </a:r>
            <a:r>
              <a:rPr lang="en-GB" sz="1100" dirty="0">
                <a:solidFill>
                  <a:srgbClr val="474444"/>
                </a:solidFill>
              </a:rPr>
              <a:t>. Why your donation matters.</a:t>
            </a:r>
          </a:p>
          <a:p>
            <a:pPr>
              <a:buClr>
                <a:srgbClr val="6C63FF"/>
              </a:buClr>
            </a:pPr>
            <a:r>
              <a:rPr lang="en-GB" sz="1100" dirty="0">
                <a:solidFill>
                  <a:srgbClr val="474444"/>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100" dirty="0">
                <a:solidFill>
                  <a:srgbClr val="474444"/>
                </a:solidFill>
              </a:rPr>
              <a:t>Frequency asterisk.</a:t>
            </a:r>
          </a:p>
          <a:p>
            <a:pPr>
              <a:buClr>
                <a:srgbClr val="6C63FF"/>
              </a:buClr>
            </a:pPr>
            <a:r>
              <a:rPr lang="en-GB" sz="1100" dirty="0">
                <a:solidFill>
                  <a:srgbClr val="474444"/>
                </a:solidFill>
              </a:rPr>
              <a:t>One-time. Radio button not selected.</a:t>
            </a:r>
          </a:p>
          <a:p>
            <a:pPr>
              <a:buClr>
                <a:srgbClr val="6C63FF"/>
              </a:buClr>
            </a:pPr>
            <a:r>
              <a:rPr lang="en-GB" sz="1100" b="1" dirty="0">
                <a:solidFill>
                  <a:srgbClr val="474444"/>
                </a:solidFill>
              </a:rPr>
              <a:t>One-time.</a:t>
            </a:r>
          </a:p>
          <a:p>
            <a:pPr>
              <a:buClr>
                <a:srgbClr val="6C63FF"/>
              </a:buClr>
            </a:pPr>
            <a:r>
              <a:rPr lang="en-GB" sz="1100" dirty="0">
                <a:solidFill>
                  <a:srgbClr val="474444"/>
                </a:solidFill>
              </a:rPr>
              <a:t>Monthly. Radio button selected.</a:t>
            </a:r>
          </a:p>
          <a:p>
            <a:pPr>
              <a:buClr>
                <a:srgbClr val="6C63FF"/>
              </a:buClr>
            </a:pPr>
            <a:r>
              <a:rPr lang="en-GB" sz="1100" b="1" dirty="0">
                <a:solidFill>
                  <a:srgbClr val="474444"/>
                </a:solidFill>
              </a:rPr>
              <a:t>Monthly.</a:t>
            </a:r>
          </a:p>
          <a:p>
            <a:pPr>
              <a:buClr>
                <a:srgbClr val="6C63FF"/>
              </a:buClr>
            </a:pPr>
            <a:r>
              <a:rPr lang="en-GB" sz="1100" dirty="0">
                <a:solidFill>
                  <a:srgbClr val="474444"/>
                </a:solidFill>
              </a:rPr>
              <a:t>Donation amount asterisk.</a:t>
            </a:r>
          </a:p>
          <a:p>
            <a:pPr>
              <a:buClr>
                <a:srgbClr val="6C63FF"/>
              </a:buClr>
            </a:pPr>
            <a:r>
              <a:rPr lang="en-GB" sz="1100" dirty="0">
                <a:solidFill>
                  <a:srgbClr val="474444"/>
                </a:solidFill>
              </a:rPr>
              <a:t>5\. Radio button not selected.</a:t>
            </a:r>
          </a:p>
          <a:p>
            <a:pPr>
              <a:buClr>
                <a:srgbClr val="6C63FF"/>
              </a:buClr>
            </a:pPr>
            <a:r>
              <a:rPr lang="en-GB" sz="1100" dirty="0">
                <a:solidFill>
                  <a:srgbClr val="474444"/>
                </a:solidFill>
              </a:rPr>
              <a:t>5\.</a:t>
            </a:r>
          </a:p>
          <a:p>
            <a:pPr>
              <a:buClr>
                <a:srgbClr val="6C63FF"/>
              </a:buClr>
            </a:pPr>
            <a:r>
              <a:rPr lang="en-GB" sz="1100" dirty="0">
                <a:solidFill>
                  <a:srgbClr val="474444"/>
                </a:solidFill>
              </a:rPr>
              <a:t>10\. Radio button selected.</a:t>
            </a:r>
          </a:p>
          <a:p>
            <a:pPr>
              <a:buClr>
                <a:srgbClr val="6C63FF"/>
              </a:buClr>
            </a:pPr>
            <a:r>
              <a:rPr lang="en-GB" sz="1100" dirty="0">
                <a:solidFill>
                  <a:srgbClr val="474444"/>
                </a:solidFill>
              </a:rPr>
              <a:t>10\.</a:t>
            </a:r>
          </a:p>
          <a:p>
            <a:pPr>
              <a:buClr>
                <a:srgbClr val="6C63FF"/>
              </a:buClr>
            </a:pPr>
            <a:r>
              <a:rPr lang="en-GB" sz="1100" dirty="0">
                <a:solidFill>
                  <a:srgbClr val="474444"/>
                </a:solidFill>
              </a:rPr>
              <a:t>15\. Radio button not selected.</a:t>
            </a:r>
          </a:p>
          <a:p>
            <a:pPr>
              <a:buClr>
                <a:srgbClr val="6C63FF"/>
              </a:buClr>
            </a:pPr>
            <a:r>
              <a:rPr lang="en-GB" sz="1100" dirty="0">
                <a:solidFill>
                  <a:srgbClr val="474444"/>
                </a:solidFill>
              </a:rPr>
              <a:t>15\.</a:t>
            </a:r>
          </a:p>
          <a:p>
            <a:pPr>
              <a:buClr>
                <a:srgbClr val="6C63FF"/>
              </a:buClr>
            </a:pPr>
            <a:r>
              <a:rPr lang="en-GB" sz="1100" dirty="0">
                <a:solidFill>
                  <a:srgbClr val="474444"/>
                </a:solidFill>
              </a:rPr>
              <a:t>Other. Radio button not selected.</a:t>
            </a:r>
          </a:p>
          <a:p>
            <a:pPr>
              <a:buClr>
                <a:srgbClr val="6C63FF"/>
              </a:buClr>
            </a:pPr>
            <a:r>
              <a:rPr lang="en-GB" sz="1100" dirty="0">
                <a:solidFill>
                  <a:srgbClr val="474444"/>
                </a:solidFill>
              </a:rPr>
              <a:t>Other.</a:t>
            </a:r>
          </a:p>
          <a:p>
            <a:pPr>
              <a:buClr>
                <a:srgbClr val="6C63FF"/>
              </a:buClr>
            </a:pPr>
            <a:r>
              <a:rPr lang="en-GB" sz="1100" dirty="0">
                <a:solidFill>
                  <a:srgbClr val="474444"/>
                </a:solidFill>
              </a:rPr>
              <a:t>Payment method asterisk.</a:t>
            </a:r>
          </a:p>
          <a:p>
            <a:pPr>
              <a:buClr>
                <a:srgbClr val="6C63FF"/>
              </a:buClr>
            </a:pPr>
            <a:r>
              <a:rPr lang="en-GB" sz="1100" dirty="0">
                <a:solidFill>
                  <a:srgbClr val="474444"/>
                </a:solidFill>
              </a:rPr>
              <a:t>Direct debit. Radio button selected.</a:t>
            </a:r>
          </a:p>
          <a:p>
            <a:pPr>
              <a:buClr>
                <a:srgbClr val="6C63FF"/>
              </a:buClr>
            </a:pPr>
            <a:r>
              <a:rPr lang="en-GB" sz="1100" b="1" dirty="0">
                <a:solidFill>
                  <a:srgbClr val="474444"/>
                </a:solidFill>
              </a:rPr>
              <a:t>Direct debit.</a:t>
            </a:r>
          </a:p>
          <a:p>
            <a:pPr>
              <a:buClr>
                <a:srgbClr val="6C63FF"/>
              </a:buClr>
            </a:pPr>
            <a:r>
              <a:rPr lang="en-GB" sz="1100" dirty="0">
                <a:solidFill>
                  <a:srgbClr val="474444"/>
                </a:solidFill>
              </a:rPr>
              <a:t>Yes, I authorise KNGF Guide Dogs to withdraw money.</a:t>
            </a:r>
          </a:p>
          <a:p>
            <a:pPr>
              <a:buClr>
                <a:srgbClr val="6C63FF"/>
              </a:buClr>
            </a:pPr>
            <a:r>
              <a:rPr lang="en-GB" sz="1100" b="1" dirty="0">
                <a:solidFill>
                  <a:srgbClr val="474444"/>
                </a:solidFill>
              </a:rPr>
              <a:t>IBAN asterisk.</a:t>
            </a:r>
          </a:p>
          <a:p>
            <a:pPr>
              <a:buClr>
                <a:srgbClr val="6C63FF"/>
              </a:buClr>
            </a:pPr>
            <a:r>
              <a:rPr lang="en-GB" sz="1100" dirty="0">
                <a:solidFill>
                  <a:srgbClr val="474444"/>
                </a:solidFill>
              </a:rPr>
              <a:t>IBAN asterisk. Input field.</a:t>
            </a:r>
          </a:p>
          <a:p>
            <a:pPr>
              <a:buClr>
                <a:srgbClr val="6C63FF"/>
              </a:buClr>
            </a:pPr>
            <a:r>
              <a:rPr lang="en-GB" sz="1100" dirty="0">
                <a:solidFill>
                  <a:srgbClr val="474444"/>
                </a:solidFill>
              </a:rPr>
              <a:t>Heading </a:t>
            </a:r>
            <a:r>
              <a:rPr lang="en-GB" sz="1100" b="1" dirty="0">
                <a:solidFill>
                  <a:srgbClr val="474444"/>
                </a:solidFill>
              </a:rPr>
              <a:t>level 5</a:t>
            </a:r>
            <a:r>
              <a:rPr lang="en-GB" sz="1100" dirty="0">
                <a:solidFill>
                  <a:srgbClr val="474444"/>
                </a:solidFill>
              </a:rPr>
              <a:t>. Personal details.</a:t>
            </a:r>
          </a:p>
          <a:p>
            <a:pPr>
              <a:buClr>
                <a:srgbClr val="6C63FF"/>
              </a:buClr>
            </a:pPr>
            <a:r>
              <a:rPr lang="en-GB" sz="1100" dirty="0">
                <a:solidFill>
                  <a:srgbClr val="474444"/>
                </a:solidFill>
              </a:rPr>
              <a:t>Male asterisk. Radio button selected.</a:t>
            </a:r>
          </a:p>
          <a:p>
            <a:pPr>
              <a:buClr>
                <a:srgbClr val="6C63FF"/>
              </a:buClr>
            </a:pPr>
            <a:endParaRPr lang="en-GB" sz="500" dirty="0">
              <a:solidFill>
                <a:srgbClr val="474444"/>
              </a:solidFill>
            </a:endParaRPr>
          </a:p>
        </p:txBody>
      </p:sp>
      <p:sp>
        <p:nvSpPr>
          <p:cNvPr id="7" name="Tekstvak 8">
            <a:extLst>
              <a:ext uri="{FF2B5EF4-FFF2-40B4-BE49-F238E27FC236}">
                <a16:creationId xmlns:a16="http://schemas.microsoft.com/office/drawing/2014/main" id="{24EE6D5A-C65D-792D-30BE-AC21B7B14D30}"/>
              </a:ext>
            </a:extLst>
          </p:cNvPr>
          <p:cNvSpPr txBox="1"/>
          <p:nvPr/>
        </p:nvSpPr>
        <p:spPr>
          <a:xfrm>
            <a:off x="6095999" y="0"/>
            <a:ext cx="4897119" cy="3985706"/>
          </a:xfrm>
          <a:prstGeom prst="rect">
            <a:avLst/>
          </a:prstGeom>
          <a:noFill/>
        </p:spPr>
        <p:txBody>
          <a:bodyPr wrap="square" rtlCol="0">
            <a:spAutoFit/>
          </a:bodyPr>
          <a:lstStyle/>
          <a:p>
            <a:pPr>
              <a:buClr>
                <a:srgbClr val="6C63FF"/>
              </a:buClr>
            </a:pPr>
            <a:r>
              <a:rPr lang="en-GB" sz="1100" b="1" dirty="0">
                <a:solidFill>
                  <a:srgbClr val="474444"/>
                </a:solidFill>
              </a:rPr>
              <a:t>Male.</a:t>
            </a:r>
          </a:p>
          <a:p>
            <a:pPr>
              <a:buClr>
                <a:srgbClr val="6C63FF"/>
              </a:buClr>
            </a:pPr>
            <a:r>
              <a:rPr lang="en-GB" sz="1100" dirty="0">
                <a:solidFill>
                  <a:srgbClr val="474444"/>
                </a:solidFill>
              </a:rPr>
              <a:t>Female asterisk. Radio button not selected.</a:t>
            </a:r>
          </a:p>
          <a:p>
            <a:pPr>
              <a:buClr>
                <a:srgbClr val="6C63FF"/>
              </a:buClr>
            </a:pPr>
            <a:r>
              <a:rPr lang="en-GB" sz="1100" b="1" dirty="0">
                <a:solidFill>
                  <a:srgbClr val="474444"/>
                </a:solidFill>
              </a:rPr>
              <a:t>Female.</a:t>
            </a:r>
          </a:p>
          <a:p>
            <a:pPr>
              <a:buClr>
                <a:srgbClr val="6C63FF"/>
              </a:buClr>
            </a:pPr>
            <a:r>
              <a:rPr lang="en-GB" sz="1100" dirty="0">
                <a:solidFill>
                  <a:srgbClr val="474444"/>
                </a:solidFill>
              </a:rPr>
              <a:t>Other asterisk. Radio button not selected.</a:t>
            </a:r>
          </a:p>
          <a:p>
            <a:pPr>
              <a:buClr>
                <a:srgbClr val="6C63FF"/>
              </a:buClr>
            </a:pPr>
            <a:r>
              <a:rPr lang="en-GB" sz="1100" b="1" dirty="0">
                <a:solidFill>
                  <a:srgbClr val="474444"/>
                </a:solidFill>
              </a:rPr>
              <a:t>Other. </a:t>
            </a:r>
          </a:p>
          <a:p>
            <a:pPr>
              <a:buClr>
                <a:srgbClr val="6C63FF"/>
              </a:buClr>
            </a:pPr>
            <a:r>
              <a:rPr lang="en-GB" sz="1100" b="1" dirty="0">
                <a:solidFill>
                  <a:srgbClr val="474444"/>
                </a:solidFill>
              </a:rPr>
              <a:t>First name asterisk.</a:t>
            </a:r>
          </a:p>
          <a:p>
            <a:pPr>
              <a:buClr>
                <a:srgbClr val="6C63FF"/>
              </a:buClr>
            </a:pPr>
            <a:r>
              <a:rPr lang="en-GB" sz="1100" dirty="0">
                <a:solidFill>
                  <a:srgbClr val="474444"/>
                </a:solidFill>
              </a:rPr>
              <a:t>First name asterisk. Input field.</a:t>
            </a:r>
          </a:p>
          <a:p>
            <a:pPr>
              <a:buClr>
                <a:srgbClr val="6C63FF"/>
              </a:buClr>
            </a:pPr>
            <a:r>
              <a:rPr lang="en-GB" sz="1100" b="1" dirty="0">
                <a:solidFill>
                  <a:srgbClr val="474444"/>
                </a:solidFill>
              </a:rPr>
              <a:t>Last name asterisk.</a:t>
            </a:r>
          </a:p>
          <a:p>
            <a:pPr>
              <a:buClr>
                <a:srgbClr val="6C63FF"/>
              </a:buClr>
            </a:pPr>
            <a:r>
              <a:rPr lang="en-GB" sz="1100" dirty="0">
                <a:solidFill>
                  <a:srgbClr val="474444"/>
                </a:solidFill>
              </a:rPr>
              <a:t>Last name asterisk. Input field.</a:t>
            </a:r>
          </a:p>
          <a:p>
            <a:pPr>
              <a:buClr>
                <a:srgbClr val="6C63FF"/>
              </a:buClr>
            </a:pPr>
            <a:r>
              <a:rPr lang="en-GB" sz="1100" b="1" dirty="0">
                <a:solidFill>
                  <a:srgbClr val="474444"/>
                </a:solidFill>
              </a:rPr>
              <a:t>Email address asterisk.</a:t>
            </a:r>
          </a:p>
          <a:p>
            <a:pPr>
              <a:buClr>
                <a:srgbClr val="6C63FF"/>
              </a:buClr>
            </a:pPr>
            <a:r>
              <a:rPr lang="en-GB" sz="1100" dirty="0">
                <a:solidFill>
                  <a:srgbClr val="474444"/>
                </a:solidFill>
              </a:rPr>
              <a:t>Email address asterisk. Input field popup.</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 Checkbox selected.</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Click here. Checkbox not selected.</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Link. Click here.</a:t>
            </a:r>
          </a:p>
          <a:p>
            <a:pPr>
              <a:buClr>
                <a:srgbClr val="6C63FF"/>
              </a:buClr>
            </a:pPr>
            <a:r>
              <a:rPr lang="en-GB" sz="1100" b="1" dirty="0">
                <a:solidFill>
                  <a:srgbClr val="474444"/>
                </a:solidFill>
              </a:rPr>
              <a:t>Donate.</a:t>
            </a:r>
          </a:p>
          <a:p>
            <a:pPr>
              <a:buClr>
                <a:srgbClr val="6C63FF"/>
              </a:buClr>
            </a:pPr>
            <a:r>
              <a:rPr lang="en-GB" sz="1100" b="1" dirty="0">
                <a:solidFill>
                  <a:srgbClr val="474444"/>
                </a:solidFill>
              </a:rPr>
              <a:t>End of main region.</a:t>
            </a:r>
          </a:p>
        </p:txBody>
      </p:sp>
    </p:spTree>
    <p:extLst>
      <p:ext uri="{BB962C8B-B14F-4D97-AF65-F5344CB8AC3E}">
        <p14:creationId xmlns:p14="http://schemas.microsoft.com/office/powerpoint/2010/main" val="2465651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F2D62-07B3-99B0-5A43-C3D8E82A317A}"/>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180CD03C-7B51-1E60-5EF5-9EFEBAAACCCD}"/>
              </a:ext>
            </a:extLst>
          </p:cNvPr>
          <p:cNvSpPr>
            <a:spLocks noGrp="1"/>
          </p:cNvSpPr>
          <p:nvPr>
            <p:ph type="title"/>
          </p:nvPr>
        </p:nvSpPr>
        <p:spPr>
          <a:xfrm>
            <a:off x="331531" y="81721"/>
            <a:ext cx="10515600" cy="744189"/>
          </a:xfrm>
        </p:spPr>
        <p:txBody>
          <a:bodyPr/>
          <a:lstStyle/>
          <a:p>
            <a:r>
              <a:rPr lang="nl-NL" dirty="0">
                <a:solidFill>
                  <a:srgbClr val="6C63FF"/>
                </a:solidFill>
              </a:rPr>
              <a:t>Context</a:t>
            </a:r>
          </a:p>
        </p:txBody>
      </p:sp>
      <p:sp>
        <p:nvSpPr>
          <p:cNvPr id="9" name="Tekstvak 8">
            <a:extLst>
              <a:ext uri="{FF2B5EF4-FFF2-40B4-BE49-F238E27FC236}">
                <a16:creationId xmlns:a16="http://schemas.microsoft.com/office/drawing/2014/main" id="{F0527A50-0166-8EC9-563D-8D156B6B24A1}"/>
              </a:ext>
            </a:extLst>
          </p:cNvPr>
          <p:cNvSpPr txBox="1"/>
          <p:nvPr/>
        </p:nvSpPr>
        <p:spPr>
          <a:xfrm>
            <a:off x="331638" y="1173151"/>
            <a:ext cx="5764362" cy="353943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Visually impaired individuals rely on </a:t>
            </a:r>
            <a:r>
              <a:rPr lang="en-GB" sz="2800" b="1" dirty="0">
                <a:solidFill>
                  <a:srgbClr val="474444"/>
                </a:solidFill>
              </a:rPr>
              <a:t>desktop devices </a:t>
            </a:r>
            <a:r>
              <a:rPr lang="en-GB" sz="2800" dirty="0">
                <a:solidFill>
                  <a:srgbClr val="474444"/>
                </a:solidFill>
              </a:rPr>
              <a:t>for critical tasks:</a:t>
            </a:r>
          </a:p>
          <a:p>
            <a:pPr marL="742950" lvl="1" indent="-285750">
              <a:buClr>
                <a:srgbClr val="6C63FF"/>
              </a:buClr>
              <a:buFont typeface="Wingdings" panose="05000000000000000000" pitchFamily="2" charset="2"/>
              <a:buChar char="§"/>
            </a:pPr>
            <a:r>
              <a:rPr lang="en-GB" sz="2800" dirty="0">
                <a:solidFill>
                  <a:srgbClr val="474444"/>
                </a:solidFill>
              </a:rPr>
              <a:t>Taxes</a:t>
            </a:r>
          </a:p>
          <a:p>
            <a:pPr marL="742950" lvl="1" indent="-285750">
              <a:buClr>
                <a:srgbClr val="6C63FF"/>
              </a:buClr>
              <a:buFont typeface="Wingdings" panose="05000000000000000000" pitchFamily="2" charset="2"/>
              <a:buChar char="§"/>
            </a:pPr>
            <a:r>
              <a:rPr lang="en-GB" sz="2800" dirty="0">
                <a:solidFill>
                  <a:srgbClr val="474444"/>
                </a:solidFill>
              </a:rPr>
              <a:t>Government services</a:t>
            </a:r>
          </a:p>
          <a:p>
            <a:pPr marL="742950" lvl="1" indent="-285750">
              <a:buClr>
                <a:srgbClr val="6C63FF"/>
              </a:buClr>
              <a:buFont typeface="Wingdings" panose="05000000000000000000" pitchFamily="2" charset="2"/>
              <a:buChar char="§"/>
            </a:pPr>
            <a:r>
              <a:rPr lang="en-GB" sz="2800" dirty="0">
                <a:solidFill>
                  <a:srgbClr val="474444"/>
                </a:solidFill>
              </a:rPr>
              <a:t>Office work</a:t>
            </a:r>
          </a:p>
          <a:p>
            <a:pPr marL="742950" lvl="1" indent="-285750">
              <a:buClr>
                <a:srgbClr val="6C63FF"/>
              </a:buClr>
              <a:buFont typeface="Wingdings" panose="05000000000000000000" pitchFamily="2" charset="2"/>
              <a:buChar char="§"/>
            </a:pPr>
            <a:r>
              <a:rPr lang="en-GB" sz="2800" dirty="0">
                <a:solidFill>
                  <a:srgbClr val="474444"/>
                </a:solidFill>
              </a:rPr>
              <a:t>Etc.</a:t>
            </a:r>
          </a:p>
          <a:p>
            <a:pPr marL="742950" lvl="1"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nl-NL" sz="2800" dirty="0">
                <a:solidFill>
                  <a:srgbClr val="474444"/>
                </a:solidFill>
              </a:rPr>
              <a:t>Rely on </a:t>
            </a:r>
            <a:r>
              <a:rPr lang="nl-NL" sz="2800" b="1" dirty="0">
                <a:solidFill>
                  <a:srgbClr val="474444"/>
                </a:solidFill>
              </a:rPr>
              <a:t>screen readers</a:t>
            </a:r>
          </a:p>
        </p:txBody>
      </p:sp>
    </p:spTree>
    <p:extLst>
      <p:ext uri="{BB962C8B-B14F-4D97-AF65-F5344CB8AC3E}">
        <p14:creationId xmlns:p14="http://schemas.microsoft.com/office/powerpoint/2010/main" val="101077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431E7-D4DB-C133-3013-95C637879BA6}"/>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9145237C-7B15-6BE6-A649-5A94B106CA26}"/>
              </a:ext>
            </a:extLst>
          </p:cNvPr>
          <p:cNvSpPr txBox="1"/>
          <p:nvPr/>
        </p:nvSpPr>
        <p:spPr>
          <a:xfrm>
            <a:off x="772159" y="0"/>
            <a:ext cx="5323841" cy="6940361"/>
          </a:xfrm>
          <a:prstGeom prst="rect">
            <a:avLst/>
          </a:prstGeom>
          <a:noFill/>
        </p:spPr>
        <p:txBody>
          <a:bodyPr wrap="square" rtlCol="0">
            <a:spAutoFit/>
          </a:bodyPr>
          <a:lstStyle/>
          <a:p>
            <a:pPr>
              <a:buClr>
                <a:srgbClr val="6C63FF"/>
              </a:buClr>
            </a:pPr>
            <a:r>
              <a:rPr lang="en-GB" sz="1100" dirty="0">
                <a:solidFill>
                  <a:srgbClr val="474444"/>
                </a:solidFill>
              </a:rPr>
              <a:t>https://formulieren.geleidehond.nl/form-58970/steun-met-een-donatie</a:t>
            </a:r>
          </a:p>
          <a:p>
            <a:pPr>
              <a:buClr>
                <a:srgbClr val="6C63FF"/>
              </a:buClr>
            </a:pPr>
            <a:endParaRPr lang="en-GB" sz="1100" dirty="0">
              <a:solidFill>
                <a:srgbClr val="474444"/>
              </a:solidFill>
            </a:endParaRPr>
          </a:p>
          <a:p>
            <a:pPr>
              <a:buClr>
                <a:srgbClr val="6C63FF"/>
              </a:buClr>
            </a:pPr>
            <a:r>
              <a:rPr lang="en-GB" sz="1100" dirty="0">
                <a:solidFill>
                  <a:srgbClr val="474444"/>
                </a:solidFill>
              </a:rPr>
              <a:t>**The list of elements spoken by the screen reader:**</a:t>
            </a:r>
          </a:p>
          <a:p>
            <a:pPr>
              <a:buClr>
                <a:srgbClr val="6C63FF"/>
              </a:buClr>
            </a:pPr>
            <a:r>
              <a:rPr lang="en-GB" sz="1100" dirty="0">
                <a:solidFill>
                  <a:srgbClr val="474444"/>
                </a:solidFill>
              </a:rPr>
              <a:t>Help us with a donation.</a:t>
            </a:r>
          </a:p>
          <a:p>
            <a:pPr>
              <a:buClr>
                <a:srgbClr val="6C63FF"/>
              </a:buClr>
            </a:pPr>
            <a:r>
              <a:rPr lang="en-GB" sz="1100" b="1" dirty="0">
                <a:solidFill>
                  <a:srgbClr val="FF0000"/>
                </a:solidFill>
              </a:rPr>
              <a:t>Main region.</a:t>
            </a:r>
          </a:p>
          <a:p>
            <a:pPr>
              <a:buClr>
                <a:srgbClr val="6C63FF"/>
              </a:buClr>
            </a:pPr>
            <a:r>
              <a:rPr lang="en-GB" sz="1100" b="1" dirty="0">
                <a:solidFill>
                  <a:srgbClr val="FF0000"/>
                </a:solidFill>
              </a:rPr>
              <a:t>Unlabelled image.</a:t>
            </a:r>
          </a:p>
          <a:p>
            <a:pPr>
              <a:buClr>
                <a:srgbClr val="6C63FF"/>
              </a:buClr>
            </a:pPr>
            <a:r>
              <a:rPr lang="en-GB" sz="1100" dirty="0">
                <a:solidFill>
                  <a:srgbClr val="474444"/>
                </a:solidFill>
              </a:rPr>
              <a:t>Link. What we do.</a:t>
            </a:r>
          </a:p>
          <a:p>
            <a:pPr>
              <a:buClr>
                <a:srgbClr val="6C63FF"/>
              </a:buClr>
            </a:pPr>
            <a:r>
              <a:rPr lang="en-GB" sz="1100" dirty="0">
                <a:solidFill>
                  <a:srgbClr val="474444"/>
                </a:solidFill>
              </a:rPr>
              <a:t>Link. What you can do.</a:t>
            </a:r>
          </a:p>
          <a:p>
            <a:pPr>
              <a:buClr>
                <a:srgbClr val="6C63FF"/>
              </a:buClr>
            </a:pPr>
            <a:r>
              <a:rPr lang="en-GB" sz="1100" dirty="0">
                <a:solidFill>
                  <a:srgbClr val="474444"/>
                </a:solidFill>
              </a:rPr>
              <a:t>Link. Who we are.</a:t>
            </a:r>
          </a:p>
          <a:p>
            <a:pPr>
              <a:buClr>
                <a:srgbClr val="6C63FF"/>
              </a:buClr>
            </a:pPr>
            <a:r>
              <a:rPr lang="en-GB" sz="1100" dirty="0">
                <a:solidFill>
                  <a:srgbClr val="474444"/>
                </a:solidFill>
              </a:rPr>
              <a:t>CBF recognised charity. Image.</a:t>
            </a:r>
          </a:p>
          <a:p>
            <a:pPr>
              <a:buClr>
                <a:srgbClr val="6C63FF"/>
              </a:buClr>
            </a:pPr>
            <a:r>
              <a:rPr lang="en-GB" sz="1100" dirty="0">
                <a:solidFill>
                  <a:srgbClr val="474444"/>
                </a:solidFill>
              </a:rPr>
              <a:t>Privacy guarantee. Image.</a:t>
            </a:r>
          </a:p>
          <a:p>
            <a:pPr>
              <a:buClr>
                <a:srgbClr val="6C63FF"/>
              </a:buClr>
            </a:pPr>
            <a:r>
              <a:rPr lang="en-GB" sz="1100" dirty="0">
                <a:solidFill>
                  <a:srgbClr val="474444"/>
                </a:solidFill>
              </a:rPr>
              <a:t>Heading </a:t>
            </a:r>
            <a:r>
              <a:rPr lang="en-GB" sz="1100" b="1" dirty="0">
                <a:solidFill>
                  <a:srgbClr val="FF0000"/>
                </a:solidFill>
              </a:rPr>
              <a:t>level 2</a:t>
            </a:r>
            <a:r>
              <a:rPr lang="en-GB" sz="1100" dirty="0">
                <a:solidFill>
                  <a:srgbClr val="474444"/>
                </a:solidFill>
              </a:rPr>
              <a:t>. Support us with a donation.</a:t>
            </a:r>
          </a:p>
          <a:p>
            <a:pPr>
              <a:buClr>
                <a:srgbClr val="6C63FF"/>
              </a:buClr>
            </a:pPr>
            <a:r>
              <a:rPr lang="en-GB" sz="1100" dirty="0">
                <a:solidFill>
                  <a:srgbClr val="474444"/>
                </a:solidFill>
              </a:rPr>
              <a:t>Heading </a:t>
            </a:r>
            <a:r>
              <a:rPr lang="en-GB" sz="1100" b="1" dirty="0">
                <a:solidFill>
                  <a:srgbClr val="FF0000"/>
                </a:solidFill>
              </a:rPr>
              <a:t>level 2</a:t>
            </a:r>
            <a:r>
              <a:rPr lang="en-GB" sz="1100" dirty="0">
                <a:solidFill>
                  <a:srgbClr val="474444"/>
                </a:solidFill>
              </a:rPr>
              <a:t>. Why your donation matters.</a:t>
            </a:r>
          </a:p>
          <a:p>
            <a:pPr>
              <a:buClr>
                <a:srgbClr val="6C63FF"/>
              </a:buClr>
            </a:pPr>
            <a:r>
              <a:rPr lang="en-GB" sz="1100" dirty="0">
                <a:solidFill>
                  <a:srgbClr val="474444"/>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100" dirty="0">
                <a:solidFill>
                  <a:srgbClr val="474444"/>
                </a:solidFill>
              </a:rPr>
              <a:t>Frequency asterisk.</a:t>
            </a:r>
          </a:p>
          <a:p>
            <a:pPr>
              <a:buClr>
                <a:srgbClr val="6C63FF"/>
              </a:buClr>
            </a:pPr>
            <a:r>
              <a:rPr lang="en-GB" sz="1100" dirty="0">
                <a:solidFill>
                  <a:srgbClr val="474444"/>
                </a:solidFill>
              </a:rPr>
              <a:t>One-time. Radio button not selected.</a:t>
            </a:r>
          </a:p>
          <a:p>
            <a:pPr>
              <a:buClr>
                <a:srgbClr val="6C63FF"/>
              </a:buClr>
            </a:pPr>
            <a:r>
              <a:rPr lang="en-GB" sz="1100" b="1" dirty="0">
                <a:solidFill>
                  <a:srgbClr val="FF0000"/>
                </a:solidFill>
              </a:rPr>
              <a:t>One-time.</a:t>
            </a:r>
          </a:p>
          <a:p>
            <a:pPr>
              <a:buClr>
                <a:srgbClr val="6C63FF"/>
              </a:buClr>
            </a:pPr>
            <a:r>
              <a:rPr lang="en-GB" sz="1100" dirty="0">
                <a:solidFill>
                  <a:srgbClr val="474444"/>
                </a:solidFill>
              </a:rPr>
              <a:t>Monthly. Radio button selected.</a:t>
            </a:r>
          </a:p>
          <a:p>
            <a:pPr>
              <a:buClr>
                <a:srgbClr val="6C63FF"/>
              </a:buClr>
            </a:pPr>
            <a:r>
              <a:rPr lang="en-GB" sz="1100" b="1" dirty="0">
                <a:solidFill>
                  <a:srgbClr val="FF0000"/>
                </a:solidFill>
              </a:rPr>
              <a:t>Monthly.</a:t>
            </a:r>
          </a:p>
          <a:p>
            <a:pPr>
              <a:buClr>
                <a:srgbClr val="6C63FF"/>
              </a:buClr>
            </a:pPr>
            <a:r>
              <a:rPr lang="en-GB" sz="1100" dirty="0">
                <a:solidFill>
                  <a:srgbClr val="474444"/>
                </a:solidFill>
              </a:rPr>
              <a:t>Donation amount asterisk.</a:t>
            </a:r>
          </a:p>
          <a:p>
            <a:pPr>
              <a:buClr>
                <a:srgbClr val="6C63FF"/>
              </a:buClr>
            </a:pPr>
            <a:r>
              <a:rPr lang="en-GB" sz="1100" dirty="0">
                <a:solidFill>
                  <a:srgbClr val="474444"/>
                </a:solidFill>
              </a:rPr>
              <a:t>5\. Radio button not selected.</a:t>
            </a:r>
          </a:p>
          <a:p>
            <a:pPr>
              <a:buClr>
                <a:srgbClr val="6C63FF"/>
              </a:buClr>
            </a:pPr>
            <a:r>
              <a:rPr lang="en-GB" sz="1100" dirty="0">
                <a:solidFill>
                  <a:srgbClr val="474444"/>
                </a:solidFill>
              </a:rPr>
              <a:t>5\.</a:t>
            </a:r>
          </a:p>
          <a:p>
            <a:pPr>
              <a:buClr>
                <a:srgbClr val="6C63FF"/>
              </a:buClr>
            </a:pPr>
            <a:r>
              <a:rPr lang="en-GB" sz="1100" dirty="0">
                <a:solidFill>
                  <a:srgbClr val="474444"/>
                </a:solidFill>
              </a:rPr>
              <a:t>10\. Radio button selected.</a:t>
            </a:r>
          </a:p>
          <a:p>
            <a:pPr>
              <a:buClr>
                <a:srgbClr val="6C63FF"/>
              </a:buClr>
            </a:pPr>
            <a:r>
              <a:rPr lang="en-GB" sz="1100" dirty="0">
                <a:solidFill>
                  <a:srgbClr val="474444"/>
                </a:solidFill>
              </a:rPr>
              <a:t>10\.</a:t>
            </a:r>
          </a:p>
          <a:p>
            <a:pPr>
              <a:buClr>
                <a:srgbClr val="6C63FF"/>
              </a:buClr>
            </a:pPr>
            <a:r>
              <a:rPr lang="en-GB" sz="1100" dirty="0">
                <a:solidFill>
                  <a:srgbClr val="474444"/>
                </a:solidFill>
              </a:rPr>
              <a:t>15\. Radio button not selected.</a:t>
            </a:r>
          </a:p>
          <a:p>
            <a:pPr>
              <a:buClr>
                <a:srgbClr val="6C63FF"/>
              </a:buClr>
            </a:pPr>
            <a:r>
              <a:rPr lang="en-GB" sz="1100" dirty="0">
                <a:solidFill>
                  <a:srgbClr val="474444"/>
                </a:solidFill>
              </a:rPr>
              <a:t>15\.</a:t>
            </a:r>
          </a:p>
          <a:p>
            <a:pPr>
              <a:buClr>
                <a:srgbClr val="6C63FF"/>
              </a:buClr>
            </a:pPr>
            <a:r>
              <a:rPr lang="en-GB" sz="1100" dirty="0">
                <a:solidFill>
                  <a:srgbClr val="474444"/>
                </a:solidFill>
              </a:rPr>
              <a:t>Other. Radio button not selected.</a:t>
            </a:r>
          </a:p>
          <a:p>
            <a:pPr>
              <a:buClr>
                <a:srgbClr val="6C63FF"/>
              </a:buClr>
            </a:pPr>
            <a:r>
              <a:rPr lang="en-GB" sz="1100" dirty="0">
                <a:solidFill>
                  <a:srgbClr val="474444"/>
                </a:solidFill>
              </a:rPr>
              <a:t>Other.</a:t>
            </a:r>
          </a:p>
          <a:p>
            <a:pPr>
              <a:buClr>
                <a:srgbClr val="6C63FF"/>
              </a:buClr>
            </a:pPr>
            <a:r>
              <a:rPr lang="en-GB" sz="1100" dirty="0">
                <a:solidFill>
                  <a:srgbClr val="474444"/>
                </a:solidFill>
              </a:rPr>
              <a:t>Payment method asterisk.</a:t>
            </a:r>
          </a:p>
          <a:p>
            <a:pPr>
              <a:buClr>
                <a:srgbClr val="6C63FF"/>
              </a:buClr>
            </a:pPr>
            <a:r>
              <a:rPr lang="en-GB" sz="1100" dirty="0">
                <a:solidFill>
                  <a:srgbClr val="474444"/>
                </a:solidFill>
              </a:rPr>
              <a:t>Direct debit. Radio button selected.</a:t>
            </a:r>
          </a:p>
          <a:p>
            <a:pPr>
              <a:buClr>
                <a:srgbClr val="6C63FF"/>
              </a:buClr>
            </a:pPr>
            <a:r>
              <a:rPr lang="en-GB" sz="1100" b="1" dirty="0">
                <a:solidFill>
                  <a:srgbClr val="FF0000"/>
                </a:solidFill>
              </a:rPr>
              <a:t>Direct debit.</a:t>
            </a:r>
          </a:p>
          <a:p>
            <a:pPr>
              <a:buClr>
                <a:srgbClr val="6C63FF"/>
              </a:buClr>
            </a:pPr>
            <a:r>
              <a:rPr lang="en-GB" sz="1100" dirty="0">
                <a:solidFill>
                  <a:srgbClr val="474444"/>
                </a:solidFill>
              </a:rPr>
              <a:t>Yes, I authorise KNGF Guide Dogs to withdraw money.</a:t>
            </a:r>
          </a:p>
          <a:p>
            <a:pPr>
              <a:buClr>
                <a:srgbClr val="6C63FF"/>
              </a:buClr>
            </a:pPr>
            <a:r>
              <a:rPr lang="en-GB" sz="1100" b="1" dirty="0">
                <a:solidFill>
                  <a:srgbClr val="FF0000"/>
                </a:solidFill>
              </a:rPr>
              <a:t>IBAN asterisk.</a:t>
            </a:r>
          </a:p>
          <a:p>
            <a:pPr>
              <a:buClr>
                <a:srgbClr val="6C63FF"/>
              </a:buClr>
            </a:pPr>
            <a:r>
              <a:rPr lang="en-GB" sz="1100" dirty="0">
                <a:solidFill>
                  <a:srgbClr val="474444"/>
                </a:solidFill>
              </a:rPr>
              <a:t>IBAN asterisk. Input field.</a:t>
            </a:r>
          </a:p>
          <a:p>
            <a:pPr>
              <a:buClr>
                <a:srgbClr val="6C63FF"/>
              </a:buClr>
            </a:pPr>
            <a:r>
              <a:rPr lang="en-GB" sz="1100" dirty="0">
                <a:solidFill>
                  <a:srgbClr val="474444"/>
                </a:solidFill>
              </a:rPr>
              <a:t>Heading </a:t>
            </a:r>
            <a:r>
              <a:rPr lang="en-GB" sz="1100" b="1" dirty="0">
                <a:solidFill>
                  <a:srgbClr val="FF0000"/>
                </a:solidFill>
              </a:rPr>
              <a:t>level 5</a:t>
            </a:r>
            <a:r>
              <a:rPr lang="en-GB" sz="1100" dirty="0">
                <a:solidFill>
                  <a:srgbClr val="474444"/>
                </a:solidFill>
              </a:rPr>
              <a:t>. Personal details.</a:t>
            </a:r>
          </a:p>
          <a:p>
            <a:pPr>
              <a:buClr>
                <a:srgbClr val="6C63FF"/>
              </a:buClr>
            </a:pPr>
            <a:r>
              <a:rPr lang="en-GB" sz="1100" dirty="0">
                <a:solidFill>
                  <a:srgbClr val="474444"/>
                </a:solidFill>
              </a:rPr>
              <a:t>Male asterisk. Radio button selected.</a:t>
            </a:r>
          </a:p>
          <a:p>
            <a:pPr>
              <a:buClr>
                <a:srgbClr val="6C63FF"/>
              </a:buClr>
            </a:pPr>
            <a:endParaRPr lang="en-GB" sz="500" dirty="0">
              <a:solidFill>
                <a:srgbClr val="474444"/>
              </a:solidFill>
            </a:endParaRPr>
          </a:p>
        </p:txBody>
      </p:sp>
      <p:sp>
        <p:nvSpPr>
          <p:cNvPr id="7" name="Tekstvak 8">
            <a:extLst>
              <a:ext uri="{FF2B5EF4-FFF2-40B4-BE49-F238E27FC236}">
                <a16:creationId xmlns:a16="http://schemas.microsoft.com/office/drawing/2014/main" id="{61A37C02-C2E6-538C-C6EA-60A73E4315D6}"/>
              </a:ext>
            </a:extLst>
          </p:cNvPr>
          <p:cNvSpPr txBox="1"/>
          <p:nvPr/>
        </p:nvSpPr>
        <p:spPr>
          <a:xfrm>
            <a:off x="6095999" y="0"/>
            <a:ext cx="4897119" cy="3985706"/>
          </a:xfrm>
          <a:prstGeom prst="rect">
            <a:avLst/>
          </a:prstGeom>
          <a:noFill/>
        </p:spPr>
        <p:txBody>
          <a:bodyPr wrap="square" rtlCol="0">
            <a:spAutoFit/>
          </a:bodyPr>
          <a:lstStyle/>
          <a:p>
            <a:pPr>
              <a:buClr>
                <a:srgbClr val="6C63FF"/>
              </a:buClr>
            </a:pPr>
            <a:r>
              <a:rPr lang="en-GB" sz="1100" b="1" dirty="0">
                <a:solidFill>
                  <a:srgbClr val="FF0000"/>
                </a:solidFill>
              </a:rPr>
              <a:t>Male.</a:t>
            </a:r>
          </a:p>
          <a:p>
            <a:pPr>
              <a:buClr>
                <a:srgbClr val="6C63FF"/>
              </a:buClr>
            </a:pPr>
            <a:r>
              <a:rPr lang="en-GB" sz="1100" dirty="0">
                <a:solidFill>
                  <a:srgbClr val="474444"/>
                </a:solidFill>
              </a:rPr>
              <a:t>Female asterisk. Radio button not selected.</a:t>
            </a:r>
          </a:p>
          <a:p>
            <a:pPr>
              <a:buClr>
                <a:srgbClr val="6C63FF"/>
              </a:buClr>
            </a:pPr>
            <a:r>
              <a:rPr lang="en-GB" sz="1100" b="1" dirty="0">
                <a:solidFill>
                  <a:srgbClr val="FF0000"/>
                </a:solidFill>
              </a:rPr>
              <a:t>Female.</a:t>
            </a:r>
          </a:p>
          <a:p>
            <a:pPr>
              <a:buClr>
                <a:srgbClr val="6C63FF"/>
              </a:buClr>
            </a:pPr>
            <a:r>
              <a:rPr lang="en-GB" sz="1100" dirty="0">
                <a:solidFill>
                  <a:srgbClr val="474444"/>
                </a:solidFill>
              </a:rPr>
              <a:t>Other asterisk. Radio button not selected.</a:t>
            </a:r>
          </a:p>
          <a:p>
            <a:pPr>
              <a:buClr>
                <a:srgbClr val="6C63FF"/>
              </a:buClr>
            </a:pPr>
            <a:r>
              <a:rPr lang="en-GB" sz="1100" b="1" dirty="0">
                <a:solidFill>
                  <a:srgbClr val="FF0000"/>
                </a:solidFill>
              </a:rPr>
              <a:t>Other. </a:t>
            </a:r>
          </a:p>
          <a:p>
            <a:pPr>
              <a:buClr>
                <a:srgbClr val="6C63FF"/>
              </a:buClr>
            </a:pPr>
            <a:r>
              <a:rPr lang="en-GB" sz="1100" b="1" dirty="0">
                <a:solidFill>
                  <a:srgbClr val="FF0000"/>
                </a:solidFill>
              </a:rPr>
              <a:t>First name asterisk.</a:t>
            </a:r>
          </a:p>
          <a:p>
            <a:pPr>
              <a:buClr>
                <a:srgbClr val="6C63FF"/>
              </a:buClr>
            </a:pPr>
            <a:r>
              <a:rPr lang="en-GB" sz="1100" dirty="0">
                <a:solidFill>
                  <a:srgbClr val="474444"/>
                </a:solidFill>
              </a:rPr>
              <a:t>First name asterisk. Input field.</a:t>
            </a:r>
          </a:p>
          <a:p>
            <a:pPr>
              <a:buClr>
                <a:srgbClr val="6C63FF"/>
              </a:buClr>
            </a:pPr>
            <a:r>
              <a:rPr lang="en-GB" sz="1100" b="1" dirty="0">
                <a:solidFill>
                  <a:srgbClr val="FF0000"/>
                </a:solidFill>
              </a:rPr>
              <a:t>Last name asterisk.</a:t>
            </a:r>
          </a:p>
          <a:p>
            <a:pPr>
              <a:buClr>
                <a:srgbClr val="6C63FF"/>
              </a:buClr>
            </a:pPr>
            <a:r>
              <a:rPr lang="en-GB" sz="1100" dirty="0">
                <a:solidFill>
                  <a:srgbClr val="474444"/>
                </a:solidFill>
              </a:rPr>
              <a:t>Last name asterisk. Input field.</a:t>
            </a:r>
          </a:p>
          <a:p>
            <a:pPr>
              <a:buClr>
                <a:srgbClr val="6C63FF"/>
              </a:buClr>
            </a:pPr>
            <a:r>
              <a:rPr lang="en-GB" sz="1100" b="1" dirty="0">
                <a:solidFill>
                  <a:srgbClr val="FF0000"/>
                </a:solidFill>
              </a:rPr>
              <a:t>Email address asterisk.</a:t>
            </a:r>
          </a:p>
          <a:p>
            <a:pPr>
              <a:buClr>
                <a:srgbClr val="6C63FF"/>
              </a:buClr>
            </a:pPr>
            <a:r>
              <a:rPr lang="en-GB" sz="1100" dirty="0">
                <a:solidFill>
                  <a:srgbClr val="474444"/>
                </a:solidFill>
              </a:rPr>
              <a:t>Email address asterisk. Input field popup.</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 Checkbox selected.</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Click here. Checkbox not selected.</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Link. Click here.</a:t>
            </a:r>
          </a:p>
          <a:p>
            <a:pPr>
              <a:buClr>
                <a:srgbClr val="6C63FF"/>
              </a:buClr>
            </a:pPr>
            <a:r>
              <a:rPr lang="en-GB" sz="1100" b="1" dirty="0">
                <a:solidFill>
                  <a:srgbClr val="FF0000"/>
                </a:solidFill>
              </a:rPr>
              <a:t>Donate.</a:t>
            </a:r>
          </a:p>
          <a:p>
            <a:pPr>
              <a:buClr>
                <a:srgbClr val="6C63FF"/>
              </a:buClr>
            </a:pPr>
            <a:r>
              <a:rPr lang="en-GB" sz="1100" b="1" dirty="0">
                <a:solidFill>
                  <a:srgbClr val="FF0000"/>
                </a:solidFill>
              </a:rPr>
              <a:t>End of main region.</a:t>
            </a:r>
          </a:p>
        </p:txBody>
      </p:sp>
    </p:spTree>
    <p:extLst>
      <p:ext uri="{BB962C8B-B14F-4D97-AF65-F5344CB8AC3E}">
        <p14:creationId xmlns:p14="http://schemas.microsoft.com/office/powerpoint/2010/main" val="1754723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A4F94-881B-3649-ADE4-E2975B22E107}"/>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480FEB8B-6767-DE3E-B196-33445CB4BAC5}"/>
              </a:ext>
            </a:extLst>
          </p:cNvPr>
          <p:cNvSpPr txBox="1"/>
          <p:nvPr/>
        </p:nvSpPr>
        <p:spPr>
          <a:xfrm>
            <a:off x="772159" y="0"/>
            <a:ext cx="5323841" cy="6940361"/>
          </a:xfrm>
          <a:prstGeom prst="rect">
            <a:avLst/>
          </a:prstGeom>
          <a:noFill/>
        </p:spPr>
        <p:txBody>
          <a:bodyPr wrap="square" rtlCol="0">
            <a:spAutoFit/>
          </a:bodyPr>
          <a:lstStyle/>
          <a:p>
            <a:pPr>
              <a:buClr>
                <a:srgbClr val="6C63FF"/>
              </a:buClr>
            </a:pPr>
            <a:r>
              <a:rPr lang="en-GB" sz="1100" dirty="0">
                <a:solidFill>
                  <a:srgbClr val="474444"/>
                </a:solidFill>
              </a:rPr>
              <a:t>https://formulieren.geleidehond.nl/form-58970/steun-met-een-donatie</a:t>
            </a:r>
          </a:p>
          <a:p>
            <a:pPr>
              <a:buClr>
                <a:srgbClr val="6C63FF"/>
              </a:buClr>
            </a:pPr>
            <a:endParaRPr lang="en-GB" sz="1100" dirty="0">
              <a:solidFill>
                <a:srgbClr val="474444"/>
              </a:solidFill>
            </a:endParaRPr>
          </a:p>
          <a:p>
            <a:pPr>
              <a:buClr>
                <a:srgbClr val="6C63FF"/>
              </a:buClr>
            </a:pPr>
            <a:r>
              <a:rPr lang="en-GB" sz="1100" dirty="0">
                <a:solidFill>
                  <a:srgbClr val="474444"/>
                </a:solidFill>
              </a:rPr>
              <a:t>**The list of elements spoken by the screen reader:**</a:t>
            </a:r>
          </a:p>
          <a:p>
            <a:pPr>
              <a:buClr>
                <a:srgbClr val="6C63FF"/>
              </a:buClr>
            </a:pPr>
            <a:r>
              <a:rPr lang="en-GB" sz="1100" dirty="0">
                <a:solidFill>
                  <a:srgbClr val="474444"/>
                </a:solidFill>
              </a:rPr>
              <a:t>Help us with a donation.</a:t>
            </a:r>
          </a:p>
          <a:p>
            <a:pPr>
              <a:buClr>
                <a:srgbClr val="6C63FF"/>
              </a:buClr>
            </a:pPr>
            <a:r>
              <a:rPr lang="en-GB" sz="1100" b="1" dirty="0">
                <a:solidFill>
                  <a:srgbClr val="FF0000"/>
                </a:solidFill>
              </a:rPr>
              <a:t>Main region.</a:t>
            </a:r>
          </a:p>
          <a:p>
            <a:pPr>
              <a:buClr>
                <a:srgbClr val="6C63FF"/>
              </a:buClr>
            </a:pPr>
            <a:r>
              <a:rPr lang="en-GB" sz="1100" b="1" dirty="0">
                <a:solidFill>
                  <a:srgbClr val="FF0000"/>
                </a:solidFill>
              </a:rPr>
              <a:t>Unlabelled image.</a:t>
            </a:r>
          </a:p>
          <a:p>
            <a:pPr>
              <a:buClr>
                <a:srgbClr val="6C63FF"/>
              </a:buClr>
            </a:pPr>
            <a:r>
              <a:rPr lang="en-GB" sz="1100" dirty="0">
                <a:solidFill>
                  <a:srgbClr val="474444"/>
                </a:solidFill>
              </a:rPr>
              <a:t>Link. What we do.</a:t>
            </a:r>
          </a:p>
          <a:p>
            <a:pPr>
              <a:buClr>
                <a:srgbClr val="6C63FF"/>
              </a:buClr>
            </a:pPr>
            <a:r>
              <a:rPr lang="en-GB" sz="1100" dirty="0">
                <a:solidFill>
                  <a:srgbClr val="474444"/>
                </a:solidFill>
              </a:rPr>
              <a:t>Link. What you can do.</a:t>
            </a:r>
          </a:p>
          <a:p>
            <a:pPr>
              <a:buClr>
                <a:srgbClr val="6C63FF"/>
              </a:buClr>
            </a:pPr>
            <a:r>
              <a:rPr lang="en-GB" sz="1100" dirty="0">
                <a:solidFill>
                  <a:srgbClr val="474444"/>
                </a:solidFill>
              </a:rPr>
              <a:t>Link. Who we are.</a:t>
            </a:r>
          </a:p>
          <a:p>
            <a:pPr>
              <a:buClr>
                <a:srgbClr val="6C63FF"/>
              </a:buClr>
            </a:pPr>
            <a:r>
              <a:rPr lang="en-GB" sz="1100" dirty="0">
                <a:solidFill>
                  <a:srgbClr val="474444"/>
                </a:solidFill>
              </a:rPr>
              <a:t>CBF recognised charity. Image.</a:t>
            </a:r>
          </a:p>
          <a:p>
            <a:pPr>
              <a:buClr>
                <a:srgbClr val="6C63FF"/>
              </a:buClr>
            </a:pPr>
            <a:r>
              <a:rPr lang="en-GB" sz="1100" dirty="0">
                <a:solidFill>
                  <a:srgbClr val="474444"/>
                </a:solidFill>
              </a:rPr>
              <a:t>Privacy guarantee. Image.</a:t>
            </a:r>
          </a:p>
          <a:p>
            <a:pPr>
              <a:buClr>
                <a:srgbClr val="6C63FF"/>
              </a:buClr>
            </a:pPr>
            <a:r>
              <a:rPr lang="en-GB" sz="1100" dirty="0">
                <a:solidFill>
                  <a:srgbClr val="474444"/>
                </a:solidFill>
              </a:rPr>
              <a:t>Heading </a:t>
            </a:r>
            <a:r>
              <a:rPr lang="en-GB" sz="1100" b="1" dirty="0">
                <a:solidFill>
                  <a:srgbClr val="FF0000"/>
                </a:solidFill>
              </a:rPr>
              <a:t>level 2</a:t>
            </a:r>
            <a:r>
              <a:rPr lang="en-GB" sz="1100" dirty="0">
                <a:solidFill>
                  <a:srgbClr val="474444"/>
                </a:solidFill>
              </a:rPr>
              <a:t>. Support us with a donation.</a:t>
            </a:r>
          </a:p>
          <a:p>
            <a:pPr>
              <a:buClr>
                <a:srgbClr val="6C63FF"/>
              </a:buClr>
            </a:pPr>
            <a:r>
              <a:rPr lang="en-GB" sz="1100" dirty="0">
                <a:solidFill>
                  <a:srgbClr val="474444"/>
                </a:solidFill>
              </a:rPr>
              <a:t>Heading </a:t>
            </a:r>
            <a:r>
              <a:rPr lang="en-GB" sz="1100" b="1" dirty="0">
                <a:solidFill>
                  <a:srgbClr val="FF0000"/>
                </a:solidFill>
              </a:rPr>
              <a:t>level 2</a:t>
            </a:r>
            <a:r>
              <a:rPr lang="en-GB" sz="1100" dirty="0">
                <a:solidFill>
                  <a:srgbClr val="474444"/>
                </a:solidFill>
              </a:rPr>
              <a:t>. Why your donation matters.</a:t>
            </a:r>
          </a:p>
          <a:p>
            <a:pPr>
              <a:buClr>
                <a:srgbClr val="6C63FF"/>
              </a:buClr>
            </a:pPr>
            <a:r>
              <a:rPr lang="en-GB" sz="1100" dirty="0">
                <a:solidFill>
                  <a:srgbClr val="474444"/>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100" dirty="0">
                <a:solidFill>
                  <a:srgbClr val="474444"/>
                </a:solidFill>
              </a:rPr>
              <a:t>Frequency asterisk.</a:t>
            </a:r>
          </a:p>
          <a:p>
            <a:pPr>
              <a:buClr>
                <a:srgbClr val="6C63FF"/>
              </a:buClr>
            </a:pPr>
            <a:r>
              <a:rPr lang="en-GB" sz="1100" dirty="0">
                <a:solidFill>
                  <a:srgbClr val="474444"/>
                </a:solidFill>
              </a:rPr>
              <a:t>One-time. Radio button not selected.</a:t>
            </a:r>
          </a:p>
          <a:p>
            <a:pPr>
              <a:buClr>
                <a:srgbClr val="6C63FF"/>
              </a:buClr>
            </a:pPr>
            <a:r>
              <a:rPr lang="en-GB" sz="1100" b="1" dirty="0">
                <a:solidFill>
                  <a:srgbClr val="FF0000"/>
                </a:solidFill>
              </a:rPr>
              <a:t>One-time.</a:t>
            </a:r>
          </a:p>
          <a:p>
            <a:pPr>
              <a:buClr>
                <a:srgbClr val="6C63FF"/>
              </a:buClr>
            </a:pPr>
            <a:r>
              <a:rPr lang="en-GB" sz="1100" dirty="0">
                <a:solidFill>
                  <a:srgbClr val="474444"/>
                </a:solidFill>
              </a:rPr>
              <a:t>Monthly. Radio button selected.</a:t>
            </a:r>
          </a:p>
          <a:p>
            <a:pPr>
              <a:buClr>
                <a:srgbClr val="6C63FF"/>
              </a:buClr>
            </a:pPr>
            <a:r>
              <a:rPr lang="en-GB" sz="1100" b="1" dirty="0">
                <a:solidFill>
                  <a:srgbClr val="FF0000"/>
                </a:solidFill>
              </a:rPr>
              <a:t>Monthly.</a:t>
            </a:r>
          </a:p>
          <a:p>
            <a:pPr>
              <a:buClr>
                <a:srgbClr val="6C63FF"/>
              </a:buClr>
            </a:pPr>
            <a:r>
              <a:rPr lang="en-GB" sz="1100" dirty="0">
                <a:solidFill>
                  <a:srgbClr val="474444"/>
                </a:solidFill>
              </a:rPr>
              <a:t>Donation amount asterisk.</a:t>
            </a:r>
          </a:p>
          <a:p>
            <a:pPr>
              <a:buClr>
                <a:srgbClr val="6C63FF"/>
              </a:buClr>
            </a:pPr>
            <a:r>
              <a:rPr lang="en-GB" sz="1100" dirty="0">
                <a:solidFill>
                  <a:srgbClr val="474444"/>
                </a:solidFill>
              </a:rPr>
              <a:t>5\. Radio button not selected.</a:t>
            </a:r>
          </a:p>
          <a:p>
            <a:pPr>
              <a:buClr>
                <a:srgbClr val="6C63FF"/>
              </a:buClr>
            </a:pPr>
            <a:r>
              <a:rPr lang="en-GB" sz="1100" dirty="0">
                <a:solidFill>
                  <a:srgbClr val="474444"/>
                </a:solidFill>
              </a:rPr>
              <a:t>5\.</a:t>
            </a:r>
          </a:p>
          <a:p>
            <a:pPr>
              <a:buClr>
                <a:srgbClr val="6C63FF"/>
              </a:buClr>
            </a:pPr>
            <a:r>
              <a:rPr lang="en-GB" sz="1100" dirty="0">
                <a:solidFill>
                  <a:srgbClr val="474444"/>
                </a:solidFill>
              </a:rPr>
              <a:t>10\. Radio button selected.</a:t>
            </a:r>
          </a:p>
          <a:p>
            <a:pPr>
              <a:buClr>
                <a:srgbClr val="6C63FF"/>
              </a:buClr>
            </a:pPr>
            <a:r>
              <a:rPr lang="en-GB" sz="1100" dirty="0">
                <a:solidFill>
                  <a:srgbClr val="474444"/>
                </a:solidFill>
              </a:rPr>
              <a:t>10\.</a:t>
            </a:r>
          </a:p>
          <a:p>
            <a:pPr>
              <a:buClr>
                <a:srgbClr val="6C63FF"/>
              </a:buClr>
            </a:pPr>
            <a:r>
              <a:rPr lang="en-GB" sz="1100" dirty="0">
                <a:solidFill>
                  <a:srgbClr val="474444"/>
                </a:solidFill>
              </a:rPr>
              <a:t>15\. Radio button not selected.</a:t>
            </a:r>
          </a:p>
          <a:p>
            <a:pPr>
              <a:buClr>
                <a:srgbClr val="6C63FF"/>
              </a:buClr>
            </a:pPr>
            <a:r>
              <a:rPr lang="en-GB" sz="1100" dirty="0">
                <a:solidFill>
                  <a:srgbClr val="474444"/>
                </a:solidFill>
              </a:rPr>
              <a:t>15\.</a:t>
            </a:r>
          </a:p>
          <a:p>
            <a:pPr>
              <a:buClr>
                <a:srgbClr val="6C63FF"/>
              </a:buClr>
            </a:pPr>
            <a:r>
              <a:rPr lang="en-GB" sz="1100" dirty="0">
                <a:solidFill>
                  <a:srgbClr val="474444"/>
                </a:solidFill>
              </a:rPr>
              <a:t>Other. Radio button not selected.</a:t>
            </a:r>
          </a:p>
          <a:p>
            <a:pPr>
              <a:buClr>
                <a:srgbClr val="6C63FF"/>
              </a:buClr>
            </a:pPr>
            <a:r>
              <a:rPr lang="en-GB" sz="1100" dirty="0">
                <a:solidFill>
                  <a:srgbClr val="474444"/>
                </a:solidFill>
              </a:rPr>
              <a:t>Other.</a:t>
            </a:r>
          </a:p>
          <a:p>
            <a:pPr>
              <a:buClr>
                <a:srgbClr val="6C63FF"/>
              </a:buClr>
            </a:pPr>
            <a:r>
              <a:rPr lang="en-GB" sz="1100" dirty="0">
                <a:solidFill>
                  <a:srgbClr val="474444"/>
                </a:solidFill>
              </a:rPr>
              <a:t>Payment method asterisk.</a:t>
            </a:r>
          </a:p>
          <a:p>
            <a:pPr>
              <a:buClr>
                <a:srgbClr val="6C63FF"/>
              </a:buClr>
            </a:pPr>
            <a:r>
              <a:rPr lang="en-GB" sz="1100" dirty="0">
                <a:solidFill>
                  <a:srgbClr val="474444"/>
                </a:solidFill>
              </a:rPr>
              <a:t>Direct debit. Radio button selected.</a:t>
            </a:r>
          </a:p>
          <a:p>
            <a:pPr>
              <a:buClr>
                <a:srgbClr val="6C63FF"/>
              </a:buClr>
            </a:pPr>
            <a:r>
              <a:rPr lang="en-GB" sz="1100" b="1" dirty="0">
                <a:solidFill>
                  <a:srgbClr val="FF0000"/>
                </a:solidFill>
              </a:rPr>
              <a:t>Direct debit.</a:t>
            </a:r>
          </a:p>
          <a:p>
            <a:pPr>
              <a:buClr>
                <a:srgbClr val="6C63FF"/>
              </a:buClr>
            </a:pPr>
            <a:r>
              <a:rPr lang="en-GB" sz="1100" dirty="0">
                <a:solidFill>
                  <a:srgbClr val="474444"/>
                </a:solidFill>
              </a:rPr>
              <a:t>Yes, I authorise KNGF Guide Dogs to withdraw money.</a:t>
            </a:r>
          </a:p>
          <a:p>
            <a:pPr>
              <a:buClr>
                <a:srgbClr val="6C63FF"/>
              </a:buClr>
            </a:pPr>
            <a:r>
              <a:rPr lang="en-GB" sz="1100" b="1" dirty="0">
                <a:solidFill>
                  <a:srgbClr val="FF0000"/>
                </a:solidFill>
              </a:rPr>
              <a:t>IBAN asterisk.</a:t>
            </a:r>
          </a:p>
          <a:p>
            <a:pPr>
              <a:buClr>
                <a:srgbClr val="6C63FF"/>
              </a:buClr>
            </a:pPr>
            <a:r>
              <a:rPr lang="en-GB" sz="1100" dirty="0">
                <a:solidFill>
                  <a:srgbClr val="474444"/>
                </a:solidFill>
              </a:rPr>
              <a:t>IBAN asterisk. Input field.</a:t>
            </a:r>
          </a:p>
          <a:p>
            <a:pPr>
              <a:buClr>
                <a:srgbClr val="6C63FF"/>
              </a:buClr>
            </a:pPr>
            <a:r>
              <a:rPr lang="en-GB" sz="1100" dirty="0">
                <a:solidFill>
                  <a:srgbClr val="474444"/>
                </a:solidFill>
              </a:rPr>
              <a:t>Heading </a:t>
            </a:r>
            <a:r>
              <a:rPr lang="en-GB" sz="1100" b="1" dirty="0">
                <a:solidFill>
                  <a:srgbClr val="FF0000"/>
                </a:solidFill>
              </a:rPr>
              <a:t>level 5</a:t>
            </a:r>
            <a:r>
              <a:rPr lang="en-GB" sz="1100" dirty="0">
                <a:solidFill>
                  <a:srgbClr val="474444"/>
                </a:solidFill>
              </a:rPr>
              <a:t>. Personal details.</a:t>
            </a:r>
          </a:p>
          <a:p>
            <a:pPr>
              <a:buClr>
                <a:srgbClr val="6C63FF"/>
              </a:buClr>
            </a:pPr>
            <a:r>
              <a:rPr lang="en-GB" sz="1100" dirty="0">
                <a:solidFill>
                  <a:srgbClr val="474444"/>
                </a:solidFill>
              </a:rPr>
              <a:t>Male asterisk. Radio button selected.</a:t>
            </a:r>
          </a:p>
          <a:p>
            <a:pPr>
              <a:buClr>
                <a:srgbClr val="6C63FF"/>
              </a:buClr>
            </a:pPr>
            <a:endParaRPr lang="en-GB" sz="500" dirty="0">
              <a:solidFill>
                <a:srgbClr val="474444"/>
              </a:solidFill>
            </a:endParaRPr>
          </a:p>
        </p:txBody>
      </p:sp>
      <p:sp>
        <p:nvSpPr>
          <p:cNvPr id="7" name="Tekstvak 8">
            <a:extLst>
              <a:ext uri="{FF2B5EF4-FFF2-40B4-BE49-F238E27FC236}">
                <a16:creationId xmlns:a16="http://schemas.microsoft.com/office/drawing/2014/main" id="{2A0ED875-3730-D5A3-63D7-47C01F93ABC2}"/>
              </a:ext>
            </a:extLst>
          </p:cNvPr>
          <p:cNvSpPr txBox="1"/>
          <p:nvPr/>
        </p:nvSpPr>
        <p:spPr>
          <a:xfrm>
            <a:off x="6095999" y="0"/>
            <a:ext cx="4897119" cy="3985706"/>
          </a:xfrm>
          <a:prstGeom prst="rect">
            <a:avLst/>
          </a:prstGeom>
          <a:noFill/>
        </p:spPr>
        <p:txBody>
          <a:bodyPr wrap="square" rtlCol="0">
            <a:spAutoFit/>
          </a:bodyPr>
          <a:lstStyle/>
          <a:p>
            <a:pPr>
              <a:buClr>
                <a:srgbClr val="6C63FF"/>
              </a:buClr>
            </a:pPr>
            <a:r>
              <a:rPr lang="en-GB" sz="1100" b="1" dirty="0">
                <a:solidFill>
                  <a:srgbClr val="FF0000"/>
                </a:solidFill>
              </a:rPr>
              <a:t>Male.</a:t>
            </a:r>
          </a:p>
          <a:p>
            <a:pPr>
              <a:buClr>
                <a:srgbClr val="6C63FF"/>
              </a:buClr>
            </a:pPr>
            <a:r>
              <a:rPr lang="en-GB" sz="1100" dirty="0">
                <a:solidFill>
                  <a:srgbClr val="474444"/>
                </a:solidFill>
              </a:rPr>
              <a:t>Female asterisk. Radio button not selected.</a:t>
            </a:r>
          </a:p>
          <a:p>
            <a:pPr>
              <a:buClr>
                <a:srgbClr val="6C63FF"/>
              </a:buClr>
            </a:pPr>
            <a:r>
              <a:rPr lang="en-GB" sz="1100" b="1" dirty="0">
                <a:solidFill>
                  <a:srgbClr val="FF0000"/>
                </a:solidFill>
              </a:rPr>
              <a:t>Female.</a:t>
            </a:r>
          </a:p>
          <a:p>
            <a:pPr>
              <a:buClr>
                <a:srgbClr val="6C63FF"/>
              </a:buClr>
            </a:pPr>
            <a:r>
              <a:rPr lang="en-GB" sz="1100" dirty="0">
                <a:solidFill>
                  <a:srgbClr val="474444"/>
                </a:solidFill>
              </a:rPr>
              <a:t>Other asterisk. Radio button not selected.</a:t>
            </a:r>
          </a:p>
          <a:p>
            <a:pPr>
              <a:buClr>
                <a:srgbClr val="6C63FF"/>
              </a:buClr>
            </a:pPr>
            <a:r>
              <a:rPr lang="en-GB" sz="1100" b="1" dirty="0">
                <a:solidFill>
                  <a:srgbClr val="FF0000"/>
                </a:solidFill>
              </a:rPr>
              <a:t>Other. </a:t>
            </a:r>
          </a:p>
          <a:p>
            <a:pPr>
              <a:buClr>
                <a:srgbClr val="6C63FF"/>
              </a:buClr>
            </a:pPr>
            <a:r>
              <a:rPr lang="en-GB" sz="1100" b="1" dirty="0">
                <a:solidFill>
                  <a:srgbClr val="FF0000"/>
                </a:solidFill>
              </a:rPr>
              <a:t>First name asterisk.</a:t>
            </a:r>
          </a:p>
          <a:p>
            <a:pPr>
              <a:buClr>
                <a:srgbClr val="6C63FF"/>
              </a:buClr>
            </a:pPr>
            <a:r>
              <a:rPr lang="en-GB" sz="1100" dirty="0">
                <a:solidFill>
                  <a:srgbClr val="474444"/>
                </a:solidFill>
              </a:rPr>
              <a:t>First name asterisk. Input field.</a:t>
            </a:r>
          </a:p>
          <a:p>
            <a:pPr>
              <a:buClr>
                <a:srgbClr val="6C63FF"/>
              </a:buClr>
            </a:pPr>
            <a:r>
              <a:rPr lang="en-GB" sz="1100" b="1" dirty="0">
                <a:solidFill>
                  <a:srgbClr val="FF0000"/>
                </a:solidFill>
              </a:rPr>
              <a:t>Last name asterisk.</a:t>
            </a:r>
          </a:p>
          <a:p>
            <a:pPr>
              <a:buClr>
                <a:srgbClr val="6C63FF"/>
              </a:buClr>
            </a:pPr>
            <a:r>
              <a:rPr lang="en-GB" sz="1100" dirty="0">
                <a:solidFill>
                  <a:srgbClr val="474444"/>
                </a:solidFill>
              </a:rPr>
              <a:t>Last name asterisk. Input field.</a:t>
            </a:r>
          </a:p>
          <a:p>
            <a:pPr>
              <a:buClr>
                <a:srgbClr val="6C63FF"/>
              </a:buClr>
            </a:pPr>
            <a:r>
              <a:rPr lang="en-GB" sz="1100" b="1" dirty="0">
                <a:solidFill>
                  <a:srgbClr val="FF0000"/>
                </a:solidFill>
              </a:rPr>
              <a:t>Email address asterisk.</a:t>
            </a:r>
          </a:p>
          <a:p>
            <a:pPr>
              <a:buClr>
                <a:srgbClr val="6C63FF"/>
              </a:buClr>
            </a:pPr>
            <a:r>
              <a:rPr lang="en-GB" sz="1100" dirty="0">
                <a:solidFill>
                  <a:srgbClr val="474444"/>
                </a:solidFill>
              </a:rPr>
              <a:t>Email address asterisk. Input field popup.</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 Checkbox selected.</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Click here. Checkbox not selected.</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Link. Click here.</a:t>
            </a:r>
          </a:p>
          <a:p>
            <a:pPr>
              <a:buClr>
                <a:srgbClr val="6C63FF"/>
              </a:buClr>
            </a:pPr>
            <a:r>
              <a:rPr lang="en-GB" sz="1100" b="1" dirty="0">
                <a:solidFill>
                  <a:srgbClr val="FF0000"/>
                </a:solidFill>
              </a:rPr>
              <a:t>Donate.</a:t>
            </a:r>
          </a:p>
          <a:p>
            <a:pPr>
              <a:buClr>
                <a:srgbClr val="6C63FF"/>
              </a:buClr>
            </a:pPr>
            <a:r>
              <a:rPr lang="en-GB" sz="1100" b="1" dirty="0">
                <a:solidFill>
                  <a:srgbClr val="FF0000"/>
                </a:solidFill>
              </a:rPr>
              <a:t>End of main region.</a:t>
            </a:r>
          </a:p>
        </p:txBody>
      </p:sp>
      <p:sp>
        <p:nvSpPr>
          <p:cNvPr id="12" name="Rectangle 11">
            <a:extLst>
              <a:ext uri="{FF2B5EF4-FFF2-40B4-BE49-F238E27FC236}">
                <a16:creationId xmlns:a16="http://schemas.microsoft.com/office/drawing/2014/main" id="{352123F9-231A-7097-12C2-64BDBB130066}"/>
              </a:ext>
            </a:extLst>
          </p:cNvPr>
          <p:cNvSpPr/>
          <p:nvPr/>
        </p:nvSpPr>
        <p:spPr>
          <a:xfrm>
            <a:off x="4041140" y="2710450"/>
            <a:ext cx="4109720" cy="1437100"/>
          </a:xfrm>
          <a:prstGeom prst="rect">
            <a:avLst/>
          </a:prstGeom>
          <a:solidFill>
            <a:schemeClr val="bg1"/>
          </a:solidFill>
          <a:ln w="762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2800" b="1" dirty="0">
                <a:solidFill>
                  <a:schemeClr val="accent3">
                    <a:lumMod val="50000"/>
                  </a:schemeClr>
                </a:solidFill>
              </a:rPr>
              <a:t>~10 minutes of listening</a:t>
            </a:r>
          </a:p>
        </p:txBody>
      </p:sp>
    </p:spTree>
    <p:extLst>
      <p:ext uri="{BB962C8B-B14F-4D97-AF65-F5344CB8AC3E}">
        <p14:creationId xmlns:p14="http://schemas.microsoft.com/office/powerpoint/2010/main" val="348249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51EB9-C83B-F6D9-4491-E6ACA98507D0}"/>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F85CB350-0D05-B20D-3811-C0720530DE80}"/>
              </a:ext>
            </a:extLst>
          </p:cNvPr>
          <p:cNvSpPr>
            <a:spLocks noGrp="1"/>
          </p:cNvSpPr>
          <p:nvPr>
            <p:ph type="title"/>
          </p:nvPr>
        </p:nvSpPr>
        <p:spPr>
          <a:xfrm>
            <a:off x="331531" y="81721"/>
            <a:ext cx="10515600" cy="744189"/>
          </a:xfrm>
        </p:spPr>
        <p:txBody>
          <a:bodyPr/>
          <a:lstStyle/>
          <a:p>
            <a:r>
              <a:rPr lang="nl-NL" dirty="0">
                <a:solidFill>
                  <a:srgbClr val="6C63FF"/>
                </a:solidFill>
              </a:rPr>
              <a:t>Problem</a:t>
            </a:r>
          </a:p>
        </p:txBody>
      </p:sp>
      <p:sp>
        <p:nvSpPr>
          <p:cNvPr id="9" name="Tekstvak 8">
            <a:extLst>
              <a:ext uri="{FF2B5EF4-FFF2-40B4-BE49-F238E27FC236}">
                <a16:creationId xmlns:a16="http://schemas.microsoft.com/office/drawing/2014/main" id="{5D66FC86-57FC-CDC2-236E-C0734A4B2F3D}"/>
              </a:ext>
            </a:extLst>
          </p:cNvPr>
          <p:cNvSpPr txBox="1"/>
          <p:nvPr/>
        </p:nvSpPr>
        <p:spPr>
          <a:xfrm>
            <a:off x="331637" y="1173151"/>
            <a:ext cx="7796363" cy="3970318"/>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b="1" dirty="0">
                <a:solidFill>
                  <a:srgbClr val="474444"/>
                </a:solidFill>
              </a:rPr>
              <a:t>Top-down </a:t>
            </a:r>
            <a:r>
              <a:rPr lang="en-GB" sz="2800" dirty="0">
                <a:solidFill>
                  <a:srgbClr val="474444"/>
                </a:solidFill>
              </a:rPr>
              <a:t>(sighted) vs </a:t>
            </a:r>
            <a:r>
              <a:rPr lang="en-GB" sz="2800" b="1" dirty="0">
                <a:solidFill>
                  <a:srgbClr val="474444"/>
                </a:solidFill>
              </a:rPr>
              <a:t>Bottom-up </a:t>
            </a:r>
            <a:r>
              <a:rPr lang="en-GB" sz="2800" dirty="0">
                <a:solidFill>
                  <a:srgbClr val="474444"/>
                </a:solidFill>
              </a:rPr>
              <a:t>(screen reader)</a:t>
            </a:r>
            <a:endParaRPr lang="en-GB" sz="2800" b="1" dirty="0">
              <a:solidFill>
                <a:srgbClr val="474444"/>
              </a:solidFill>
            </a:endParaRPr>
          </a:p>
          <a:p>
            <a:pPr marL="285750" indent="-285750">
              <a:buClr>
                <a:srgbClr val="6C63FF"/>
              </a:buClr>
              <a:buFont typeface="Wingdings" panose="05000000000000000000" pitchFamily="2" charset="2"/>
              <a:buChar char="§"/>
            </a:pPr>
            <a:endParaRPr lang="en-GB" sz="2800" b="1"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Top-down:</a:t>
            </a:r>
          </a:p>
          <a:p>
            <a:pPr marL="742950" lvl="1" indent="-285750">
              <a:buClr>
                <a:srgbClr val="6C63FF"/>
              </a:buClr>
              <a:buFont typeface="Wingdings" panose="05000000000000000000" pitchFamily="2" charset="2"/>
              <a:buChar char="§"/>
            </a:pPr>
            <a:r>
              <a:rPr lang="en-GB" sz="2800" dirty="0">
                <a:solidFill>
                  <a:srgbClr val="474444"/>
                </a:solidFill>
              </a:rPr>
              <a:t>Summary-first, focus later</a:t>
            </a:r>
          </a:p>
          <a:p>
            <a:pPr marL="742950" lvl="1"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Bottom-up</a:t>
            </a:r>
          </a:p>
          <a:p>
            <a:pPr marL="742950" lvl="1" indent="-285750">
              <a:buClr>
                <a:srgbClr val="6C63FF"/>
              </a:buClr>
              <a:buFont typeface="Wingdings" panose="05000000000000000000" pitchFamily="2" charset="2"/>
              <a:buChar char="§"/>
            </a:pPr>
            <a:r>
              <a:rPr lang="en-GB" sz="2800" dirty="0">
                <a:solidFill>
                  <a:srgbClr val="474444"/>
                </a:solidFill>
              </a:rPr>
              <a:t>Elements first, slowly construct screen piece by piece</a:t>
            </a:r>
          </a:p>
          <a:p>
            <a:pPr marL="742950" lvl="1" indent="-285750">
              <a:buClr>
                <a:srgbClr val="6C63FF"/>
              </a:buClr>
              <a:buFont typeface="Wingdings" panose="05000000000000000000" pitchFamily="2" charset="2"/>
              <a:buChar char="§"/>
            </a:pPr>
            <a:r>
              <a:rPr lang="en-GB" sz="2800" b="1" dirty="0">
                <a:solidFill>
                  <a:srgbClr val="474444"/>
                </a:solidFill>
              </a:rPr>
              <a:t>Requires high amount of mental effort</a:t>
            </a:r>
          </a:p>
        </p:txBody>
      </p:sp>
    </p:spTree>
    <p:extLst>
      <p:ext uri="{BB962C8B-B14F-4D97-AF65-F5344CB8AC3E}">
        <p14:creationId xmlns:p14="http://schemas.microsoft.com/office/powerpoint/2010/main" val="334531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2AAA2-4D62-CB96-B521-F418408F593C}"/>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87AEFFD0-D7B6-EBE7-0EED-CF98C083F160}"/>
              </a:ext>
            </a:extLst>
          </p:cNvPr>
          <p:cNvSpPr>
            <a:spLocks noGrp="1"/>
          </p:cNvSpPr>
          <p:nvPr>
            <p:ph type="title"/>
          </p:nvPr>
        </p:nvSpPr>
        <p:spPr>
          <a:xfrm>
            <a:off x="331531" y="81721"/>
            <a:ext cx="10515600" cy="744189"/>
          </a:xfrm>
        </p:spPr>
        <p:txBody>
          <a:bodyPr/>
          <a:lstStyle/>
          <a:p>
            <a:r>
              <a:rPr lang="nl-NL" dirty="0">
                <a:solidFill>
                  <a:srgbClr val="6C63FF"/>
                </a:solidFill>
              </a:rPr>
              <a:t>Proposed solution</a:t>
            </a:r>
          </a:p>
        </p:txBody>
      </p:sp>
      <p:sp>
        <p:nvSpPr>
          <p:cNvPr id="9" name="Tekstvak 8">
            <a:extLst>
              <a:ext uri="{FF2B5EF4-FFF2-40B4-BE49-F238E27FC236}">
                <a16:creationId xmlns:a16="http://schemas.microsoft.com/office/drawing/2014/main" id="{80F6D2D5-3E88-D9C9-735C-3A80552E28D1}"/>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Large vision language model (VLM)</a:t>
            </a:r>
          </a:p>
        </p:txBody>
      </p:sp>
      <p:sp>
        <p:nvSpPr>
          <p:cNvPr id="4" name="Rectangle 3">
            <a:extLst>
              <a:ext uri="{FF2B5EF4-FFF2-40B4-BE49-F238E27FC236}">
                <a16:creationId xmlns:a16="http://schemas.microsoft.com/office/drawing/2014/main" id="{B2CC472A-417F-0D84-5AE0-D3A255FDACA4}"/>
              </a:ext>
            </a:extLst>
          </p:cNvPr>
          <p:cNvSpPr/>
          <p:nvPr/>
        </p:nvSpPr>
        <p:spPr>
          <a:xfrm>
            <a:off x="2844843" y="2832315"/>
            <a:ext cx="6168325" cy="11933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034660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CD742-1B7C-7F9E-3A04-794CE3C767F7}"/>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390E8CC6-C414-2B15-AAE8-CC819055A264}"/>
              </a:ext>
            </a:extLst>
          </p:cNvPr>
          <p:cNvSpPr>
            <a:spLocks noGrp="1"/>
          </p:cNvSpPr>
          <p:nvPr>
            <p:ph type="title"/>
          </p:nvPr>
        </p:nvSpPr>
        <p:spPr>
          <a:xfrm>
            <a:off x="331531" y="81721"/>
            <a:ext cx="10515600" cy="744189"/>
          </a:xfrm>
        </p:spPr>
        <p:txBody>
          <a:bodyPr/>
          <a:lstStyle/>
          <a:p>
            <a:r>
              <a:rPr lang="nl-NL" dirty="0">
                <a:solidFill>
                  <a:srgbClr val="6C63FF"/>
                </a:solidFill>
              </a:rPr>
              <a:t>Proposed solution</a:t>
            </a:r>
          </a:p>
        </p:txBody>
      </p:sp>
      <p:sp>
        <p:nvSpPr>
          <p:cNvPr id="9" name="Tekstvak 8">
            <a:extLst>
              <a:ext uri="{FF2B5EF4-FFF2-40B4-BE49-F238E27FC236}">
                <a16:creationId xmlns:a16="http://schemas.microsoft.com/office/drawing/2014/main" id="{6A9F1086-F91F-416D-EFB4-A41BCEDB5E84}"/>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Large vision language model (VLM)</a:t>
            </a:r>
          </a:p>
        </p:txBody>
      </p:sp>
      <p:pic>
        <p:nvPicPr>
          <p:cNvPr id="3" name="Picture 2">
            <a:extLst>
              <a:ext uri="{FF2B5EF4-FFF2-40B4-BE49-F238E27FC236}">
                <a16:creationId xmlns:a16="http://schemas.microsoft.com/office/drawing/2014/main" id="{1BAED2BC-EAC6-96FA-F76B-81A24A40D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88" y="2993379"/>
            <a:ext cx="8363919" cy="871242"/>
          </a:xfrm>
          <a:prstGeom prst="rect">
            <a:avLst/>
          </a:prstGeom>
        </p:spPr>
      </p:pic>
      <p:sp>
        <p:nvSpPr>
          <p:cNvPr id="4" name="Rectangle 3">
            <a:extLst>
              <a:ext uri="{FF2B5EF4-FFF2-40B4-BE49-F238E27FC236}">
                <a16:creationId xmlns:a16="http://schemas.microsoft.com/office/drawing/2014/main" id="{2394AC92-610F-F670-5610-F33026EB58E4}"/>
              </a:ext>
            </a:extLst>
          </p:cNvPr>
          <p:cNvSpPr/>
          <p:nvPr/>
        </p:nvSpPr>
        <p:spPr>
          <a:xfrm>
            <a:off x="2844843" y="2832315"/>
            <a:ext cx="6168325" cy="11933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5746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4A9E6-546C-92FF-0FC1-7E04A614F334}"/>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BD623210-3F5B-B996-2043-EC3C3AB4FC44}"/>
              </a:ext>
            </a:extLst>
          </p:cNvPr>
          <p:cNvSpPr>
            <a:spLocks noGrp="1"/>
          </p:cNvSpPr>
          <p:nvPr>
            <p:ph type="title"/>
          </p:nvPr>
        </p:nvSpPr>
        <p:spPr>
          <a:xfrm>
            <a:off x="331531" y="81721"/>
            <a:ext cx="10515600" cy="744189"/>
          </a:xfrm>
        </p:spPr>
        <p:txBody>
          <a:bodyPr/>
          <a:lstStyle/>
          <a:p>
            <a:r>
              <a:rPr lang="nl-NL" dirty="0">
                <a:solidFill>
                  <a:srgbClr val="6C63FF"/>
                </a:solidFill>
              </a:rPr>
              <a:t>Proposed solution</a:t>
            </a:r>
          </a:p>
        </p:txBody>
      </p:sp>
      <p:sp>
        <p:nvSpPr>
          <p:cNvPr id="9" name="Tekstvak 8">
            <a:extLst>
              <a:ext uri="{FF2B5EF4-FFF2-40B4-BE49-F238E27FC236}">
                <a16:creationId xmlns:a16="http://schemas.microsoft.com/office/drawing/2014/main" id="{737C3487-1643-0F31-5261-27CF3FE28492}"/>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Large vision language model (VLM)</a:t>
            </a:r>
          </a:p>
        </p:txBody>
      </p:sp>
      <p:pic>
        <p:nvPicPr>
          <p:cNvPr id="3" name="Picture 2">
            <a:extLst>
              <a:ext uri="{FF2B5EF4-FFF2-40B4-BE49-F238E27FC236}">
                <a16:creationId xmlns:a16="http://schemas.microsoft.com/office/drawing/2014/main" id="{B189D8FE-CBCA-3519-5F4A-A354666BA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88" y="2993379"/>
            <a:ext cx="8363919" cy="871242"/>
          </a:xfrm>
          <a:prstGeom prst="rect">
            <a:avLst/>
          </a:prstGeom>
        </p:spPr>
      </p:pic>
      <p:sp>
        <p:nvSpPr>
          <p:cNvPr id="4" name="Rectangle 3">
            <a:extLst>
              <a:ext uri="{FF2B5EF4-FFF2-40B4-BE49-F238E27FC236}">
                <a16:creationId xmlns:a16="http://schemas.microsoft.com/office/drawing/2014/main" id="{BFE5DB8B-91CC-8E25-69FA-D1DCF22C3FA4}"/>
              </a:ext>
            </a:extLst>
          </p:cNvPr>
          <p:cNvSpPr/>
          <p:nvPr/>
        </p:nvSpPr>
        <p:spPr>
          <a:xfrm>
            <a:off x="5837979" y="2832315"/>
            <a:ext cx="6168325" cy="11933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258781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FE4EA-72F8-C694-537E-23FD2CE7E838}"/>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BEBD7A57-301A-9828-4D26-573B6399B5DA}"/>
              </a:ext>
            </a:extLst>
          </p:cNvPr>
          <p:cNvSpPr>
            <a:spLocks noGrp="1"/>
          </p:cNvSpPr>
          <p:nvPr>
            <p:ph type="title"/>
          </p:nvPr>
        </p:nvSpPr>
        <p:spPr>
          <a:xfrm>
            <a:off x="331531" y="81721"/>
            <a:ext cx="10515600" cy="744189"/>
          </a:xfrm>
        </p:spPr>
        <p:txBody>
          <a:bodyPr/>
          <a:lstStyle/>
          <a:p>
            <a:r>
              <a:rPr lang="nl-NL" dirty="0">
                <a:solidFill>
                  <a:srgbClr val="6C63FF"/>
                </a:solidFill>
              </a:rPr>
              <a:t>Proposed solution</a:t>
            </a:r>
          </a:p>
        </p:txBody>
      </p:sp>
      <p:sp>
        <p:nvSpPr>
          <p:cNvPr id="9" name="Tekstvak 8">
            <a:extLst>
              <a:ext uri="{FF2B5EF4-FFF2-40B4-BE49-F238E27FC236}">
                <a16:creationId xmlns:a16="http://schemas.microsoft.com/office/drawing/2014/main" id="{7FB229C8-1B6A-DD46-D1B2-3EFE292811A0}"/>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Large vision language model (VLM)</a:t>
            </a:r>
          </a:p>
        </p:txBody>
      </p:sp>
      <p:pic>
        <p:nvPicPr>
          <p:cNvPr id="3" name="Picture 2">
            <a:extLst>
              <a:ext uri="{FF2B5EF4-FFF2-40B4-BE49-F238E27FC236}">
                <a16:creationId xmlns:a16="http://schemas.microsoft.com/office/drawing/2014/main" id="{3F42E40C-466E-4B45-451B-FC48294E6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88" y="2993379"/>
            <a:ext cx="8363919" cy="871242"/>
          </a:xfrm>
          <a:prstGeom prst="rect">
            <a:avLst/>
          </a:prstGeom>
        </p:spPr>
      </p:pic>
      <p:sp>
        <p:nvSpPr>
          <p:cNvPr id="4" name="Rectangle 3">
            <a:extLst>
              <a:ext uri="{FF2B5EF4-FFF2-40B4-BE49-F238E27FC236}">
                <a16:creationId xmlns:a16="http://schemas.microsoft.com/office/drawing/2014/main" id="{2222FEF3-B726-286B-9FBA-8128B8C1EF35}"/>
              </a:ext>
            </a:extLst>
          </p:cNvPr>
          <p:cNvSpPr/>
          <p:nvPr/>
        </p:nvSpPr>
        <p:spPr>
          <a:xfrm>
            <a:off x="9398043" y="2777451"/>
            <a:ext cx="6168325" cy="11933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690874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139D-6B8A-01F7-6A79-2FCED73C2B16}"/>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2CBE0423-56B7-F064-A9F3-92CC73954218}"/>
              </a:ext>
            </a:extLst>
          </p:cNvPr>
          <p:cNvSpPr>
            <a:spLocks noGrp="1"/>
          </p:cNvSpPr>
          <p:nvPr>
            <p:ph type="title"/>
          </p:nvPr>
        </p:nvSpPr>
        <p:spPr>
          <a:xfrm>
            <a:off x="331531" y="81721"/>
            <a:ext cx="10515600" cy="744189"/>
          </a:xfrm>
        </p:spPr>
        <p:txBody>
          <a:bodyPr/>
          <a:lstStyle/>
          <a:p>
            <a:r>
              <a:rPr lang="nl-NL" dirty="0">
                <a:solidFill>
                  <a:srgbClr val="6C63FF"/>
                </a:solidFill>
              </a:rPr>
              <a:t>Proposed solution</a:t>
            </a:r>
          </a:p>
        </p:txBody>
      </p:sp>
      <p:sp>
        <p:nvSpPr>
          <p:cNvPr id="9" name="Tekstvak 8">
            <a:extLst>
              <a:ext uri="{FF2B5EF4-FFF2-40B4-BE49-F238E27FC236}">
                <a16:creationId xmlns:a16="http://schemas.microsoft.com/office/drawing/2014/main" id="{EC81DBBF-408C-28D1-0EC9-99F66E3F1F4B}"/>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Large vision language model (VLM)</a:t>
            </a:r>
          </a:p>
        </p:txBody>
      </p:sp>
      <p:pic>
        <p:nvPicPr>
          <p:cNvPr id="3" name="Picture 2">
            <a:extLst>
              <a:ext uri="{FF2B5EF4-FFF2-40B4-BE49-F238E27FC236}">
                <a16:creationId xmlns:a16="http://schemas.microsoft.com/office/drawing/2014/main" id="{F499DDF3-90B2-7321-BEFA-CA8059097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88" y="2993379"/>
            <a:ext cx="8363919" cy="871242"/>
          </a:xfrm>
          <a:prstGeom prst="rect">
            <a:avLst/>
          </a:prstGeom>
        </p:spPr>
      </p:pic>
      <p:sp>
        <p:nvSpPr>
          <p:cNvPr id="4" name="Rectangle 3">
            <a:extLst>
              <a:ext uri="{FF2B5EF4-FFF2-40B4-BE49-F238E27FC236}">
                <a16:creationId xmlns:a16="http://schemas.microsoft.com/office/drawing/2014/main" id="{4C6D6F80-CE18-EB0D-9165-8DAF4662DA39}"/>
              </a:ext>
            </a:extLst>
          </p:cNvPr>
          <p:cNvSpPr/>
          <p:nvPr/>
        </p:nvSpPr>
        <p:spPr>
          <a:xfrm>
            <a:off x="9398043" y="2777451"/>
            <a:ext cx="6168325" cy="11933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kstvak 8">
            <a:extLst>
              <a:ext uri="{FF2B5EF4-FFF2-40B4-BE49-F238E27FC236}">
                <a16:creationId xmlns:a16="http://schemas.microsoft.com/office/drawing/2014/main" id="{2FB14A1E-6F24-D246-7A5D-4A37D8FC3777}"/>
              </a:ext>
            </a:extLst>
          </p:cNvPr>
          <p:cNvSpPr txBox="1"/>
          <p:nvPr/>
        </p:nvSpPr>
        <p:spPr>
          <a:xfrm>
            <a:off x="331637" y="4329442"/>
            <a:ext cx="7138545" cy="2246769"/>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i="1" dirty="0">
                <a:solidFill>
                  <a:srgbClr val="474444"/>
                </a:solidFill>
              </a:rPr>
              <a:t>“As if someone looks over your shoulder and describes your screen to you”</a:t>
            </a:r>
          </a:p>
          <a:p>
            <a:pPr marL="285750" indent="-285750">
              <a:buClr>
                <a:srgbClr val="6C63FF"/>
              </a:buClr>
              <a:buFont typeface="Wingdings" panose="05000000000000000000" pitchFamily="2" charset="2"/>
              <a:buChar char="§"/>
            </a:pPr>
            <a:r>
              <a:rPr lang="en-GB" sz="2800" dirty="0">
                <a:solidFill>
                  <a:srgbClr val="474444"/>
                </a:solidFill>
              </a:rPr>
              <a:t>Mimics top-down paradigm</a:t>
            </a:r>
          </a:p>
          <a:p>
            <a:pPr marL="285750" indent="-285750">
              <a:buClr>
                <a:srgbClr val="6C63FF"/>
              </a:buClr>
              <a:buFont typeface="Wingdings" panose="05000000000000000000" pitchFamily="2" charset="2"/>
              <a:buChar char="§"/>
            </a:pPr>
            <a:r>
              <a:rPr lang="en-GB" sz="2800" dirty="0">
                <a:solidFill>
                  <a:srgbClr val="474444"/>
                </a:solidFill>
              </a:rPr>
              <a:t>Enables summary-first, focus later</a:t>
            </a:r>
          </a:p>
          <a:p>
            <a:pPr marL="285750" indent="-285750">
              <a:buClr>
                <a:srgbClr val="6C63FF"/>
              </a:buClr>
              <a:buFont typeface="Wingdings" panose="05000000000000000000" pitchFamily="2" charset="2"/>
              <a:buChar char="§"/>
            </a:pPr>
            <a:r>
              <a:rPr lang="en-GB" sz="2800" b="1" dirty="0">
                <a:solidFill>
                  <a:srgbClr val="474444"/>
                </a:solidFill>
              </a:rPr>
              <a:t>Reducing cognitive overload</a:t>
            </a:r>
          </a:p>
        </p:txBody>
      </p:sp>
    </p:spTree>
    <p:extLst>
      <p:ext uri="{BB962C8B-B14F-4D97-AF65-F5344CB8AC3E}">
        <p14:creationId xmlns:p14="http://schemas.microsoft.com/office/powerpoint/2010/main" val="11477018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CFF57-0332-44F3-3A99-F3C6A8F02CE4}"/>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C1D635C6-FFC0-724C-3EFE-12523AE4CE4C}"/>
              </a:ext>
            </a:extLst>
          </p:cNvPr>
          <p:cNvSpPr>
            <a:spLocks noGrp="1"/>
          </p:cNvSpPr>
          <p:nvPr>
            <p:ph type="title"/>
          </p:nvPr>
        </p:nvSpPr>
        <p:spPr>
          <a:xfrm>
            <a:off x="331531" y="81721"/>
            <a:ext cx="10515600" cy="744189"/>
          </a:xfrm>
        </p:spPr>
        <p:txBody>
          <a:bodyPr/>
          <a:lstStyle/>
          <a:p>
            <a:r>
              <a:rPr lang="nl-NL" dirty="0">
                <a:solidFill>
                  <a:srgbClr val="6C63FF"/>
                </a:solidFill>
              </a:rPr>
              <a:t>VLM Screen Describer</a:t>
            </a:r>
          </a:p>
        </p:txBody>
      </p:sp>
      <p:sp>
        <p:nvSpPr>
          <p:cNvPr id="9" name="Tekstvak 8">
            <a:extLst>
              <a:ext uri="{FF2B5EF4-FFF2-40B4-BE49-F238E27FC236}">
                <a16:creationId xmlns:a16="http://schemas.microsoft.com/office/drawing/2014/main" id="{96E8C888-56C1-1620-265F-BB234818E5CE}"/>
              </a:ext>
            </a:extLst>
          </p:cNvPr>
          <p:cNvSpPr txBox="1"/>
          <p:nvPr/>
        </p:nvSpPr>
        <p:spPr>
          <a:xfrm>
            <a:off x="331637" y="1173151"/>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 </a:t>
            </a:r>
            <a:r>
              <a:rPr lang="en-GB" sz="2800" b="1" dirty="0">
                <a:solidFill>
                  <a:srgbClr val="474444"/>
                </a:solidFill>
              </a:rPr>
              <a:t>2 parts:</a:t>
            </a:r>
          </a:p>
          <a:p>
            <a:pPr marL="742950" lvl="1" indent="-285750">
              <a:buClr>
                <a:srgbClr val="6C63FF"/>
              </a:buClr>
              <a:buFont typeface="Wingdings" panose="05000000000000000000" pitchFamily="2" charset="2"/>
              <a:buChar char="§"/>
            </a:pPr>
            <a:r>
              <a:rPr lang="en-GB" sz="2800" b="1" dirty="0">
                <a:solidFill>
                  <a:srgbClr val="474444"/>
                </a:solidFill>
              </a:rPr>
              <a:t>Model</a:t>
            </a:r>
          </a:p>
          <a:p>
            <a:pPr marL="742950" lvl="1" indent="-285750">
              <a:buClr>
                <a:srgbClr val="6C63FF"/>
              </a:buClr>
              <a:buFont typeface="Wingdings" panose="05000000000000000000" pitchFamily="2" charset="2"/>
              <a:buChar char="§"/>
            </a:pPr>
            <a:r>
              <a:rPr lang="en-GB" sz="2800" b="1" dirty="0">
                <a:solidFill>
                  <a:srgbClr val="474444"/>
                </a:solidFill>
              </a:rPr>
              <a:t>Prompt</a:t>
            </a:r>
          </a:p>
        </p:txBody>
      </p:sp>
    </p:spTree>
    <p:extLst>
      <p:ext uri="{BB962C8B-B14F-4D97-AF65-F5344CB8AC3E}">
        <p14:creationId xmlns:p14="http://schemas.microsoft.com/office/powerpoint/2010/main" val="206251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1D9CE-5BEF-46B9-6511-9DE9881C2A93}"/>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41AB75CC-FD09-D12B-15D6-C354B6C48D6C}"/>
              </a:ext>
            </a:extLst>
          </p:cNvPr>
          <p:cNvSpPr>
            <a:spLocks noGrp="1"/>
          </p:cNvSpPr>
          <p:nvPr>
            <p:ph type="title"/>
          </p:nvPr>
        </p:nvSpPr>
        <p:spPr>
          <a:xfrm>
            <a:off x="331531" y="81721"/>
            <a:ext cx="10515600" cy="744189"/>
          </a:xfrm>
        </p:spPr>
        <p:txBody>
          <a:bodyPr/>
          <a:lstStyle/>
          <a:p>
            <a:r>
              <a:rPr lang="nl-NL" dirty="0">
                <a:solidFill>
                  <a:srgbClr val="6C63FF"/>
                </a:solidFill>
              </a:rPr>
              <a:t>VLM Screen Describer</a:t>
            </a:r>
          </a:p>
        </p:txBody>
      </p:sp>
      <p:sp>
        <p:nvSpPr>
          <p:cNvPr id="9" name="Tekstvak 8">
            <a:extLst>
              <a:ext uri="{FF2B5EF4-FFF2-40B4-BE49-F238E27FC236}">
                <a16:creationId xmlns:a16="http://schemas.microsoft.com/office/drawing/2014/main" id="{12F725E5-0D5E-58F1-EF7B-8584C046196B}"/>
              </a:ext>
            </a:extLst>
          </p:cNvPr>
          <p:cNvSpPr txBox="1"/>
          <p:nvPr/>
        </p:nvSpPr>
        <p:spPr>
          <a:xfrm>
            <a:off x="331637" y="1173151"/>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 </a:t>
            </a:r>
            <a:r>
              <a:rPr lang="en-GB" sz="2800" b="1" dirty="0">
                <a:solidFill>
                  <a:srgbClr val="474444"/>
                </a:solidFill>
              </a:rPr>
              <a:t>2 parts:</a:t>
            </a:r>
          </a:p>
          <a:p>
            <a:pPr marL="742950" lvl="1" indent="-285750">
              <a:buClr>
                <a:srgbClr val="6C63FF"/>
              </a:buClr>
              <a:buFont typeface="Wingdings" panose="05000000000000000000" pitchFamily="2" charset="2"/>
              <a:buChar char="§"/>
            </a:pPr>
            <a:r>
              <a:rPr lang="en-GB" sz="2800" b="1" dirty="0">
                <a:solidFill>
                  <a:srgbClr val="474444"/>
                </a:solidFill>
              </a:rPr>
              <a:t>Model</a:t>
            </a:r>
          </a:p>
          <a:p>
            <a:pPr marL="742950" lvl="1" indent="-285750">
              <a:buClr>
                <a:srgbClr val="6C63FF"/>
              </a:buClr>
              <a:buFont typeface="Wingdings" panose="05000000000000000000" pitchFamily="2" charset="2"/>
              <a:buChar char="§"/>
            </a:pPr>
            <a:r>
              <a:rPr lang="en-GB" sz="2800" b="1" dirty="0">
                <a:solidFill>
                  <a:srgbClr val="474444"/>
                </a:solidFill>
              </a:rPr>
              <a:t>Prompt</a:t>
            </a:r>
          </a:p>
        </p:txBody>
      </p:sp>
      <p:sp>
        <p:nvSpPr>
          <p:cNvPr id="10" name="Tekstvak 8">
            <a:extLst>
              <a:ext uri="{FF2B5EF4-FFF2-40B4-BE49-F238E27FC236}">
                <a16:creationId xmlns:a16="http://schemas.microsoft.com/office/drawing/2014/main" id="{D69AB671-5A9D-CC6C-7260-91C3340DB10C}"/>
              </a:ext>
            </a:extLst>
          </p:cNvPr>
          <p:cNvSpPr txBox="1"/>
          <p:nvPr/>
        </p:nvSpPr>
        <p:spPr>
          <a:xfrm>
            <a:off x="331637" y="2695862"/>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a:t>
            </a:r>
          </a:p>
          <a:p>
            <a:pPr marL="742950" lvl="1" indent="-285750">
              <a:buClr>
                <a:srgbClr val="6C63FF"/>
              </a:buClr>
              <a:buFont typeface="Wingdings" panose="05000000000000000000" pitchFamily="2" charset="2"/>
              <a:buChar char="§"/>
            </a:pPr>
            <a:r>
              <a:rPr lang="en-GB" sz="2800" dirty="0">
                <a:solidFill>
                  <a:srgbClr val="474444"/>
                </a:solidFill>
              </a:rPr>
              <a:t>Raw visual and linguistic capabilities</a:t>
            </a:r>
          </a:p>
          <a:p>
            <a:pPr marL="1200150" lvl="2" indent="-285750">
              <a:buClr>
                <a:srgbClr val="6C63FF"/>
              </a:buClr>
              <a:buFont typeface="Wingdings" panose="05000000000000000000" pitchFamily="2" charset="2"/>
              <a:buChar char="§"/>
            </a:pPr>
            <a:r>
              <a:rPr lang="en-GB" sz="2800" dirty="0">
                <a:solidFill>
                  <a:srgbClr val="474444"/>
                </a:solidFill>
              </a:rPr>
              <a:t>OCR, reasoning, etc.</a:t>
            </a:r>
          </a:p>
        </p:txBody>
      </p:sp>
    </p:spTree>
    <p:extLst>
      <p:ext uri="{BB962C8B-B14F-4D97-AF65-F5344CB8AC3E}">
        <p14:creationId xmlns:p14="http://schemas.microsoft.com/office/powerpoint/2010/main" val="157722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C1D62-BF36-ECEE-7BC3-37CCE63258AD}"/>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74E10830-4D66-7F16-D7EC-B35F09375385}"/>
              </a:ext>
            </a:extLst>
          </p:cNvPr>
          <p:cNvSpPr>
            <a:spLocks noGrp="1"/>
          </p:cNvSpPr>
          <p:nvPr>
            <p:ph type="title"/>
          </p:nvPr>
        </p:nvSpPr>
        <p:spPr>
          <a:xfrm>
            <a:off x="331531" y="81721"/>
            <a:ext cx="10515600" cy="744189"/>
          </a:xfrm>
        </p:spPr>
        <p:txBody>
          <a:bodyPr/>
          <a:lstStyle/>
          <a:p>
            <a:r>
              <a:rPr lang="nl-NL" dirty="0">
                <a:solidFill>
                  <a:srgbClr val="6C63FF"/>
                </a:solidFill>
              </a:rPr>
              <a:t>Context – Screen Readers</a:t>
            </a:r>
          </a:p>
        </p:txBody>
      </p:sp>
      <p:sp>
        <p:nvSpPr>
          <p:cNvPr id="9" name="Tekstvak 8">
            <a:extLst>
              <a:ext uri="{FF2B5EF4-FFF2-40B4-BE49-F238E27FC236}">
                <a16:creationId xmlns:a16="http://schemas.microsoft.com/office/drawing/2014/main" id="{510E735A-C31E-B008-1FE3-8BFD0ABD2063}"/>
              </a:ext>
            </a:extLst>
          </p:cNvPr>
          <p:cNvSpPr txBox="1"/>
          <p:nvPr/>
        </p:nvSpPr>
        <p:spPr>
          <a:xfrm>
            <a:off x="331637" y="1173151"/>
            <a:ext cx="7138545" cy="5262979"/>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Detect underlying structure</a:t>
            </a:r>
          </a:p>
          <a:p>
            <a:pPr>
              <a:buClr>
                <a:srgbClr val="6C63FF"/>
              </a:buCl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Users navigate using </a:t>
            </a:r>
            <a:r>
              <a:rPr lang="en-GB" sz="2800" b="1" dirty="0">
                <a:solidFill>
                  <a:srgbClr val="474444"/>
                </a:solidFill>
              </a:rPr>
              <a:t>keyboard </a:t>
            </a:r>
            <a:r>
              <a:rPr lang="en-GB" sz="2800" dirty="0">
                <a:solidFill>
                  <a:srgbClr val="474444"/>
                </a:solidFill>
              </a:rPr>
              <a:t>(virtual cursor)</a:t>
            </a:r>
            <a:endParaRPr lang="en-GB" sz="2800" b="1" dirty="0">
              <a:solidFill>
                <a:srgbClr val="474444"/>
              </a:solidFill>
            </a:endParaRPr>
          </a:p>
          <a:p>
            <a:pPr marL="742950" lvl="1" indent="-285750">
              <a:buClr>
                <a:srgbClr val="6C63FF"/>
              </a:buClr>
              <a:buFont typeface="Wingdings" panose="05000000000000000000" pitchFamily="2" charset="2"/>
              <a:buChar char="§"/>
            </a:pPr>
            <a:r>
              <a:rPr lang="en-GB" sz="2800" b="1" dirty="0">
                <a:solidFill>
                  <a:srgbClr val="474444"/>
                </a:solidFill>
              </a:rPr>
              <a:t>Element-by-element</a:t>
            </a:r>
          </a:p>
          <a:p>
            <a:pPr marL="742950" lvl="1" indent="-285750">
              <a:buClr>
                <a:srgbClr val="6C63FF"/>
              </a:buClr>
              <a:buFont typeface="Wingdings" panose="05000000000000000000" pitchFamily="2" charset="2"/>
              <a:buChar char="§"/>
            </a:pPr>
            <a:r>
              <a:rPr lang="en-GB" sz="2800" dirty="0">
                <a:solidFill>
                  <a:srgbClr val="474444"/>
                </a:solidFill>
              </a:rPr>
              <a:t>Metadata </a:t>
            </a:r>
            <a:r>
              <a:rPr lang="en-GB" sz="2800" b="1" dirty="0">
                <a:solidFill>
                  <a:srgbClr val="474444"/>
                </a:solidFill>
              </a:rPr>
              <a:t>relayed vocally</a:t>
            </a:r>
          </a:p>
          <a:p>
            <a:pPr marL="742950" lvl="1"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Metadata:</a:t>
            </a:r>
          </a:p>
          <a:p>
            <a:pPr marL="742950" lvl="1" indent="-285750">
              <a:buClr>
                <a:srgbClr val="6C63FF"/>
              </a:buClr>
              <a:buFont typeface="Wingdings" panose="05000000000000000000" pitchFamily="2" charset="2"/>
              <a:buChar char="§"/>
            </a:pPr>
            <a:r>
              <a:rPr lang="en-GB" sz="2800" dirty="0">
                <a:solidFill>
                  <a:srgbClr val="474444"/>
                </a:solidFill>
              </a:rPr>
              <a:t>Class (button, input field, etc.)</a:t>
            </a:r>
          </a:p>
          <a:p>
            <a:pPr marL="742950" lvl="1" indent="-285750">
              <a:buClr>
                <a:srgbClr val="6C63FF"/>
              </a:buClr>
              <a:buFont typeface="Wingdings" panose="05000000000000000000" pitchFamily="2" charset="2"/>
              <a:buChar char="§"/>
            </a:pPr>
            <a:r>
              <a:rPr lang="en-GB" sz="2800" dirty="0">
                <a:solidFill>
                  <a:srgbClr val="474444"/>
                </a:solidFill>
              </a:rPr>
              <a:t>Labels (“Email Address”)</a:t>
            </a:r>
          </a:p>
          <a:p>
            <a:pPr marL="742950" lvl="1" indent="-285750">
              <a:buClr>
                <a:srgbClr val="6C63FF"/>
              </a:buClr>
              <a:buFont typeface="Wingdings" panose="05000000000000000000" pitchFamily="2" charset="2"/>
              <a:buChar char="§"/>
            </a:pPr>
            <a:r>
              <a:rPr lang="en-GB" sz="2800" dirty="0">
                <a:solidFill>
                  <a:srgbClr val="474444"/>
                </a:solidFill>
              </a:rPr>
              <a:t>Descriptions</a:t>
            </a: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Metadata is </a:t>
            </a:r>
            <a:r>
              <a:rPr lang="en-GB" sz="2800" b="1" dirty="0">
                <a:solidFill>
                  <a:srgbClr val="474444"/>
                </a:solidFill>
              </a:rPr>
              <a:t>developer-defined</a:t>
            </a:r>
          </a:p>
        </p:txBody>
      </p:sp>
    </p:spTree>
    <p:extLst>
      <p:ext uri="{BB962C8B-B14F-4D97-AF65-F5344CB8AC3E}">
        <p14:creationId xmlns:p14="http://schemas.microsoft.com/office/powerpoint/2010/main" val="2285017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1FD70-FE45-CFCF-4D64-1490D0AA40D4}"/>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6A8B4BA2-5FB7-B617-BADE-85978A14B5A2}"/>
              </a:ext>
            </a:extLst>
          </p:cNvPr>
          <p:cNvSpPr>
            <a:spLocks noGrp="1"/>
          </p:cNvSpPr>
          <p:nvPr>
            <p:ph type="title"/>
          </p:nvPr>
        </p:nvSpPr>
        <p:spPr>
          <a:xfrm>
            <a:off x="331531" y="81721"/>
            <a:ext cx="10515600" cy="744189"/>
          </a:xfrm>
        </p:spPr>
        <p:txBody>
          <a:bodyPr/>
          <a:lstStyle/>
          <a:p>
            <a:r>
              <a:rPr lang="nl-NL" dirty="0">
                <a:solidFill>
                  <a:srgbClr val="6C63FF"/>
                </a:solidFill>
              </a:rPr>
              <a:t>VLM Screen Describer</a:t>
            </a:r>
          </a:p>
        </p:txBody>
      </p:sp>
      <p:sp>
        <p:nvSpPr>
          <p:cNvPr id="9" name="Tekstvak 8">
            <a:extLst>
              <a:ext uri="{FF2B5EF4-FFF2-40B4-BE49-F238E27FC236}">
                <a16:creationId xmlns:a16="http://schemas.microsoft.com/office/drawing/2014/main" id="{AF6BA89D-167B-ADF1-2BB5-08038C87AF10}"/>
              </a:ext>
            </a:extLst>
          </p:cNvPr>
          <p:cNvSpPr txBox="1"/>
          <p:nvPr/>
        </p:nvSpPr>
        <p:spPr>
          <a:xfrm>
            <a:off x="331637" y="1173151"/>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 </a:t>
            </a:r>
            <a:r>
              <a:rPr lang="en-GB" sz="2800" b="1" dirty="0">
                <a:solidFill>
                  <a:srgbClr val="474444"/>
                </a:solidFill>
              </a:rPr>
              <a:t>2 parts:</a:t>
            </a:r>
          </a:p>
          <a:p>
            <a:pPr marL="742950" lvl="1" indent="-285750">
              <a:buClr>
                <a:srgbClr val="6C63FF"/>
              </a:buClr>
              <a:buFont typeface="Wingdings" panose="05000000000000000000" pitchFamily="2" charset="2"/>
              <a:buChar char="§"/>
            </a:pPr>
            <a:r>
              <a:rPr lang="en-GB" sz="2800" b="1" dirty="0">
                <a:solidFill>
                  <a:srgbClr val="474444"/>
                </a:solidFill>
              </a:rPr>
              <a:t>Model</a:t>
            </a:r>
          </a:p>
          <a:p>
            <a:pPr marL="742950" lvl="1" indent="-285750">
              <a:buClr>
                <a:srgbClr val="6C63FF"/>
              </a:buClr>
              <a:buFont typeface="Wingdings" panose="05000000000000000000" pitchFamily="2" charset="2"/>
              <a:buChar char="§"/>
            </a:pPr>
            <a:r>
              <a:rPr lang="en-GB" sz="2800" b="1" dirty="0">
                <a:solidFill>
                  <a:srgbClr val="474444"/>
                </a:solidFill>
              </a:rPr>
              <a:t>Prompt</a:t>
            </a:r>
          </a:p>
        </p:txBody>
      </p:sp>
      <p:sp>
        <p:nvSpPr>
          <p:cNvPr id="10" name="Tekstvak 8">
            <a:extLst>
              <a:ext uri="{FF2B5EF4-FFF2-40B4-BE49-F238E27FC236}">
                <a16:creationId xmlns:a16="http://schemas.microsoft.com/office/drawing/2014/main" id="{AF5F3330-39E2-C1EE-68BE-B3A5911AE580}"/>
              </a:ext>
            </a:extLst>
          </p:cNvPr>
          <p:cNvSpPr txBox="1"/>
          <p:nvPr/>
        </p:nvSpPr>
        <p:spPr>
          <a:xfrm>
            <a:off x="331637" y="2695862"/>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a:t>
            </a:r>
          </a:p>
          <a:p>
            <a:pPr marL="742950" lvl="1" indent="-285750">
              <a:buClr>
                <a:srgbClr val="6C63FF"/>
              </a:buClr>
              <a:buFont typeface="Wingdings" panose="05000000000000000000" pitchFamily="2" charset="2"/>
              <a:buChar char="§"/>
            </a:pPr>
            <a:r>
              <a:rPr lang="en-GB" sz="2800" dirty="0">
                <a:solidFill>
                  <a:srgbClr val="474444"/>
                </a:solidFill>
              </a:rPr>
              <a:t>Raw visual and linguistic capabilities</a:t>
            </a:r>
          </a:p>
          <a:p>
            <a:pPr marL="1200150" lvl="2" indent="-285750">
              <a:buClr>
                <a:srgbClr val="6C63FF"/>
              </a:buClr>
              <a:buFont typeface="Wingdings" panose="05000000000000000000" pitchFamily="2" charset="2"/>
              <a:buChar char="§"/>
            </a:pPr>
            <a:r>
              <a:rPr lang="en-GB" sz="2800" dirty="0">
                <a:solidFill>
                  <a:srgbClr val="474444"/>
                </a:solidFill>
              </a:rPr>
              <a:t>OCR, reasoning, etc.</a:t>
            </a:r>
          </a:p>
        </p:txBody>
      </p:sp>
      <p:sp>
        <p:nvSpPr>
          <p:cNvPr id="11" name="Tekstvak 8">
            <a:extLst>
              <a:ext uri="{FF2B5EF4-FFF2-40B4-BE49-F238E27FC236}">
                <a16:creationId xmlns:a16="http://schemas.microsoft.com/office/drawing/2014/main" id="{7496634B-91CA-1B30-5AA6-3AB29B05A3E4}"/>
              </a:ext>
            </a:extLst>
          </p:cNvPr>
          <p:cNvSpPr txBox="1"/>
          <p:nvPr/>
        </p:nvSpPr>
        <p:spPr>
          <a:xfrm>
            <a:off x="331531" y="4080857"/>
            <a:ext cx="10895269" cy="1815882"/>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Prompt:</a:t>
            </a:r>
          </a:p>
          <a:p>
            <a:pPr marL="742950" lvl="1" indent="-285750">
              <a:buClr>
                <a:srgbClr val="6C63FF"/>
              </a:buClr>
              <a:buFont typeface="Wingdings" panose="05000000000000000000" pitchFamily="2" charset="2"/>
              <a:buChar char="§"/>
            </a:pPr>
            <a:r>
              <a:rPr lang="en-GB" sz="2800" b="1" dirty="0">
                <a:solidFill>
                  <a:srgbClr val="474444"/>
                </a:solidFill>
              </a:rPr>
              <a:t>Instructs </a:t>
            </a:r>
            <a:r>
              <a:rPr lang="en-GB" sz="2800" dirty="0">
                <a:solidFill>
                  <a:srgbClr val="474444"/>
                </a:solidFill>
              </a:rPr>
              <a:t>model</a:t>
            </a:r>
          </a:p>
          <a:p>
            <a:pPr marL="1200150" lvl="2" indent="-285750">
              <a:buClr>
                <a:srgbClr val="6C63FF"/>
              </a:buClr>
              <a:buFont typeface="Wingdings" panose="05000000000000000000" pitchFamily="2" charset="2"/>
              <a:buChar char="§"/>
            </a:pPr>
            <a:r>
              <a:rPr lang="en-GB" sz="2800" dirty="0">
                <a:solidFill>
                  <a:srgbClr val="474444"/>
                </a:solidFill>
              </a:rPr>
              <a:t>What should be described? (content, functionality, purpose, etc.)</a:t>
            </a:r>
          </a:p>
          <a:p>
            <a:pPr marL="1200150" lvl="2" indent="-285750">
              <a:buClr>
                <a:srgbClr val="6C63FF"/>
              </a:buClr>
              <a:buFont typeface="Wingdings" panose="05000000000000000000" pitchFamily="2" charset="2"/>
              <a:buChar char="§"/>
            </a:pPr>
            <a:r>
              <a:rPr lang="en-GB" sz="2800" dirty="0">
                <a:solidFill>
                  <a:srgbClr val="474444"/>
                </a:solidFill>
              </a:rPr>
              <a:t>What should be left out? (decorative clutter, etc.)</a:t>
            </a:r>
          </a:p>
        </p:txBody>
      </p:sp>
    </p:spTree>
    <p:extLst>
      <p:ext uri="{BB962C8B-B14F-4D97-AF65-F5344CB8AC3E}">
        <p14:creationId xmlns:p14="http://schemas.microsoft.com/office/powerpoint/2010/main" val="473903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1927A-5C7C-2CFE-756A-613E79532CE4}"/>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B13627A2-F396-848D-A75F-8614820DB9E4}"/>
              </a:ext>
            </a:extLst>
          </p:cNvPr>
          <p:cNvSpPr>
            <a:spLocks noGrp="1"/>
          </p:cNvSpPr>
          <p:nvPr>
            <p:ph type="title"/>
          </p:nvPr>
        </p:nvSpPr>
        <p:spPr>
          <a:xfrm>
            <a:off x="331531" y="81721"/>
            <a:ext cx="10515600" cy="744189"/>
          </a:xfrm>
        </p:spPr>
        <p:txBody>
          <a:bodyPr/>
          <a:lstStyle/>
          <a:p>
            <a:r>
              <a:rPr lang="nl-NL" dirty="0">
                <a:solidFill>
                  <a:srgbClr val="6C63FF"/>
                </a:solidFill>
              </a:rPr>
              <a:t>VLM Screen Describer</a:t>
            </a:r>
          </a:p>
        </p:txBody>
      </p:sp>
      <p:sp>
        <p:nvSpPr>
          <p:cNvPr id="9" name="Tekstvak 8">
            <a:extLst>
              <a:ext uri="{FF2B5EF4-FFF2-40B4-BE49-F238E27FC236}">
                <a16:creationId xmlns:a16="http://schemas.microsoft.com/office/drawing/2014/main" id="{12DD6FC1-0347-368F-C167-59EA3982FA7C}"/>
              </a:ext>
            </a:extLst>
          </p:cNvPr>
          <p:cNvSpPr txBox="1"/>
          <p:nvPr/>
        </p:nvSpPr>
        <p:spPr>
          <a:xfrm>
            <a:off x="331637" y="1173151"/>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 </a:t>
            </a:r>
            <a:r>
              <a:rPr lang="en-GB" sz="2800" b="1" dirty="0">
                <a:solidFill>
                  <a:srgbClr val="474444"/>
                </a:solidFill>
              </a:rPr>
              <a:t>2 parts:</a:t>
            </a:r>
          </a:p>
          <a:p>
            <a:pPr marL="742950" lvl="1" indent="-285750">
              <a:buClr>
                <a:srgbClr val="6C63FF"/>
              </a:buClr>
              <a:buFont typeface="Wingdings" panose="05000000000000000000" pitchFamily="2" charset="2"/>
              <a:buChar char="§"/>
            </a:pPr>
            <a:r>
              <a:rPr lang="en-GB" sz="2800" b="1" dirty="0">
                <a:solidFill>
                  <a:srgbClr val="474444"/>
                </a:solidFill>
              </a:rPr>
              <a:t>Model</a:t>
            </a:r>
          </a:p>
          <a:p>
            <a:pPr marL="742950" lvl="1" indent="-285750">
              <a:buClr>
                <a:srgbClr val="6C63FF"/>
              </a:buClr>
              <a:buFont typeface="Wingdings" panose="05000000000000000000" pitchFamily="2" charset="2"/>
              <a:buChar char="§"/>
            </a:pPr>
            <a:r>
              <a:rPr lang="en-GB" sz="2800" b="1" dirty="0">
                <a:solidFill>
                  <a:srgbClr val="474444"/>
                </a:solidFill>
              </a:rPr>
              <a:t>Prompt</a:t>
            </a:r>
          </a:p>
        </p:txBody>
      </p:sp>
      <p:sp>
        <p:nvSpPr>
          <p:cNvPr id="10" name="Tekstvak 8">
            <a:extLst>
              <a:ext uri="{FF2B5EF4-FFF2-40B4-BE49-F238E27FC236}">
                <a16:creationId xmlns:a16="http://schemas.microsoft.com/office/drawing/2014/main" id="{0E9F7EA3-72C4-780C-C2D5-ABCFAE32FC38}"/>
              </a:ext>
            </a:extLst>
          </p:cNvPr>
          <p:cNvSpPr txBox="1"/>
          <p:nvPr/>
        </p:nvSpPr>
        <p:spPr>
          <a:xfrm>
            <a:off x="331637" y="2695862"/>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a:t>
            </a:r>
          </a:p>
          <a:p>
            <a:pPr marL="742950" lvl="1" indent="-285750">
              <a:buClr>
                <a:srgbClr val="6C63FF"/>
              </a:buClr>
              <a:buFont typeface="Wingdings" panose="05000000000000000000" pitchFamily="2" charset="2"/>
              <a:buChar char="§"/>
            </a:pPr>
            <a:r>
              <a:rPr lang="en-GB" sz="2800" dirty="0">
                <a:solidFill>
                  <a:srgbClr val="474444"/>
                </a:solidFill>
              </a:rPr>
              <a:t>Raw visual and linguistic capabilities</a:t>
            </a:r>
          </a:p>
          <a:p>
            <a:pPr marL="1200150" lvl="2" indent="-285750">
              <a:buClr>
                <a:srgbClr val="6C63FF"/>
              </a:buClr>
              <a:buFont typeface="Wingdings" panose="05000000000000000000" pitchFamily="2" charset="2"/>
              <a:buChar char="§"/>
            </a:pPr>
            <a:r>
              <a:rPr lang="en-GB" sz="2800" dirty="0">
                <a:solidFill>
                  <a:srgbClr val="474444"/>
                </a:solidFill>
              </a:rPr>
              <a:t>OCR, reasoning, etc.</a:t>
            </a:r>
          </a:p>
        </p:txBody>
      </p:sp>
      <p:sp>
        <p:nvSpPr>
          <p:cNvPr id="11" name="Tekstvak 8">
            <a:extLst>
              <a:ext uri="{FF2B5EF4-FFF2-40B4-BE49-F238E27FC236}">
                <a16:creationId xmlns:a16="http://schemas.microsoft.com/office/drawing/2014/main" id="{626AFE9C-67DC-A9E6-ED13-DB33183B7F1B}"/>
              </a:ext>
            </a:extLst>
          </p:cNvPr>
          <p:cNvSpPr txBox="1"/>
          <p:nvPr/>
        </p:nvSpPr>
        <p:spPr>
          <a:xfrm>
            <a:off x="331531" y="4080857"/>
            <a:ext cx="10895269" cy="1815882"/>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Prompt:</a:t>
            </a:r>
          </a:p>
          <a:p>
            <a:pPr marL="742950" lvl="1" indent="-285750">
              <a:buClr>
                <a:srgbClr val="6C63FF"/>
              </a:buClr>
              <a:buFont typeface="Wingdings" panose="05000000000000000000" pitchFamily="2" charset="2"/>
              <a:buChar char="§"/>
            </a:pPr>
            <a:r>
              <a:rPr lang="en-GB" sz="2800" b="1" dirty="0">
                <a:solidFill>
                  <a:srgbClr val="474444"/>
                </a:solidFill>
              </a:rPr>
              <a:t>Instructs </a:t>
            </a:r>
            <a:r>
              <a:rPr lang="en-GB" sz="2800" dirty="0">
                <a:solidFill>
                  <a:srgbClr val="474444"/>
                </a:solidFill>
              </a:rPr>
              <a:t>model</a:t>
            </a:r>
          </a:p>
          <a:p>
            <a:pPr marL="1200150" lvl="2" indent="-285750">
              <a:buClr>
                <a:srgbClr val="6C63FF"/>
              </a:buClr>
              <a:buFont typeface="Wingdings" panose="05000000000000000000" pitchFamily="2" charset="2"/>
              <a:buChar char="§"/>
            </a:pPr>
            <a:r>
              <a:rPr lang="en-GB" sz="2800" dirty="0">
                <a:solidFill>
                  <a:srgbClr val="474444"/>
                </a:solidFill>
              </a:rPr>
              <a:t>What should be described? (content, functionality, purpose, etc.)</a:t>
            </a:r>
          </a:p>
          <a:p>
            <a:pPr marL="1200150" lvl="2" indent="-285750">
              <a:buClr>
                <a:srgbClr val="6C63FF"/>
              </a:buClr>
              <a:buFont typeface="Wingdings" panose="05000000000000000000" pitchFamily="2" charset="2"/>
              <a:buChar char="§"/>
            </a:pPr>
            <a:r>
              <a:rPr lang="en-GB" sz="2800" dirty="0">
                <a:solidFill>
                  <a:srgbClr val="474444"/>
                </a:solidFill>
              </a:rPr>
              <a:t>What should be left out? (decorative clutter, etc.)</a:t>
            </a:r>
          </a:p>
        </p:txBody>
      </p:sp>
      <p:sp>
        <p:nvSpPr>
          <p:cNvPr id="2" name="Tekstvak 8">
            <a:extLst>
              <a:ext uri="{FF2B5EF4-FFF2-40B4-BE49-F238E27FC236}">
                <a16:creationId xmlns:a16="http://schemas.microsoft.com/office/drawing/2014/main" id="{79E2FB34-DD22-B6AF-9EDE-E1AB9CC2B94B}"/>
              </a:ext>
            </a:extLst>
          </p:cNvPr>
          <p:cNvSpPr txBox="1"/>
          <p:nvPr/>
        </p:nvSpPr>
        <p:spPr>
          <a:xfrm>
            <a:off x="331530" y="5950059"/>
            <a:ext cx="10895269"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b="1" dirty="0">
                <a:solidFill>
                  <a:srgbClr val="474444"/>
                </a:solidFill>
              </a:rPr>
              <a:t>No way to evaluate performance!</a:t>
            </a:r>
          </a:p>
        </p:txBody>
      </p:sp>
    </p:spTree>
    <p:extLst>
      <p:ext uri="{BB962C8B-B14F-4D97-AF65-F5344CB8AC3E}">
        <p14:creationId xmlns:p14="http://schemas.microsoft.com/office/powerpoint/2010/main" val="398075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334B2-44DE-7E40-1AE7-672F9E9FE221}"/>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2FE4FD88-7A84-5E60-2973-A8B59A1047B6}"/>
              </a:ext>
            </a:extLst>
          </p:cNvPr>
          <p:cNvSpPr>
            <a:spLocks noGrp="1"/>
          </p:cNvSpPr>
          <p:nvPr>
            <p:ph type="title"/>
          </p:nvPr>
        </p:nvSpPr>
        <p:spPr>
          <a:xfrm>
            <a:off x="331531" y="81721"/>
            <a:ext cx="10515600" cy="744189"/>
          </a:xfrm>
        </p:spPr>
        <p:txBody>
          <a:bodyPr/>
          <a:lstStyle/>
          <a:p>
            <a:r>
              <a:rPr lang="nl-NL" dirty="0">
                <a:solidFill>
                  <a:srgbClr val="6C63FF"/>
                </a:solidFill>
              </a:rPr>
              <a:t>SEE Benchmark</a:t>
            </a:r>
          </a:p>
        </p:txBody>
      </p:sp>
      <p:sp>
        <p:nvSpPr>
          <p:cNvPr id="9" name="Tekstvak 8">
            <a:extLst>
              <a:ext uri="{FF2B5EF4-FFF2-40B4-BE49-F238E27FC236}">
                <a16:creationId xmlns:a16="http://schemas.microsoft.com/office/drawing/2014/main" id="{113EF1DF-346A-09CE-514A-6086DCF76372}"/>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Screen Explanation Evaluation (SEE)</a:t>
            </a:r>
            <a:endParaRPr lang="en-GB" sz="2800" b="1" dirty="0">
              <a:solidFill>
                <a:srgbClr val="474444"/>
              </a:solidFill>
            </a:endParaRPr>
          </a:p>
        </p:txBody>
      </p:sp>
    </p:spTree>
    <p:extLst>
      <p:ext uri="{BB962C8B-B14F-4D97-AF65-F5344CB8AC3E}">
        <p14:creationId xmlns:p14="http://schemas.microsoft.com/office/powerpoint/2010/main" val="4129329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0FD86-C6BB-39A7-CBF8-739F38122F17}"/>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2B3360FE-1E17-8DAD-430D-87C9D16D7AC8}"/>
              </a:ext>
            </a:extLst>
          </p:cNvPr>
          <p:cNvSpPr>
            <a:spLocks noGrp="1"/>
          </p:cNvSpPr>
          <p:nvPr>
            <p:ph type="title"/>
          </p:nvPr>
        </p:nvSpPr>
        <p:spPr>
          <a:xfrm>
            <a:off x="331531" y="81721"/>
            <a:ext cx="10515600" cy="744189"/>
          </a:xfrm>
        </p:spPr>
        <p:txBody>
          <a:bodyPr/>
          <a:lstStyle/>
          <a:p>
            <a:r>
              <a:rPr lang="nl-NL" dirty="0">
                <a:solidFill>
                  <a:srgbClr val="6C63FF"/>
                </a:solidFill>
              </a:rPr>
              <a:t>SEE Benchmark</a:t>
            </a:r>
          </a:p>
        </p:txBody>
      </p:sp>
      <p:sp>
        <p:nvSpPr>
          <p:cNvPr id="9" name="Tekstvak 8">
            <a:extLst>
              <a:ext uri="{FF2B5EF4-FFF2-40B4-BE49-F238E27FC236}">
                <a16:creationId xmlns:a16="http://schemas.microsoft.com/office/drawing/2014/main" id="{35853E06-3A0D-B16A-491C-BA480F3CCDC5}"/>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Screen Explanation Evaluation (SEE)</a:t>
            </a:r>
            <a:endParaRPr lang="en-GB" sz="2800" b="1" dirty="0">
              <a:solidFill>
                <a:srgbClr val="474444"/>
              </a:solidFill>
            </a:endParaRPr>
          </a:p>
        </p:txBody>
      </p:sp>
      <p:sp>
        <p:nvSpPr>
          <p:cNvPr id="5" name="Tekstvak 8">
            <a:extLst>
              <a:ext uri="{FF2B5EF4-FFF2-40B4-BE49-F238E27FC236}">
                <a16:creationId xmlns:a16="http://schemas.microsoft.com/office/drawing/2014/main" id="{C29E313F-B7AB-3F3B-74CE-4349ABF48C8B}"/>
              </a:ext>
            </a:extLst>
          </p:cNvPr>
          <p:cNvSpPr txBox="1"/>
          <p:nvPr/>
        </p:nvSpPr>
        <p:spPr>
          <a:xfrm>
            <a:off x="331529" y="1956668"/>
            <a:ext cx="7138545" cy="954107"/>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“Create a test that scores </a:t>
            </a:r>
            <a:r>
              <a:rPr lang="en-GB" sz="2800" b="1" dirty="0">
                <a:solidFill>
                  <a:srgbClr val="474444"/>
                </a:solidFill>
              </a:rPr>
              <a:t>how well </a:t>
            </a:r>
            <a:r>
              <a:rPr lang="en-GB" sz="2800" dirty="0">
                <a:solidFill>
                  <a:srgbClr val="474444"/>
                </a:solidFill>
              </a:rPr>
              <a:t>a given VLM describes screens”</a:t>
            </a:r>
          </a:p>
        </p:txBody>
      </p:sp>
    </p:spTree>
    <p:extLst>
      <p:ext uri="{BB962C8B-B14F-4D97-AF65-F5344CB8AC3E}">
        <p14:creationId xmlns:p14="http://schemas.microsoft.com/office/powerpoint/2010/main" val="194786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80F0B-5570-1ACB-A641-44C8ADFE337F}"/>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4F55716A-2265-BD00-15D0-63F4F47E36CE}"/>
              </a:ext>
            </a:extLst>
          </p:cNvPr>
          <p:cNvSpPr>
            <a:spLocks noGrp="1"/>
          </p:cNvSpPr>
          <p:nvPr>
            <p:ph type="title"/>
          </p:nvPr>
        </p:nvSpPr>
        <p:spPr>
          <a:xfrm>
            <a:off x="331531" y="81721"/>
            <a:ext cx="10515600" cy="744189"/>
          </a:xfrm>
        </p:spPr>
        <p:txBody>
          <a:bodyPr/>
          <a:lstStyle/>
          <a:p>
            <a:r>
              <a:rPr lang="nl-NL" dirty="0">
                <a:solidFill>
                  <a:srgbClr val="6C63FF"/>
                </a:solidFill>
              </a:rPr>
              <a:t>SEE Benchmark</a:t>
            </a:r>
          </a:p>
        </p:txBody>
      </p:sp>
      <p:sp>
        <p:nvSpPr>
          <p:cNvPr id="9" name="Tekstvak 8">
            <a:extLst>
              <a:ext uri="{FF2B5EF4-FFF2-40B4-BE49-F238E27FC236}">
                <a16:creationId xmlns:a16="http://schemas.microsoft.com/office/drawing/2014/main" id="{72365E94-4AC8-2B3B-A9F7-CDE2B1F7FAFE}"/>
              </a:ext>
            </a:extLst>
          </p:cNvPr>
          <p:cNvSpPr txBox="1"/>
          <p:nvPr/>
        </p:nvSpPr>
        <p:spPr>
          <a:xfrm>
            <a:off x="331637" y="1173151"/>
            <a:ext cx="7138545" cy="52322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Screen Explanation Evaluation (SEE)</a:t>
            </a:r>
            <a:endParaRPr lang="en-GB" sz="2800" b="1" dirty="0">
              <a:solidFill>
                <a:srgbClr val="474444"/>
              </a:solidFill>
            </a:endParaRPr>
          </a:p>
        </p:txBody>
      </p:sp>
      <p:sp>
        <p:nvSpPr>
          <p:cNvPr id="3" name="Tekstvak 8">
            <a:extLst>
              <a:ext uri="{FF2B5EF4-FFF2-40B4-BE49-F238E27FC236}">
                <a16:creationId xmlns:a16="http://schemas.microsoft.com/office/drawing/2014/main" id="{DE7E3531-AE37-142C-8349-9661B0F51DB4}"/>
              </a:ext>
            </a:extLst>
          </p:cNvPr>
          <p:cNvSpPr txBox="1"/>
          <p:nvPr/>
        </p:nvSpPr>
        <p:spPr>
          <a:xfrm>
            <a:off x="331529" y="3171072"/>
            <a:ext cx="7138545" cy="1384995"/>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 </a:t>
            </a:r>
            <a:r>
              <a:rPr lang="en-GB" sz="2800" b="1" dirty="0">
                <a:solidFill>
                  <a:srgbClr val="474444"/>
                </a:solidFill>
              </a:rPr>
              <a:t>2 parts</a:t>
            </a:r>
            <a:r>
              <a:rPr lang="en-GB" sz="2800" dirty="0">
                <a:solidFill>
                  <a:srgbClr val="474444"/>
                </a:solidFill>
              </a:rPr>
              <a:t>:</a:t>
            </a:r>
          </a:p>
          <a:p>
            <a:pPr marL="742950" lvl="1" indent="-285750">
              <a:buClr>
                <a:srgbClr val="6C63FF"/>
              </a:buClr>
              <a:buFont typeface="Wingdings" panose="05000000000000000000" pitchFamily="2" charset="2"/>
              <a:buChar char="§"/>
            </a:pPr>
            <a:r>
              <a:rPr lang="en-GB" sz="2800" dirty="0">
                <a:solidFill>
                  <a:srgbClr val="474444"/>
                </a:solidFill>
              </a:rPr>
              <a:t>Annotation dataset</a:t>
            </a:r>
          </a:p>
          <a:p>
            <a:pPr marL="742950" lvl="1" indent="-285750">
              <a:buClr>
                <a:srgbClr val="6C63FF"/>
              </a:buClr>
              <a:buFont typeface="Wingdings" panose="05000000000000000000" pitchFamily="2" charset="2"/>
              <a:buChar char="§"/>
            </a:pPr>
            <a:r>
              <a:rPr lang="en-GB" sz="2800" dirty="0">
                <a:solidFill>
                  <a:srgbClr val="474444"/>
                </a:solidFill>
              </a:rPr>
              <a:t>Evaluation system</a:t>
            </a:r>
          </a:p>
        </p:txBody>
      </p:sp>
      <p:sp>
        <p:nvSpPr>
          <p:cNvPr id="5" name="Tekstvak 8">
            <a:extLst>
              <a:ext uri="{FF2B5EF4-FFF2-40B4-BE49-F238E27FC236}">
                <a16:creationId xmlns:a16="http://schemas.microsoft.com/office/drawing/2014/main" id="{981D5067-E7CE-B326-6CBC-1A772E17CACC}"/>
              </a:ext>
            </a:extLst>
          </p:cNvPr>
          <p:cNvSpPr txBox="1"/>
          <p:nvPr/>
        </p:nvSpPr>
        <p:spPr>
          <a:xfrm>
            <a:off x="331529" y="1956668"/>
            <a:ext cx="7138545" cy="954107"/>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“Create a test that scores </a:t>
            </a:r>
            <a:r>
              <a:rPr lang="en-GB" sz="2800" b="1" dirty="0">
                <a:solidFill>
                  <a:srgbClr val="474444"/>
                </a:solidFill>
              </a:rPr>
              <a:t>how well </a:t>
            </a:r>
            <a:r>
              <a:rPr lang="en-GB" sz="2800" dirty="0">
                <a:solidFill>
                  <a:srgbClr val="474444"/>
                </a:solidFill>
              </a:rPr>
              <a:t>a given VLM describes screens”</a:t>
            </a:r>
          </a:p>
        </p:txBody>
      </p:sp>
    </p:spTree>
    <p:extLst>
      <p:ext uri="{BB962C8B-B14F-4D97-AF65-F5344CB8AC3E}">
        <p14:creationId xmlns:p14="http://schemas.microsoft.com/office/powerpoint/2010/main" val="258440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B4F9-A5A3-27A9-0303-FDD0ACE121E5}"/>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83643B94-A148-2401-BA8F-3F747BE357F0}"/>
              </a:ext>
            </a:extLst>
          </p:cNvPr>
          <p:cNvSpPr>
            <a:spLocks noGrp="1"/>
          </p:cNvSpPr>
          <p:nvPr>
            <p:ph type="title"/>
          </p:nvPr>
        </p:nvSpPr>
        <p:spPr>
          <a:xfrm>
            <a:off x="331531" y="81721"/>
            <a:ext cx="10515600" cy="744189"/>
          </a:xfrm>
        </p:spPr>
        <p:txBody>
          <a:bodyPr/>
          <a:lstStyle/>
          <a:p>
            <a:r>
              <a:rPr lang="nl-NL" dirty="0">
                <a:solidFill>
                  <a:srgbClr val="6C63FF"/>
                </a:solidFill>
              </a:rPr>
              <a:t>SEE Benchmark – Dataset</a:t>
            </a:r>
          </a:p>
        </p:txBody>
      </p:sp>
      <p:sp>
        <p:nvSpPr>
          <p:cNvPr id="9" name="Tekstvak 8">
            <a:extLst>
              <a:ext uri="{FF2B5EF4-FFF2-40B4-BE49-F238E27FC236}">
                <a16:creationId xmlns:a16="http://schemas.microsoft.com/office/drawing/2014/main" id="{E3CB5E9A-8E2A-3E2D-4D11-5562BC795583}"/>
              </a:ext>
            </a:extLst>
          </p:cNvPr>
          <p:cNvSpPr txBox="1"/>
          <p:nvPr/>
        </p:nvSpPr>
        <p:spPr>
          <a:xfrm>
            <a:off x="331637" y="1173151"/>
            <a:ext cx="8436443" cy="2246769"/>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Consists of:</a:t>
            </a:r>
          </a:p>
          <a:p>
            <a:pPr marL="742950" lvl="1" indent="-285750">
              <a:buClr>
                <a:srgbClr val="6C63FF"/>
              </a:buClr>
              <a:buFont typeface="Wingdings" panose="05000000000000000000" pitchFamily="2" charset="2"/>
              <a:buChar char="§"/>
            </a:pPr>
            <a:r>
              <a:rPr lang="en-GB" sz="2800" dirty="0">
                <a:solidFill>
                  <a:srgbClr val="474444"/>
                </a:solidFill>
              </a:rPr>
              <a:t>100 screenshots</a:t>
            </a:r>
          </a:p>
          <a:p>
            <a:pPr marL="742950" lvl="1" indent="-285750">
              <a:buClr>
                <a:srgbClr val="6C63FF"/>
              </a:buClr>
              <a:buFont typeface="Wingdings" panose="05000000000000000000" pitchFamily="2" charset="2"/>
              <a:buChar char="§"/>
            </a:pPr>
            <a:r>
              <a:rPr lang="en-GB" sz="2800" dirty="0">
                <a:solidFill>
                  <a:srgbClr val="474444"/>
                </a:solidFill>
              </a:rPr>
              <a:t>Human-written </a:t>
            </a:r>
            <a:r>
              <a:rPr lang="en-GB" sz="2800" b="1" dirty="0">
                <a:solidFill>
                  <a:srgbClr val="474444"/>
                </a:solidFill>
              </a:rPr>
              <a:t>reference descriptions</a:t>
            </a:r>
            <a:r>
              <a:rPr lang="en-GB" sz="2800" dirty="0">
                <a:solidFill>
                  <a:srgbClr val="474444"/>
                </a:solidFill>
              </a:rPr>
              <a:t> (Dutch)</a:t>
            </a:r>
          </a:p>
          <a:p>
            <a:pPr marL="742950" lvl="1" indent="-285750">
              <a:buClr>
                <a:srgbClr val="6C63FF"/>
              </a:buClr>
              <a:buFont typeface="Wingdings" panose="05000000000000000000" pitchFamily="2" charset="2"/>
              <a:buChar char="§"/>
            </a:pPr>
            <a:r>
              <a:rPr lang="en-GB" sz="2800" b="1" dirty="0">
                <a:solidFill>
                  <a:srgbClr val="474444"/>
                </a:solidFill>
              </a:rPr>
              <a:t>Must-include</a:t>
            </a:r>
            <a:r>
              <a:rPr lang="en-GB" sz="2800" dirty="0">
                <a:solidFill>
                  <a:srgbClr val="474444"/>
                </a:solidFill>
              </a:rPr>
              <a:t> elements</a:t>
            </a:r>
          </a:p>
          <a:p>
            <a:pPr marL="1200150" lvl="2" indent="-285750">
              <a:buClr>
                <a:srgbClr val="6C63FF"/>
              </a:buClr>
              <a:buFont typeface="Wingdings" panose="05000000000000000000" pitchFamily="2" charset="2"/>
              <a:buChar char="§"/>
            </a:pPr>
            <a:r>
              <a:rPr lang="en-GB" sz="2800" dirty="0">
                <a:solidFill>
                  <a:srgbClr val="474444"/>
                </a:solidFill>
              </a:rPr>
              <a:t>Prioritizes essential elements</a:t>
            </a:r>
          </a:p>
        </p:txBody>
      </p:sp>
    </p:spTree>
    <p:extLst>
      <p:ext uri="{BB962C8B-B14F-4D97-AF65-F5344CB8AC3E}">
        <p14:creationId xmlns:p14="http://schemas.microsoft.com/office/powerpoint/2010/main" val="1751773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1448A-CB43-267A-CCFD-6651CABE26D3}"/>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0C18DDF4-E83A-B1DC-380A-0F475291C4B6}"/>
              </a:ext>
            </a:extLst>
          </p:cNvPr>
          <p:cNvSpPr>
            <a:spLocks noGrp="1"/>
          </p:cNvSpPr>
          <p:nvPr>
            <p:ph type="title"/>
          </p:nvPr>
        </p:nvSpPr>
        <p:spPr>
          <a:xfrm>
            <a:off x="331531" y="81721"/>
            <a:ext cx="10515600" cy="744189"/>
          </a:xfrm>
        </p:spPr>
        <p:txBody>
          <a:bodyPr/>
          <a:lstStyle/>
          <a:p>
            <a:r>
              <a:rPr lang="nl-NL" dirty="0">
                <a:solidFill>
                  <a:srgbClr val="6C63FF"/>
                </a:solidFill>
              </a:rPr>
              <a:t>SEE Benchmark – Dataset</a:t>
            </a:r>
          </a:p>
        </p:txBody>
      </p:sp>
      <p:pic>
        <p:nvPicPr>
          <p:cNvPr id="3" name="Picture 2" descr="A computer screen shot of a rocky beach&#10;&#10;AI-generated content may be incorrect.">
            <a:extLst>
              <a:ext uri="{FF2B5EF4-FFF2-40B4-BE49-F238E27FC236}">
                <a16:creationId xmlns:a16="http://schemas.microsoft.com/office/drawing/2014/main" id="{7ED4854A-7FA5-F208-7C82-D5A0E11EF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91" y="1107850"/>
            <a:ext cx="7687965" cy="5125310"/>
          </a:xfrm>
          <a:prstGeom prst="rect">
            <a:avLst/>
          </a:prstGeom>
        </p:spPr>
      </p:pic>
      <p:sp>
        <p:nvSpPr>
          <p:cNvPr id="5" name="Tekstvak 8">
            <a:extLst>
              <a:ext uri="{FF2B5EF4-FFF2-40B4-BE49-F238E27FC236}">
                <a16:creationId xmlns:a16="http://schemas.microsoft.com/office/drawing/2014/main" id="{EF4AAFC6-74CB-7F7C-1D3B-141D3019C245}"/>
              </a:ext>
            </a:extLst>
          </p:cNvPr>
          <p:cNvSpPr txBox="1"/>
          <p:nvPr/>
        </p:nvSpPr>
        <p:spPr>
          <a:xfrm>
            <a:off x="8080458" y="474545"/>
            <a:ext cx="4111542" cy="3046988"/>
          </a:xfrm>
          <a:prstGeom prst="rect">
            <a:avLst/>
          </a:prstGeom>
          <a:noFill/>
        </p:spPr>
        <p:txBody>
          <a:bodyPr wrap="square" rtlCol="0">
            <a:spAutoFit/>
          </a:bodyPr>
          <a:lstStyle/>
          <a:p>
            <a:pPr>
              <a:buClr>
                <a:srgbClr val="6C63FF"/>
              </a:buClr>
            </a:pPr>
            <a:r>
              <a:rPr lang="en-GB" sz="2400" b="1" dirty="0">
                <a:solidFill>
                  <a:srgbClr val="474444"/>
                </a:solidFill>
              </a:rPr>
              <a:t>Reference description</a:t>
            </a:r>
            <a:br>
              <a:rPr lang="en-GB" sz="2400" dirty="0">
                <a:solidFill>
                  <a:srgbClr val="474444"/>
                </a:solidFill>
              </a:rPr>
            </a:br>
            <a:r>
              <a:rPr lang="en-GB" sz="2400" dirty="0">
                <a:solidFill>
                  <a:srgbClr val="474444"/>
                </a:solidFill>
              </a:rPr>
              <a:t>“A JAWS installation window is visible. The setup is currently in progress and nearly complete. The installation status is "processing", and pressing Escape allows the user to cancel the installation.”</a:t>
            </a:r>
          </a:p>
        </p:txBody>
      </p:sp>
      <p:sp>
        <p:nvSpPr>
          <p:cNvPr id="7" name="Tekstvak 8">
            <a:extLst>
              <a:ext uri="{FF2B5EF4-FFF2-40B4-BE49-F238E27FC236}">
                <a16:creationId xmlns:a16="http://schemas.microsoft.com/office/drawing/2014/main" id="{DA435C82-EDFC-0179-CEA7-3DA43DEF0929}"/>
              </a:ext>
            </a:extLst>
          </p:cNvPr>
          <p:cNvSpPr txBox="1"/>
          <p:nvPr/>
        </p:nvSpPr>
        <p:spPr>
          <a:xfrm>
            <a:off x="8080458" y="3537866"/>
            <a:ext cx="3935563" cy="3046988"/>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400" b="1" dirty="0">
                <a:solidFill>
                  <a:srgbClr val="474444"/>
                </a:solidFill>
              </a:rPr>
              <a:t>Must-include</a:t>
            </a:r>
            <a:r>
              <a:rPr lang="en-GB" sz="2400" dirty="0">
                <a:solidFill>
                  <a:srgbClr val="474444"/>
                </a:solidFill>
              </a:rPr>
              <a:t>:</a:t>
            </a:r>
          </a:p>
          <a:p>
            <a:pPr marL="742950" lvl="1" indent="-285750">
              <a:buClr>
                <a:srgbClr val="6C63FF"/>
              </a:buClr>
              <a:buFont typeface="Wingdings" panose="05000000000000000000" pitchFamily="2" charset="2"/>
              <a:buChar char="§"/>
            </a:pPr>
            <a:r>
              <a:rPr lang="en-GB" sz="2400" dirty="0">
                <a:solidFill>
                  <a:srgbClr val="474444"/>
                </a:solidFill>
              </a:rPr>
              <a:t>JAWS installation screen</a:t>
            </a:r>
          </a:p>
          <a:p>
            <a:pPr marL="742950" lvl="1" indent="-285750">
              <a:buClr>
                <a:srgbClr val="6C63FF"/>
              </a:buClr>
              <a:buFont typeface="Wingdings" panose="05000000000000000000" pitchFamily="2" charset="2"/>
              <a:buChar char="§"/>
            </a:pPr>
            <a:r>
              <a:rPr lang="en-GB" sz="2400" dirty="0">
                <a:solidFill>
                  <a:srgbClr val="474444"/>
                </a:solidFill>
              </a:rPr>
              <a:t>Installation nearly complete</a:t>
            </a:r>
          </a:p>
          <a:p>
            <a:pPr marL="742950" lvl="1" indent="-285750">
              <a:buClr>
                <a:srgbClr val="6C63FF"/>
              </a:buClr>
              <a:buFont typeface="Wingdings" panose="05000000000000000000" pitchFamily="2" charset="2"/>
              <a:buChar char="§"/>
            </a:pPr>
            <a:r>
              <a:rPr lang="en-GB" sz="2400" dirty="0">
                <a:solidFill>
                  <a:srgbClr val="474444"/>
                </a:solidFill>
              </a:rPr>
              <a:t>Message that Escape can be used to cancel</a:t>
            </a:r>
          </a:p>
          <a:p>
            <a:pPr marL="742950" lvl="1" indent="-285750">
              <a:buClr>
                <a:srgbClr val="6C63FF"/>
              </a:buClr>
              <a:buFont typeface="Wingdings" panose="05000000000000000000" pitchFamily="2" charset="2"/>
              <a:buChar char="§"/>
            </a:pPr>
            <a:r>
              <a:rPr lang="en-GB" sz="2400" dirty="0">
                <a:solidFill>
                  <a:srgbClr val="474444"/>
                </a:solidFill>
              </a:rPr>
              <a:t>Progress bar for installation</a:t>
            </a:r>
          </a:p>
        </p:txBody>
      </p:sp>
    </p:spTree>
    <p:extLst>
      <p:ext uri="{BB962C8B-B14F-4D97-AF65-F5344CB8AC3E}">
        <p14:creationId xmlns:p14="http://schemas.microsoft.com/office/powerpoint/2010/main" val="1601981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1DC41-2E08-D8FC-4CCA-95D16288EA42}"/>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95675EAB-6F13-A079-0F77-82B0127D7F1A}"/>
              </a:ext>
            </a:extLst>
          </p:cNvPr>
          <p:cNvSpPr>
            <a:spLocks noGrp="1"/>
          </p:cNvSpPr>
          <p:nvPr>
            <p:ph type="title"/>
          </p:nvPr>
        </p:nvSpPr>
        <p:spPr>
          <a:xfrm>
            <a:off x="331531" y="81721"/>
            <a:ext cx="10515600" cy="744189"/>
          </a:xfrm>
        </p:spPr>
        <p:txBody>
          <a:bodyPr/>
          <a:lstStyle/>
          <a:p>
            <a:r>
              <a:rPr lang="nl-NL" dirty="0">
                <a:solidFill>
                  <a:srgbClr val="6C63FF"/>
                </a:solidFill>
              </a:rPr>
              <a:t>SEE Benchmark – Evaluation</a:t>
            </a:r>
          </a:p>
        </p:txBody>
      </p:sp>
      <p:sp>
        <p:nvSpPr>
          <p:cNvPr id="2" name="Tekstvak 8">
            <a:extLst>
              <a:ext uri="{FF2B5EF4-FFF2-40B4-BE49-F238E27FC236}">
                <a16:creationId xmlns:a16="http://schemas.microsoft.com/office/drawing/2014/main" id="{2C2DEFAA-0BEB-DE2E-E99E-BCC813BBD720}"/>
              </a:ext>
            </a:extLst>
          </p:cNvPr>
          <p:cNvSpPr txBox="1"/>
          <p:nvPr/>
        </p:nvSpPr>
        <p:spPr>
          <a:xfrm>
            <a:off x="331531" y="1275627"/>
            <a:ext cx="8436443" cy="1692771"/>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A tuned LLM-as-a-Judge (G-Eval)</a:t>
            </a:r>
          </a:p>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reference coverage</a:t>
            </a:r>
          </a:p>
          <a:p>
            <a:pPr marL="1200150" lvl="2" indent="-285750">
              <a:buClr>
                <a:srgbClr val="6C63FF"/>
              </a:buClr>
              <a:buFont typeface="Wingdings" panose="05000000000000000000" pitchFamily="2" charset="2"/>
              <a:buChar char="§"/>
            </a:pPr>
            <a:r>
              <a:rPr lang="nl-NL" sz="2400" i="1" dirty="0">
                <a:solidFill>
                  <a:schemeClr val="accent3">
                    <a:lumMod val="50000"/>
                  </a:schemeClr>
                </a:solidFill>
              </a:rPr>
              <a:t>Does the model</a:t>
            </a:r>
            <a:r>
              <a:rPr lang="nl-NL" sz="2400" b="1" i="1" dirty="0">
                <a:solidFill>
                  <a:schemeClr val="accent3">
                    <a:lumMod val="50000"/>
                  </a:schemeClr>
                </a:solidFill>
              </a:rPr>
              <a:t> output </a:t>
            </a:r>
            <a:r>
              <a:rPr lang="nl-NL" sz="2400" i="1" dirty="0">
                <a:solidFill>
                  <a:schemeClr val="accent3">
                    <a:lumMod val="50000"/>
                  </a:schemeClr>
                </a:solidFill>
              </a:rPr>
              <a:t>capture the meaning of the </a:t>
            </a:r>
            <a:r>
              <a:rPr lang="nl-NL" sz="2400" b="1" i="1" dirty="0">
                <a:solidFill>
                  <a:schemeClr val="accent3">
                    <a:lumMod val="50000"/>
                  </a:schemeClr>
                </a:solidFill>
              </a:rPr>
              <a:t>reference description</a:t>
            </a:r>
            <a:r>
              <a:rPr lang="nl-NL" sz="2400" i="1" dirty="0">
                <a:solidFill>
                  <a:schemeClr val="accent3">
                    <a:lumMod val="50000"/>
                  </a:schemeClr>
                </a:solidFill>
              </a:rPr>
              <a:t>?</a:t>
            </a:r>
            <a:endParaRPr lang="en-GB" sz="2800" dirty="0">
              <a:solidFill>
                <a:srgbClr val="474444"/>
              </a:solidFill>
            </a:endParaRPr>
          </a:p>
        </p:txBody>
      </p:sp>
    </p:spTree>
    <p:extLst>
      <p:ext uri="{BB962C8B-B14F-4D97-AF65-F5344CB8AC3E}">
        <p14:creationId xmlns:p14="http://schemas.microsoft.com/office/powerpoint/2010/main" val="2821629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653B0-69F3-DE9B-B7B7-E95BBCB84A03}"/>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F686E6C9-D35F-5250-ADA8-4E6B39AB5878}"/>
              </a:ext>
            </a:extLst>
          </p:cNvPr>
          <p:cNvSpPr>
            <a:spLocks noGrp="1"/>
          </p:cNvSpPr>
          <p:nvPr>
            <p:ph type="title"/>
          </p:nvPr>
        </p:nvSpPr>
        <p:spPr>
          <a:xfrm>
            <a:off x="331531" y="81721"/>
            <a:ext cx="10515600" cy="744189"/>
          </a:xfrm>
        </p:spPr>
        <p:txBody>
          <a:bodyPr/>
          <a:lstStyle/>
          <a:p>
            <a:r>
              <a:rPr lang="nl-NL" dirty="0">
                <a:solidFill>
                  <a:srgbClr val="6C63FF"/>
                </a:solidFill>
              </a:rPr>
              <a:t>SEE Benchmark – Evaluation</a:t>
            </a:r>
          </a:p>
        </p:txBody>
      </p:sp>
      <p:sp>
        <p:nvSpPr>
          <p:cNvPr id="2" name="Tekstvak 8">
            <a:extLst>
              <a:ext uri="{FF2B5EF4-FFF2-40B4-BE49-F238E27FC236}">
                <a16:creationId xmlns:a16="http://schemas.microsoft.com/office/drawing/2014/main" id="{BF13956F-0272-A177-41FA-519016365FFC}"/>
              </a:ext>
            </a:extLst>
          </p:cNvPr>
          <p:cNvSpPr txBox="1"/>
          <p:nvPr/>
        </p:nvSpPr>
        <p:spPr>
          <a:xfrm>
            <a:off x="331531" y="1275627"/>
            <a:ext cx="8436443" cy="1692771"/>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A tuned LLM-as-a-Judge (G-Eval)</a:t>
            </a:r>
          </a:p>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reference coverage</a:t>
            </a:r>
          </a:p>
          <a:p>
            <a:pPr marL="1200150" lvl="2" indent="-285750">
              <a:buClr>
                <a:srgbClr val="6C63FF"/>
              </a:buClr>
              <a:buFont typeface="Wingdings" panose="05000000000000000000" pitchFamily="2" charset="2"/>
              <a:buChar char="§"/>
            </a:pPr>
            <a:r>
              <a:rPr lang="nl-NL" sz="2400" i="1" dirty="0">
                <a:solidFill>
                  <a:schemeClr val="accent3">
                    <a:lumMod val="50000"/>
                  </a:schemeClr>
                </a:solidFill>
              </a:rPr>
              <a:t>Does the model</a:t>
            </a:r>
            <a:r>
              <a:rPr lang="nl-NL" sz="2400" b="1" i="1" dirty="0">
                <a:solidFill>
                  <a:schemeClr val="accent3">
                    <a:lumMod val="50000"/>
                  </a:schemeClr>
                </a:solidFill>
              </a:rPr>
              <a:t> output </a:t>
            </a:r>
            <a:r>
              <a:rPr lang="nl-NL" sz="2400" i="1" dirty="0">
                <a:solidFill>
                  <a:schemeClr val="accent3">
                    <a:lumMod val="50000"/>
                  </a:schemeClr>
                </a:solidFill>
              </a:rPr>
              <a:t>capture the meaning of the </a:t>
            </a:r>
            <a:r>
              <a:rPr lang="nl-NL" sz="2400" b="1" i="1" dirty="0">
                <a:solidFill>
                  <a:schemeClr val="accent3">
                    <a:lumMod val="50000"/>
                  </a:schemeClr>
                </a:solidFill>
              </a:rPr>
              <a:t>reference description</a:t>
            </a:r>
            <a:r>
              <a:rPr lang="nl-NL" sz="2400" i="1" dirty="0">
                <a:solidFill>
                  <a:schemeClr val="accent3">
                    <a:lumMod val="50000"/>
                  </a:schemeClr>
                </a:solidFill>
              </a:rPr>
              <a:t>?</a:t>
            </a:r>
            <a:endParaRPr lang="en-GB" sz="2800" dirty="0">
              <a:solidFill>
                <a:srgbClr val="474444"/>
              </a:solidFill>
            </a:endParaRPr>
          </a:p>
        </p:txBody>
      </p:sp>
      <p:sp>
        <p:nvSpPr>
          <p:cNvPr id="8" name="Tekstvak 8">
            <a:extLst>
              <a:ext uri="{FF2B5EF4-FFF2-40B4-BE49-F238E27FC236}">
                <a16:creationId xmlns:a16="http://schemas.microsoft.com/office/drawing/2014/main" id="{4C3EF097-1316-683F-4E66-29F7449C2712}"/>
              </a:ext>
            </a:extLst>
          </p:cNvPr>
          <p:cNvSpPr txBox="1"/>
          <p:nvPr/>
        </p:nvSpPr>
        <p:spPr>
          <a:xfrm>
            <a:off x="331531" y="3169694"/>
            <a:ext cx="8436443" cy="1261884"/>
          </a:xfrm>
          <a:prstGeom prst="rect">
            <a:avLst/>
          </a:prstGeom>
          <a:noFill/>
        </p:spPr>
        <p:txBody>
          <a:bodyPr wrap="square" rtlCol="0">
            <a:spAutoFit/>
          </a:bodyPr>
          <a:lstStyle/>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must-include coverage</a:t>
            </a:r>
          </a:p>
          <a:p>
            <a:pPr marL="1200150" lvl="2" indent="-285750">
              <a:buClr>
                <a:srgbClr val="6C63FF"/>
              </a:buClr>
              <a:buFont typeface="Wingdings" panose="05000000000000000000" pitchFamily="2" charset="2"/>
              <a:buChar char="§"/>
            </a:pPr>
            <a:r>
              <a:rPr lang="en-GB" sz="2400" i="1" dirty="0">
                <a:solidFill>
                  <a:schemeClr val="accent3">
                    <a:lumMod val="50000"/>
                  </a:schemeClr>
                </a:solidFill>
              </a:rPr>
              <a:t>Are all </a:t>
            </a:r>
            <a:r>
              <a:rPr lang="en-GB" sz="2400" b="1" i="1" dirty="0">
                <a:solidFill>
                  <a:schemeClr val="accent3">
                    <a:lumMod val="50000"/>
                  </a:schemeClr>
                </a:solidFill>
              </a:rPr>
              <a:t>critical elements </a:t>
            </a:r>
            <a:r>
              <a:rPr lang="en-GB" sz="2400" i="1" dirty="0">
                <a:solidFill>
                  <a:schemeClr val="accent3">
                    <a:lumMod val="50000"/>
                  </a:schemeClr>
                </a:solidFill>
              </a:rPr>
              <a:t>mentioned explicitly in the model output?</a:t>
            </a:r>
            <a:endParaRPr lang="en-GB" sz="2800" b="1" dirty="0">
              <a:solidFill>
                <a:srgbClr val="474444"/>
              </a:solidFill>
            </a:endParaRPr>
          </a:p>
        </p:txBody>
      </p:sp>
    </p:spTree>
    <p:extLst>
      <p:ext uri="{BB962C8B-B14F-4D97-AF65-F5344CB8AC3E}">
        <p14:creationId xmlns:p14="http://schemas.microsoft.com/office/powerpoint/2010/main" val="203109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D3763-CD42-F8A0-95C7-4C051AC6FAF0}"/>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0744958F-1243-9187-6A05-70D4E81D69D8}"/>
              </a:ext>
            </a:extLst>
          </p:cNvPr>
          <p:cNvSpPr>
            <a:spLocks noGrp="1"/>
          </p:cNvSpPr>
          <p:nvPr>
            <p:ph type="title"/>
          </p:nvPr>
        </p:nvSpPr>
        <p:spPr>
          <a:xfrm>
            <a:off x="331531" y="81721"/>
            <a:ext cx="10515600" cy="744189"/>
          </a:xfrm>
        </p:spPr>
        <p:txBody>
          <a:bodyPr/>
          <a:lstStyle/>
          <a:p>
            <a:r>
              <a:rPr lang="nl-NL" dirty="0">
                <a:solidFill>
                  <a:srgbClr val="6C63FF"/>
                </a:solidFill>
              </a:rPr>
              <a:t>SEE Benchmark – Evaluation</a:t>
            </a:r>
          </a:p>
        </p:txBody>
      </p:sp>
      <p:sp>
        <p:nvSpPr>
          <p:cNvPr id="2" name="Tekstvak 8">
            <a:extLst>
              <a:ext uri="{FF2B5EF4-FFF2-40B4-BE49-F238E27FC236}">
                <a16:creationId xmlns:a16="http://schemas.microsoft.com/office/drawing/2014/main" id="{49058D59-ACA8-1887-AA1D-B4E6D9EBD7C6}"/>
              </a:ext>
            </a:extLst>
          </p:cNvPr>
          <p:cNvSpPr txBox="1"/>
          <p:nvPr/>
        </p:nvSpPr>
        <p:spPr>
          <a:xfrm>
            <a:off x="331531" y="1275627"/>
            <a:ext cx="8436443" cy="1692771"/>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A tuned LLM-as-a-Judge (G-Eval)</a:t>
            </a:r>
          </a:p>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reference coverage</a:t>
            </a:r>
          </a:p>
          <a:p>
            <a:pPr marL="1200150" lvl="2" indent="-285750">
              <a:buClr>
                <a:srgbClr val="6C63FF"/>
              </a:buClr>
              <a:buFont typeface="Wingdings" panose="05000000000000000000" pitchFamily="2" charset="2"/>
              <a:buChar char="§"/>
            </a:pPr>
            <a:r>
              <a:rPr lang="nl-NL" sz="2400" i="1" dirty="0">
                <a:solidFill>
                  <a:schemeClr val="accent3">
                    <a:lumMod val="50000"/>
                  </a:schemeClr>
                </a:solidFill>
              </a:rPr>
              <a:t>Does the model</a:t>
            </a:r>
            <a:r>
              <a:rPr lang="nl-NL" sz="2400" b="1" i="1" dirty="0">
                <a:solidFill>
                  <a:schemeClr val="accent3">
                    <a:lumMod val="50000"/>
                  </a:schemeClr>
                </a:solidFill>
              </a:rPr>
              <a:t> output </a:t>
            </a:r>
            <a:r>
              <a:rPr lang="nl-NL" sz="2400" i="1" dirty="0">
                <a:solidFill>
                  <a:schemeClr val="accent3">
                    <a:lumMod val="50000"/>
                  </a:schemeClr>
                </a:solidFill>
              </a:rPr>
              <a:t>capture the meaning of the </a:t>
            </a:r>
            <a:r>
              <a:rPr lang="nl-NL" sz="2400" b="1" i="1" dirty="0">
                <a:solidFill>
                  <a:schemeClr val="accent3">
                    <a:lumMod val="50000"/>
                  </a:schemeClr>
                </a:solidFill>
              </a:rPr>
              <a:t>reference description</a:t>
            </a:r>
            <a:r>
              <a:rPr lang="nl-NL" sz="2400" i="1" dirty="0">
                <a:solidFill>
                  <a:schemeClr val="accent3">
                    <a:lumMod val="50000"/>
                  </a:schemeClr>
                </a:solidFill>
              </a:rPr>
              <a:t>?</a:t>
            </a:r>
            <a:endParaRPr lang="en-GB" sz="2800" dirty="0">
              <a:solidFill>
                <a:srgbClr val="474444"/>
              </a:solidFill>
            </a:endParaRPr>
          </a:p>
        </p:txBody>
      </p:sp>
      <p:sp>
        <p:nvSpPr>
          <p:cNvPr id="8" name="Tekstvak 8">
            <a:extLst>
              <a:ext uri="{FF2B5EF4-FFF2-40B4-BE49-F238E27FC236}">
                <a16:creationId xmlns:a16="http://schemas.microsoft.com/office/drawing/2014/main" id="{AB3C244A-942D-8793-C1CB-58ED29B94E16}"/>
              </a:ext>
            </a:extLst>
          </p:cNvPr>
          <p:cNvSpPr txBox="1"/>
          <p:nvPr/>
        </p:nvSpPr>
        <p:spPr>
          <a:xfrm>
            <a:off x="331531" y="3169694"/>
            <a:ext cx="8436443" cy="1261884"/>
          </a:xfrm>
          <a:prstGeom prst="rect">
            <a:avLst/>
          </a:prstGeom>
          <a:noFill/>
        </p:spPr>
        <p:txBody>
          <a:bodyPr wrap="square" rtlCol="0">
            <a:spAutoFit/>
          </a:bodyPr>
          <a:lstStyle/>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must-include coverage</a:t>
            </a:r>
          </a:p>
          <a:p>
            <a:pPr marL="1200150" lvl="2" indent="-285750">
              <a:buClr>
                <a:srgbClr val="6C63FF"/>
              </a:buClr>
              <a:buFont typeface="Wingdings" panose="05000000000000000000" pitchFamily="2" charset="2"/>
              <a:buChar char="§"/>
            </a:pPr>
            <a:r>
              <a:rPr lang="en-GB" sz="2400" i="1" dirty="0">
                <a:solidFill>
                  <a:schemeClr val="accent3">
                    <a:lumMod val="50000"/>
                  </a:schemeClr>
                </a:solidFill>
              </a:rPr>
              <a:t>Are all </a:t>
            </a:r>
            <a:r>
              <a:rPr lang="en-GB" sz="2400" b="1" i="1" dirty="0">
                <a:solidFill>
                  <a:schemeClr val="accent3">
                    <a:lumMod val="50000"/>
                  </a:schemeClr>
                </a:solidFill>
              </a:rPr>
              <a:t>critical elements </a:t>
            </a:r>
            <a:r>
              <a:rPr lang="en-GB" sz="2400" i="1" dirty="0">
                <a:solidFill>
                  <a:schemeClr val="accent3">
                    <a:lumMod val="50000"/>
                  </a:schemeClr>
                </a:solidFill>
              </a:rPr>
              <a:t>mentioned explicitly in the model output?</a:t>
            </a:r>
            <a:endParaRPr lang="en-GB" sz="2800" b="1" dirty="0">
              <a:solidFill>
                <a:srgbClr val="474444"/>
              </a:solidFill>
            </a:endParaRPr>
          </a:p>
        </p:txBody>
      </p:sp>
      <p:sp>
        <p:nvSpPr>
          <p:cNvPr id="10" name="Tekstvak 8">
            <a:extLst>
              <a:ext uri="{FF2B5EF4-FFF2-40B4-BE49-F238E27FC236}">
                <a16:creationId xmlns:a16="http://schemas.microsoft.com/office/drawing/2014/main" id="{5E6D0D30-040C-C7A5-3527-81810D1CF3DA}"/>
              </a:ext>
            </a:extLst>
          </p:cNvPr>
          <p:cNvSpPr txBox="1"/>
          <p:nvPr/>
        </p:nvSpPr>
        <p:spPr>
          <a:xfrm>
            <a:off x="331530" y="4632874"/>
            <a:ext cx="8436443" cy="1384995"/>
          </a:xfrm>
          <a:prstGeom prst="rect">
            <a:avLst/>
          </a:prstGeom>
          <a:noFill/>
        </p:spPr>
        <p:txBody>
          <a:bodyPr wrap="square" rtlCol="0">
            <a:spAutoFit/>
          </a:bodyPr>
          <a:lstStyle/>
          <a:p>
            <a:pPr marL="742950" lvl="1" indent="-285750">
              <a:buClr>
                <a:srgbClr val="6C63FF"/>
              </a:buClr>
              <a:buFont typeface="Wingdings" panose="05000000000000000000" pitchFamily="2" charset="2"/>
              <a:buChar char="§"/>
            </a:pPr>
            <a:r>
              <a:rPr lang="en-GB" sz="2800" dirty="0">
                <a:solidFill>
                  <a:srgbClr val="474444"/>
                </a:solidFill>
              </a:rPr>
              <a:t>Allows rubric-based scoring (0-10)</a:t>
            </a:r>
          </a:p>
          <a:p>
            <a:pPr marL="1200150" lvl="2" indent="-285750">
              <a:buClr>
                <a:srgbClr val="6C63FF"/>
              </a:buClr>
              <a:buFont typeface="Wingdings" panose="05000000000000000000" pitchFamily="2" charset="2"/>
              <a:buChar char="§"/>
            </a:pPr>
            <a:r>
              <a:rPr lang="en-GB" sz="2800" dirty="0">
                <a:solidFill>
                  <a:srgbClr val="474444"/>
                </a:solidFill>
              </a:rPr>
              <a:t>Based on tuned evaluation steps</a:t>
            </a:r>
          </a:p>
          <a:p>
            <a:pPr marL="742950" lvl="1" indent="-285750">
              <a:buClr>
                <a:srgbClr val="6C63FF"/>
              </a:buClr>
              <a:buFont typeface="Wingdings" panose="05000000000000000000" pitchFamily="2" charset="2"/>
              <a:buChar char="§"/>
            </a:pPr>
            <a:r>
              <a:rPr lang="en-GB" sz="2800" b="1" dirty="0">
                <a:solidFill>
                  <a:srgbClr val="474444"/>
                </a:solidFill>
              </a:rPr>
              <a:t>Provides feedback </a:t>
            </a:r>
            <a:r>
              <a:rPr lang="en-GB" sz="2800" dirty="0">
                <a:solidFill>
                  <a:srgbClr val="474444"/>
                </a:solidFill>
              </a:rPr>
              <a:t>on improvements</a:t>
            </a:r>
          </a:p>
        </p:txBody>
      </p:sp>
    </p:spTree>
    <p:extLst>
      <p:ext uri="{BB962C8B-B14F-4D97-AF65-F5344CB8AC3E}">
        <p14:creationId xmlns:p14="http://schemas.microsoft.com/office/powerpoint/2010/main" val="1592388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D129E-1E95-5134-D8C8-DD9710C7BB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0794E7-DB7D-AD7C-EF6A-35530F37D187}"/>
              </a:ext>
            </a:extLst>
          </p:cNvPr>
          <p:cNvPicPr>
            <a:picLocks noChangeAspect="1"/>
          </p:cNvPicPr>
          <p:nvPr/>
        </p:nvPicPr>
        <p:blipFill>
          <a:blip r:embed="rId3"/>
          <a:stretch>
            <a:fillRect/>
          </a:stretch>
        </p:blipFill>
        <p:spPr>
          <a:xfrm>
            <a:off x="6266677" y="0"/>
            <a:ext cx="5925323" cy="6682851"/>
          </a:xfrm>
          <a:prstGeom prst="rect">
            <a:avLst/>
          </a:prstGeom>
        </p:spPr>
      </p:pic>
      <p:sp>
        <p:nvSpPr>
          <p:cNvPr id="4" name="Rectangle 3">
            <a:extLst>
              <a:ext uri="{FF2B5EF4-FFF2-40B4-BE49-F238E27FC236}">
                <a16:creationId xmlns:a16="http://schemas.microsoft.com/office/drawing/2014/main" id="{A8D53ECC-2CF5-856D-FFCF-0EE47A9934D1}"/>
              </a:ext>
            </a:extLst>
          </p:cNvPr>
          <p:cNvSpPr/>
          <p:nvPr/>
        </p:nvSpPr>
        <p:spPr>
          <a:xfrm>
            <a:off x="-998220" y="0"/>
            <a:ext cx="937260" cy="597183"/>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198932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17681-0CA5-D2D9-7D3E-6DC71D4D5C58}"/>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475502BE-8402-64BD-D722-A99469664BED}"/>
              </a:ext>
            </a:extLst>
          </p:cNvPr>
          <p:cNvSpPr>
            <a:spLocks noGrp="1"/>
          </p:cNvSpPr>
          <p:nvPr>
            <p:ph type="title"/>
          </p:nvPr>
        </p:nvSpPr>
        <p:spPr>
          <a:xfrm>
            <a:off x="331531" y="81721"/>
            <a:ext cx="10515600" cy="744189"/>
          </a:xfrm>
        </p:spPr>
        <p:txBody>
          <a:bodyPr/>
          <a:lstStyle/>
          <a:p>
            <a:r>
              <a:rPr lang="nl-NL" dirty="0">
                <a:solidFill>
                  <a:srgbClr val="6C63FF"/>
                </a:solidFill>
              </a:rPr>
              <a:t>SEE Benchmark – Evaluation</a:t>
            </a:r>
          </a:p>
        </p:txBody>
      </p:sp>
      <p:sp>
        <p:nvSpPr>
          <p:cNvPr id="2" name="Tekstvak 8">
            <a:extLst>
              <a:ext uri="{FF2B5EF4-FFF2-40B4-BE49-F238E27FC236}">
                <a16:creationId xmlns:a16="http://schemas.microsoft.com/office/drawing/2014/main" id="{D0E58FE1-01DC-C43C-4C3B-2809B43A849E}"/>
              </a:ext>
            </a:extLst>
          </p:cNvPr>
          <p:cNvSpPr txBox="1"/>
          <p:nvPr/>
        </p:nvSpPr>
        <p:spPr>
          <a:xfrm>
            <a:off x="331532" y="1275627"/>
            <a:ext cx="6332740" cy="2246769"/>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A tuned LLM-as-a-Judge (G-Eval)</a:t>
            </a:r>
          </a:p>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reference coverage</a:t>
            </a:r>
          </a:p>
          <a:p>
            <a:pPr marL="742950" lvl="1" indent="-285750">
              <a:buClr>
                <a:srgbClr val="6C63FF"/>
              </a:buClr>
              <a:buFont typeface="Wingdings" panose="05000000000000000000" pitchFamily="2" charset="2"/>
              <a:buChar char="§"/>
            </a:pPr>
            <a:r>
              <a:rPr lang="en-GB" sz="2800" dirty="0">
                <a:solidFill>
                  <a:srgbClr val="474444"/>
                </a:solidFill>
              </a:rPr>
              <a:t>Checks </a:t>
            </a:r>
            <a:r>
              <a:rPr lang="en-GB" sz="2800" b="1" dirty="0">
                <a:solidFill>
                  <a:srgbClr val="474444"/>
                </a:solidFill>
              </a:rPr>
              <a:t>must-include coverage</a:t>
            </a:r>
          </a:p>
          <a:p>
            <a:pPr marL="742950" lvl="1" indent="-285750">
              <a:buClr>
                <a:srgbClr val="6C63FF"/>
              </a:buClr>
              <a:buFont typeface="Wingdings" panose="05000000000000000000" pitchFamily="2" charset="2"/>
              <a:buChar char="§"/>
            </a:pPr>
            <a:r>
              <a:rPr lang="en-GB" sz="2800" dirty="0">
                <a:solidFill>
                  <a:srgbClr val="474444"/>
                </a:solidFill>
              </a:rPr>
              <a:t>Allows rubric-based scoring (0-10)</a:t>
            </a:r>
          </a:p>
          <a:p>
            <a:pPr marL="1200150" lvl="2" indent="-285750">
              <a:buClr>
                <a:srgbClr val="6C63FF"/>
              </a:buClr>
              <a:buFont typeface="Wingdings" panose="05000000000000000000" pitchFamily="2" charset="2"/>
              <a:buChar char="§"/>
            </a:pPr>
            <a:r>
              <a:rPr lang="en-GB" sz="2800" dirty="0">
                <a:solidFill>
                  <a:srgbClr val="474444"/>
                </a:solidFill>
              </a:rPr>
              <a:t>Based on tuned evaluation steps</a:t>
            </a:r>
          </a:p>
        </p:txBody>
      </p:sp>
      <p:pic>
        <p:nvPicPr>
          <p:cNvPr id="7" name="Picture 6" descr="A close-up of a computer screen&#10;&#10;AI-generated content may be incorrect.">
            <a:extLst>
              <a:ext uri="{FF2B5EF4-FFF2-40B4-BE49-F238E27FC236}">
                <a16:creationId xmlns:a16="http://schemas.microsoft.com/office/drawing/2014/main" id="{5DE4A311-34C2-FD29-C6F7-0B0BBE81D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96423"/>
            <a:ext cx="12192000" cy="1885950"/>
          </a:xfrm>
          <a:prstGeom prst="rect">
            <a:avLst/>
          </a:prstGeom>
        </p:spPr>
      </p:pic>
    </p:spTree>
    <p:extLst>
      <p:ext uri="{BB962C8B-B14F-4D97-AF65-F5344CB8AC3E}">
        <p14:creationId xmlns:p14="http://schemas.microsoft.com/office/powerpoint/2010/main" val="1904164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0536F-AF89-8967-88F5-2F721ED2F869}"/>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D06DF04D-D178-55E1-3C43-B21E1492D013}"/>
              </a:ext>
            </a:extLst>
          </p:cNvPr>
          <p:cNvSpPr>
            <a:spLocks noGrp="1"/>
          </p:cNvSpPr>
          <p:nvPr>
            <p:ph type="title"/>
          </p:nvPr>
        </p:nvSpPr>
        <p:spPr>
          <a:xfrm>
            <a:off x="331531" y="81721"/>
            <a:ext cx="10515600" cy="744189"/>
          </a:xfrm>
        </p:spPr>
        <p:txBody>
          <a:bodyPr/>
          <a:lstStyle/>
          <a:p>
            <a:r>
              <a:rPr lang="nl-NL" dirty="0">
                <a:solidFill>
                  <a:srgbClr val="6C63FF"/>
                </a:solidFill>
              </a:rPr>
              <a:t>Implementation – VLM Screen Describer</a:t>
            </a:r>
          </a:p>
        </p:txBody>
      </p:sp>
      <p:sp>
        <p:nvSpPr>
          <p:cNvPr id="2" name="Tekstvak 8">
            <a:extLst>
              <a:ext uri="{FF2B5EF4-FFF2-40B4-BE49-F238E27FC236}">
                <a16:creationId xmlns:a16="http://schemas.microsoft.com/office/drawing/2014/main" id="{DB7BF7EE-DCBA-8A05-8E4A-2D0562A53ABE}"/>
              </a:ext>
            </a:extLst>
          </p:cNvPr>
          <p:cNvSpPr txBox="1"/>
          <p:nvPr/>
        </p:nvSpPr>
        <p:spPr>
          <a:xfrm>
            <a:off x="331531" y="1275627"/>
            <a:ext cx="7216143" cy="1815882"/>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 selection phase</a:t>
            </a: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Prompt tuning phase</a:t>
            </a:r>
          </a:p>
          <a:p>
            <a:pPr marL="285750" indent="-285750">
              <a:buClr>
                <a:srgbClr val="6C63FF"/>
              </a:buClr>
              <a:buFont typeface="Wingdings" panose="05000000000000000000" pitchFamily="2" charset="2"/>
              <a:buChar char="§"/>
            </a:pPr>
            <a:endParaRPr lang="en-GB" sz="2800" dirty="0">
              <a:solidFill>
                <a:srgbClr val="474444"/>
              </a:solidFill>
            </a:endParaRPr>
          </a:p>
        </p:txBody>
      </p:sp>
    </p:spTree>
    <p:extLst>
      <p:ext uri="{BB962C8B-B14F-4D97-AF65-F5344CB8AC3E}">
        <p14:creationId xmlns:p14="http://schemas.microsoft.com/office/powerpoint/2010/main" val="2760375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C9B91-57E2-5466-83AC-C40E0E7E9BB0}"/>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AA173429-51CE-7CD8-A9AC-E772915474B2}"/>
              </a:ext>
            </a:extLst>
          </p:cNvPr>
          <p:cNvSpPr>
            <a:spLocks noGrp="1"/>
          </p:cNvSpPr>
          <p:nvPr>
            <p:ph type="title"/>
          </p:nvPr>
        </p:nvSpPr>
        <p:spPr>
          <a:xfrm>
            <a:off x="331531" y="81721"/>
            <a:ext cx="10515600" cy="744189"/>
          </a:xfrm>
        </p:spPr>
        <p:txBody>
          <a:bodyPr/>
          <a:lstStyle/>
          <a:p>
            <a:r>
              <a:rPr lang="nl-NL" dirty="0">
                <a:solidFill>
                  <a:srgbClr val="6C63FF"/>
                </a:solidFill>
              </a:rPr>
              <a:t>Implementation – VLM Screen Describer</a:t>
            </a:r>
          </a:p>
        </p:txBody>
      </p:sp>
      <p:sp>
        <p:nvSpPr>
          <p:cNvPr id="2" name="Tekstvak 8">
            <a:extLst>
              <a:ext uri="{FF2B5EF4-FFF2-40B4-BE49-F238E27FC236}">
                <a16:creationId xmlns:a16="http://schemas.microsoft.com/office/drawing/2014/main" id="{532092B4-CE59-F617-F788-D96EEB917DE1}"/>
              </a:ext>
            </a:extLst>
          </p:cNvPr>
          <p:cNvSpPr txBox="1"/>
          <p:nvPr/>
        </p:nvSpPr>
        <p:spPr>
          <a:xfrm>
            <a:off x="331531" y="1275627"/>
            <a:ext cx="7216143" cy="3970318"/>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 selection phase</a:t>
            </a:r>
          </a:p>
          <a:p>
            <a:pPr marL="742950" lvl="1" indent="-285750">
              <a:buClr>
                <a:srgbClr val="6C63FF"/>
              </a:buClr>
              <a:buFont typeface="Wingdings" panose="05000000000000000000" pitchFamily="2" charset="2"/>
              <a:buChar char="§"/>
            </a:pPr>
            <a:r>
              <a:rPr lang="en-GB" sz="2800" dirty="0">
                <a:solidFill>
                  <a:srgbClr val="474444"/>
                </a:solidFill>
              </a:rPr>
              <a:t>Compare </a:t>
            </a:r>
            <a:r>
              <a:rPr lang="en-GB" sz="2800" b="1" dirty="0">
                <a:solidFill>
                  <a:srgbClr val="474444"/>
                </a:solidFill>
              </a:rPr>
              <a:t>8 models</a:t>
            </a:r>
          </a:p>
          <a:p>
            <a:pPr marL="1200150" lvl="2" indent="-285750">
              <a:buClr>
                <a:srgbClr val="6C63FF"/>
              </a:buClr>
              <a:buFont typeface="Wingdings" panose="05000000000000000000" pitchFamily="2" charset="2"/>
              <a:buChar char="§"/>
            </a:pPr>
            <a:r>
              <a:rPr lang="en-GB" sz="2800" b="1" dirty="0">
                <a:solidFill>
                  <a:srgbClr val="474444"/>
                </a:solidFill>
              </a:rPr>
              <a:t>4 instantly visibly unfit </a:t>
            </a:r>
            <a:r>
              <a:rPr lang="en-GB" sz="2800" dirty="0">
                <a:solidFill>
                  <a:srgbClr val="474444"/>
                </a:solidFill>
              </a:rPr>
              <a:t>(small models)</a:t>
            </a:r>
          </a:p>
          <a:p>
            <a:pPr marL="1200150" lvl="2" indent="-285750">
              <a:buClr>
                <a:srgbClr val="6C63FF"/>
              </a:buClr>
              <a:buFont typeface="Wingdings" panose="05000000000000000000" pitchFamily="2" charset="2"/>
              <a:buChar char="§"/>
            </a:pPr>
            <a:r>
              <a:rPr lang="en-GB" sz="2800" b="1" dirty="0">
                <a:solidFill>
                  <a:srgbClr val="474444"/>
                </a:solidFill>
              </a:rPr>
              <a:t>2 proved unfit </a:t>
            </a:r>
            <a:r>
              <a:rPr lang="en-GB" sz="2800" dirty="0">
                <a:solidFill>
                  <a:srgbClr val="474444"/>
                </a:solidFill>
              </a:rPr>
              <a:t>after a simple zero-shot prompt (large)</a:t>
            </a:r>
          </a:p>
          <a:p>
            <a:pPr marL="1200150" lvl="2" indent="-285750">
              <a:buClr>
                <a:srgbClr val="6C63FF"/>
              </a:buClr>
              <a:buFont typeface="Wingdings" panose="05000000000000000000" pitchFamily="2" charset="2"/>
              <a:buChar char="§"/>
            </a:pPr>
            <a:r>
              <a:rPr lang="en-GB" sz="2800" dirty="0">
                <a:solidFill>
                  <a:srgbClr val="474444"/>
                </a:solidFill>
              </a:rPr>
              <a:t>Remaining 2 were tested on </a:t>
            </a:r>
            <a:r>
              <a:rPr lang="en-GB" sz="2800" b="1" dirty="0">
                <a:solidFill>
                  <a:srgbClr val="474444"/>
                </a:solidFill>
              </a:rPr>
              <a:t>6 prompts</a:t>
            </a:r>
            <a:endParaRPr lang="en-GB" sz="2800" dirty="0">
              <a:solidFill>
                <a:srgbClr val="474444"/>
              </a:solidFill>
            </a:endParaRP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Prompt tuning phase</a:t>
            </a:r>
          </a:p>
          <a:p>
            <a:pPr marL="285750" indent="-285750">
              <a:buClr>
                <a:srgbClr val="6C63FF"/>
              </a:buClr>
              <a:buFont typeface="Wingdings" panose="05000000000000000000" pitchFamily="2" charset="2"/>
              <a:buChar char="§"/>
            </a:pPr>
            <a:endParaRPr lang="en-GB" sz="2800" dirty="0">
              <a:solidFill>
                <a:srgbClr val="474444"/>
              </a:solidFill>
            </a:endParaRPr>
          </a:p>
        </p:txBody>
      </p:sp>
    </p:spTree>
    <p:extLst>
      <p:ext uri="{BB962C8B-B14F-4D97-AF65-F5344CB8AC3E}">
        <p14:creationId xmlns:p14="http://schemas.microsoft.com/office/powerpoint/2010/main" val="236497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36BCC-884F-9BD1-9187-E48C827E7A2F}"/>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D0DACA02-4427-007B-3088-BBBCDDB89A3B}"/>
              </a:ext>
            </a:extLst>
          </p:cNvPr>
          <p:cNvSpPr>
            <a:spLocks noGrp="1"/>
          </p:cNvSpPr>
          <p:nvPr>
            <p:ph type="title"/>
          </p:nvPr>
        </p:nvSpPr>
        <p:spPr>
          <a:xfrm>
            <a:off x="331531" y="81721"/>
            <a:ext cx="10515600" cy="744189"/>
          </a:xfrm>
        </p:spPr>
        <p:txBody>
          <a:bodyPr/>
          <a:lstStyle/>
          <a:p>
            <a:r>
              <a:rPr lang="nl-NL" dirty="0">
                <a:solidFill>
                  <a:srgbClr val="6C63FF"/>
                </a:solidFill>
              </a:rPr>
              <a:t>Implementation – VLM Screen Describer</a:t>
            </a:r>
          </a:p>
        </p:txBody>
      </p:sp>
      <p:sp>
        <p:nvSpPr>
          <p:cNvPr id="2" name="Tekstvak 8">
            <a:extLst>
              <a:ext uri="{FF2B5EF4-FFF2-40B4-BE49-F238E27FC236}">
                <a16:creationId xmlns:a16="http://schemas.microsoft.com/office/drawing/2014/main" id="{3889A0AC-131D-CEC9-C80A-B134B531BD67}"/>
              </a:ext>
            </a:extLst>
          </p:cNvPr>
          <p:cNvSpPr txBox="1"/>
          <p:nvPr/>
        </p:nvSpPr>
        <p:spPr>
          <a:xfrm>
            <a:off x="331531" y="1275627"/>
            <a:ext cx="9990340" cy="4832092"/>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 selection phase</a:t>
            </a:r>
          </a:p>
          <a:p>
            <a:pPr marL="742950" lvl="1" indent="-285750">
              <a:buClr>
                <a:srgbClr val="6C63FF"/>
              </a:buClr>
              <a:buFont typeface="Wingdings" panose="05000000000000000000" pitchFamily="2" charset="2"/>
              <a:buChar char="§"/>
            </a:pPr>
            <a:r>
              <a:rPr lang="en-GB" sz="2800" dirty="0">
                <a:solidFill>
                  <a:srgbClr val="474444"/>
                </a:solidFill>
              </a:rPr>
              <a:t>Compare </a:t>
            </a:r>
            <a:r>
              <a:rPr lang="en-GB" sz="2800" b="1" dirty="0">
                <a:solidFill>
                  <a:srgbClr val="474444"/>
                </a:solidFill>
              </a:rPr>
              <a:t>8 models</a:t>
            </a:r>
          </a:p>
          <a:p>
            <a:pPr marL="1200150" lvl="2" indent="-285750">
              <a:buClr>
                <a:srgbClr val="6C63FF"/>
              </a:buClr>
              <a:buFont typeface="Wingdings" panose="05000000000000000000" pitchFamily="2" charset="2"/>
              <a:buChar char="§"/>
            </a:pPr>
            <a:r>
              <a:rPr lang="en-GB" sz="2800" b="1" dirty="0">
                <a:solidFill>
                  <a:srgbClr val="474444"/>
                </a:solidFill>
              </a:rPr>
              <a:t>4 instantly visibly unfit </a:t>
            </a:r>
            <a:r>
              <a:rPr lang="en-GB" sz="2800" dirty="0">
                <a:solidFill>
                  <a:srgbClr val="474444"/>
                </a:solidFill>
              </a:rPr>
              <a:t>(≤ 11B)</a:t>
            </a:r>
          </a:p>
          <a:p>
            <a:pPr marL="1200150" lvl="2" indent="-285750">
              <a:buClr>
                <a:srgbClr val="6C63FF"/>
              </a:buClr>
              <a:buFont typeface="Wingdings" panose="05000000000000000000" pitchFamily="2" charset="2"/>
              <a:buChar char="§"/>
            </a:pPr>
            <a:r>
              <a:rPr lang="en-GB" sz="2800" b="1" dirty="0">
                <a:solidFill>
                  <a:srgbClr val="474444"/>
                </a:solidFill>
              </a:rPr>
              <a:t>2 proved unfit </a:t>
            </a:r>
            <a:r>
              <a:rPr lang="en-GB" sz="2800" dirty="0">
                <a:solidFill>
                  <a:srgbClr val="474444"/>
                </a:solidFill>
              </a:rPr>
              <a:t>after zero-shot (≤ 90B)</a:t>
            </a:r>
          </a:p>
          <a:p>
            <a:pPr marL="1200150" lvl="2" indent="-285750">
              <a:buClr>
                <a:srgbClr val="6C63FF"/>
              </a:buClr>
              <a:buFont typeface="Wingdings" panose="05000000000000000000" pitchFamily="2" charset="2"/>
              <a:buChar char="§"/>
            </a:pPr>
            <a:endParaRPr lang="en-GB" sz="2800" dirty="0">
              <a:solidFill>
                <a:srgbClr val="474444"/>
              </a:solidFill>
            </a:endParaRPr>
          </a:p>
          <a:p>
            <a:pPr marL="1200150" lvl="2" indent="-285750">
              <a:buClr>
                <a:srgbClr val="6C63FF"/>
              </a:buClr>
              <a:buFont typeface="Wingdings" panose="05000000000000000000" pitchFamily="2" charset="2"/>
              <a:buChar char="§"/>
            </a:pPr>
            <a:r>
              <a:rPr lang="en-GB" sz="2800" dirty="0">
                <a:solidFill>
                  <a:srgbClr val="474444"/>
                </a:solidFill>
              </a:rPr>
              <a:t>Remaining 2 were tested on </a:t>
            </a:r>
            <a:r>
              <a:rPr lang="en-GB" sz="2800" b="1" dirty="0">
                <a:solidFill>
                  <a:srgbClr val="474444"/>
                </a:solidFill>
              </a:rPr>
              <a:t>6 prompts</a:t>
            </a:r>
          </a:p>
          <a:p>
            <a:pPr marL="1200150" lvl="2" indent="-285750">
              <a:buClr>
                <a:srgbClr val="6C63FF"/>
              </a:buClr>
              <a:buFont typeface="Wingdings" panose="05000000000000000000" pitchFamily="2" charset="2"/>
              <a:buChar char="§"/>
            </a:pPr>
            <a:r>
              <a:rPr lang="en-GB" sz="2800" b="1" i="1" dirty="0">
                <a:solidFill>
                  <a:srgbClr val="474444"/>
                </a:solidFill>
              </a:rPr>
              <a:t>Best: </a:t>
            </a:r>
            <a:r>
              <a:rPr lang="en-GB" sz="2800" b="1" i="1" dirty="0" err="1">
                <a:solidFill>
                  <a:srgbClr val="474444"/>
                </a:solidFill>
              </a:rPr>
              <a:t>LLaMa</a:t>
            </a:r>
            <a:r>
              <a:rPr lang="en-GB" sz="2800" b="1" i="1" dirty="0">
                <a:solidFill>
                  <a:srgbClr val="474444"/>
                </a:solidFill>
              </a:rPr>
              <a:t> 4 Maverick (17B x 128E)</a:t>
            </a: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Prompt tuning phase</a:t>
            </a:r>
          </a:p>
          <a:p>
            <a:pPr marL="742950" lvl="1" indent="-285750">
              <a:buClr>
                <a:srgbClr val="6C63FF"/>
              </a:buClr>
              <a:buFont typeface="Wingdings" panose="05000000000000000000" pitchFamily="2" charset="2"/>
              <a:buChar char="§"/>
            </a:pPr>
            <a:r>
              <a:rPr lang="en-GB" sz="2800" dirty="0">
                <a:solidFill>
                  <a:srgbClr val="474444"/>
                </a:solidFill>
              </a:rPr>
              <a:t>Best model </a:t>
            </a:r>
          </a:p>
          <a:p>
            <a:pPr marL="285750" indent="-285750">
              <a:buClr>
                <a:srgbClr val="6C63FF"/>
              </a:buClr>
              <a:buFont typeface="Wingdings" panose="05000000000000000000" pitchFamily="2" charset="2"/>
              <a:buChar char="§"/>
            </a:pPr>
            <a:endParaRPr lang="en-GB" sz="2800" dirty="0">
              <a:solidFill>
                <a:srgbClr val="474444"/>
              </a:solidFill>
            </a:endParaRPr>
          </a:p>
        </p:txBody>
      </p:sp>
    </p:spTree>
    <p:extLst>
      <p:ext uri="{BB962C8B-B14F-4D97-AF65-F5344CB8AC3E}">
        <p14:creationId xmlns:p14="http://schemas.microsoft.com/office/powerpoint/2010/main" val="2634913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2952E-C6B3-670B-12FD-D1FB20901CF9}"/>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4028B58B-A396-A3D4-F583-F09581CCB6EF}"/>
              </a:ext>
            </a:extLst>
          </p:cNvPr>
          <p:cNvSpPr>
            <a:spLocks noGrp="1"/>
          </p:cNvSpPr>
          <p:nvPr>
            <p:ph type="title"/>
          </p:nvPr>
        </p:nvSpPr>
        <p:spPr>
          <a:xfrm>
            <a:off x="331531" y="81721"/>
            <a:ext cx="10515600" cy="744189"/>
          </a:xfrm>
        </p:spPr>
        <p:txBody>
          <a:bodyPr/>
          <a:lstStyle/>
          <a:p>
            <a:r>
              <a:rPr lang="nl-NL" dirty="0">
                <a:solidFill>
                  <a:srgbClr val="6C63FF"/>
                </a:solidFill>
              </a:rPr>
              <a:t>Implementation – VLM Screen Describer</a:t>
            </a:r>
          </a:p>
        </p:txBody>
      </p:sp>
      <p:sp>
        <p:nvSpPr>
          <p:cNvPr id="2" name="Tekstvak 8">
            <a:extLst>
              <a:ext uri="{FF2B5EF4-FFF2-40B4-BE49-F238E27FC236}">
                <a16:creationId xmlns:a16="http://schemas.microsoft.com/office/drawing/2014/main" id="{57E07BF1-5030-9720-3788-E2D8CDD3FB53}"/>
              </a:ext>
            </a:extLst>
          </p:cNvPr>
          <p:cNvSpPr txBox="1"/>
          <p:nvPr/>
        </p:nvSpPr>
        <p:spPr>
          <a:xfrm>
            <a:off x="331531" y="1275627"/>
            <a:ext cx="9990340" cy="5693866"/>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Model selection phase</a:t>
            </a:r>
          </a:p>
          <a:p>
            <a:pPr marL="742950" lvl="1" indent="-285750">
              <a:buClr>
                <a:srgbClr val="6C63FF"/>
              </a:buClr>
              <a:buFont typeface="Wingdings" panose="05000000000000000000" pitchFamily="2" charset="2"/>
              <a:buChar char="§"/>
            </a:pPr>
            <a:r>
              <a:rPr lang="en-GB" sz="2800" dirty="0">
                <a:solidFill>
                  <a:srgbClr val="474444"/>
                </a:solidFill>
              </a:rPr>
              <a:t>Compare </a:t>
            </a:r>
            <a:r>
              <a:rPr lang="en-GB" sz="2800" b="1" dirty="0">
                <a:solidFill>
                  <a:srgbClr val="474444"/>
                </a:solidFill>
              </a:rPr>
              <a:t>8 models</a:t>
            </a:r>
          </a:p>
          <a:p>
            <a:pPr marL="1200150" lvl="2" indent="-285750">
              <a:buClr>
                <a:srgbClr val="6C63FF"/>
              </a:buClr>
              <a:buFont typeface="Wingdings" panose="05000000000000000000" pitchFamily="2" charset="2"/>
              <a:buChar char="§"/>
            </a:pPr>
            <a:r>
              <a:rPr lang="en-GB" sz="2800" b="1" dirty="0">
                <a:solidFill>
                  <a:srgbClr val="474444"/>
                </a:solidFill>
              </a:rPr>
              <a:t>4 instantly visibly unfit </a:t>
            </a:r>
            <a:r>
              <a:rPr lang="en-GB" sz="2800" dirty="0">
                <a:solidFill>
                  <a:srgbClr val="474444"/>
                </a:solidFill>
              </a:rPr>
              <a:t>(≤ 11B)</a:t>
            </a:r>
          </a:p>
          <a:p>
            <a:pPr marL="1200150" lvl="2" indent="-285750">
              <a:buClr>
                <a:srgbClr val="6C63FF"/>
              </a:buClr>
              <a:buFont typeface="Wingdings" panose="05000000000000000000" pitchFamily="2" charset="2"/>
              <a:buChar char="§"/>
            </a:pPr>
            <a:r>
              <a:rPr lang="en-GB" sz="2800" b="1" dirty="0">
                <a:solidFill>
                  <a:srgbClr val="474444"/>
                </a:solidFill>
              </a:rPr>
              <a:t>2 proved unfit </a:t>
            </a:r>
            <a:r>
              <a:rPr lang="en-GB" sz="2800" dirty="0">
                <a:solidFill>
                  <a:srgbClr val="474444"/>
                </a:solidFill>
              </a:rPr>
              <a:t>after zero-shot (≤ 90B)</a:t>
            </a:r>
          </a:p>
          <a:p>
            <a:pPr marL="1200150" lvl="2" indent="-285750">
              <a:buClr>
                <a:srgbClr val="6C63FF"/>
              </a:buClr>
              <a:buFont typeface="Wingdings" panose="05000000000000000000" pitchFamily="2" charset="2"/>
              <a:buChar char="§"/>
            </a:pPr>
            <a:endParaRPr lang="en-GB" sz="2800" dirty="0">
              <a:solidFill>
                <a:srgbClr val="474444"/>
              </a:solidFill>
            </a:endParaRPr>
          </a:p>
          <a:p>
            <a:pPr marL="1200150" lvl="2" indent="-285750">
              <a:buClr>
                <a:srgbClr val="6C63FF"/>
              </a:buClr>
              <a:buFont typeface="Wingdings" panose="05000000000000000000" pitchFamily="2" charset="2"/>
              <a:buChar char="§"/>
            </a:pPr>
            <a:r>
              <a:rPr lang="en-GB" sz="2800" dirty="0">
                <a:solidFill>
                  <a:srgbClr val="474444"/>
                </a:solidFill>
              </a:rPr>
              <a:t>Remaining 2 were tested on </a:t>
            </a:r>
            <a:r>
              <a:rPr lang="en-GB" sz="2800" b="1" dirty="0">
                <a:solidFill>
                  <a:srgbClr val="474444"/>
                </a:solidFill>
              </a:rPr>
              <a:t>6 prompts</a:t>
            </a:r>
          </a:p>
          <a:p>
            <a:pPr marL="1200150" lvl="2" indent="-285750">
              <a:buClr>
                <a:srgbClr val="6C63FF"/>
              </a:buClr>
              <a:buFont typeface="Wingdings" panose="05000000000000000000" pitchFamily="2" charset="2"/>
              <a:buChar char="§"/>
            </a:pPr>
            <a:r>
              <a:rPr lang="en-GB" sz="2800" b="1" i="1" dirty="0">
                <a:solidFill>
                  <a:srgbClr val="474444"/>
                </a:solidFill>
              </a:rPr>
              <a:t>Best: </a:t>
            </a:r>
            <a:r>
              <a:rPr lang="en-GB" sz="2800" b="1" i="1" dirty="0" err="1">
                <a:solidFill>
                  <a:srgbClr val="474444"/>
                </a:solidFill>
              </a:rPr>
              <a:t>LLaMa</a:t>
            </a:r>
            <a:r>
              <a:rPr lang="en-GB" sz="2800" b="1" i="1" dirty="0">
                <a:solidFill>
                  <a:srgbClr val="474444"/>
                </a:solidFill>
              </a:rPr>
              <a:t> 4 Maverick (17B x 128E)</a:t>
            </a: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Prompt tuning phase</a:t>
            </a:r>
          </a:p>
          <a:p>
            <a:pPr marL="742950" lvl="1" indent="-285750">
              <a:buClr>
                <a:srgbClr val="6C63FF"/>
              </a:buClr>
              <a:buFont typeface="Wingdings" panose="05000000000000000000" pitchFamily="2" charset="2"/>
              <a:buChar char="§"/>
            </a:pPr>
            <a:r>
              <a:rPr lang="en-GB" sz="2800" dirty="0">
                <a:solidFill>
                  <a:srgbClr val="474444"/>
                </a:solidFill>
              </a:rPr>
              <a:t>Best model </a:t>
            </a:r>
          </a:p>
          <a:p>
            <a:pPr marL="742950" lvl="1" indent="-285750">
              <a:buClr>
                <a:srgbClr val="6C63FF"/>
              </a:buClr>
              <a:buFont typeface="Wingdings" panose="05000000000000000000" pitchFamily="2" charset="2"/>
              <a:buChar char="§"/>
            </a:pPr>
            <a:r>
              <a:rPr lang="en-GB" sz="2800" b="1" dirty="0">
                <a:solidFill>
                  <a:srgbClr val="474444"/>
                </a:solidFill>
              </a:rPr>
              <a:t>6 Iterations </a:t>
            </a:r>
            <a:r>
              <a:rPr lang="en-GB" sz="2800" dirty="0">
                <a:solidFill>
                  <a:srgbClr val="474444"/>
                </a:solidFill>
              </a:rPr>
              <a:t>of refinement based on </a:t>
            </a:r>
            <a:r>
              <a:rPr lang="en-GB" sz="2800" b="1" dirty="0">
                <a:solidFill>
                  <a:srgbClr val="474444"/>
                </a:solidFill>
              </a:rPr>
              <a:t>Judge feedback</a:t>
            </a:r>
          </a:p>
          <a:p>
            <a:pPr marL="742950" lvl="1"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endParaRPr lang="en-GB" sz="2800" dirty="0">
              <a:solidFill>
                <a:srgbClr val="474444"/>
              </a:solidFill>
            </a:endParaRPr>
          </a:p>
        </p:txBody>
      </p:sp>
    </p:spTree>
    <p:extLst>
      <p:ext uri="{BB962C8B-B14F-4D97-AF65-F5344CB8AC3E}">
        <p14:creationId xmlns:p14="http://schemas.microsoft.com/office/powerpoint/2010/main" val="219270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2E19-E648-AB03-8A37-02B8C7C4AB03}"/>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BEB64D4D-A686-0478-150A-05030036981A}"/>
              </a:ext>
            </a:extLst>
          </p:cNvPr>
          <p:cNvSpPr>
            <a:spLocks noGrp="1"/>
          </p:cNvSpPr>
          <p:nvPr>
            <p:ph type="title"/>
          </p:nvPr>
        </p:nvSpPr>
        <p:spPr>
          <a:xfrm>
            <a:off x="331531" y="81721"/>
            <a:ext cx="10515600" cy="744189"/>
          </a:xfrm>
        </p:spPr>
        <p:txBody>
          <a:bodyPr/>
          <a:lstStyle/>
          <a:p>
            <a:r>
              <a:rPr lang="nl-NL" dirty="0">
                <a:solidFill>
                  <a:srgbClr val="6C63FF"/>
                </a:solidFill>
              </a:rPr>
              <a:t>Result – VLM Screen Describer</a:t>
            </a:r>
          </a:p>
        </p:txBody>
      </p:sp>
      <p:sp>
        <p:nvSpPr>
          <p:cNvPr id="2" name="Tekstvak 8">
            <a:extLst>
              <a:ext uri="{FF2B5EF4-FFF2-40B4-BE49-F238E27FC236}">
                <a16:creationId xmlns:a16="http://schemas.microsoft.com/office/drawing/2014/main" id="{ABC099CE-8860-EBE3-8A49-10EAAE28B567}"/>
              </a:ext>
            </a:extLst>
          </p:cNvPr>
          <p:cNvSpPr txBox="1"/>
          <p:nvPr/>
        </p:nvSpPr>
        <p:spPr>
          <a:xfrm>
            <a:off x="331531" y="1275627"/>
            <a:ext cx="7588103" cy="4832092"/>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endParaRPr lang="en-GB" sz="2800" b="1" dirty="0">
              <a:solidFill>
                <a:srgbClr val="474444"/>
              </a:solidFill>
            </a:endParaRPr>
          </a:p>
          <a:p>
            <a:pPr>
              <a:buClr>
                <a:srgbClr val="6C63FF"/>
              </a:buClr>
            </a:pPr>
            <a:r>
              <a:rPr lang="en-GB" sz="2800" dirty="0">
                <a:solidFill>
                  <a:srgbClr val="474444"/>
                </a:solidFill>
              </a:rPr>
              <a:t>SEE Scores:</a:t>
            </a:r>
          </a:p>
          <a:p>
            <a:pPr marL="285750" indent="-285750">
              <a:buClr>
                <a:srgbClr val="6C63FF"/>
              </a:buClr>
              <a:buFont typeface="Wingdings" panose="05000000000000000000" pitchFamily="2" charset="2"/>
              <a:buChar char="§"/>
            </a:pPr>
            <a:r>
              <a:rPr lang="en-GB" sz="2800" b="1" dirty="0">
                <a:solidFill>
                  <a:srgbClr val="474444"/>
                </a:solidFill>
              </a:rPr>
              <a:t>37% </a:t>
            </a:r>
            <a:r>
              <a:rPr lang="en-GB" sz="2800" dirty="0">
                <a:solidFill>
                  <a:srgbClr val="474444"/>
                </a:solidFill>
              </a:rPr>
              <a:t>Overall Pass</a:t>
            </a:r>
            <a:endParaRPr lang="en-GB" sz="2800" b="1" dirty="0">
              <a:solidFill>
                <a:srgbClr val="474444"/>
              </a:solidFill>
            </a:endParaRPr>
          </a:p>
          <a:p>
            <a:pPr marL="742950" lvl="1" indent="-285750">
              <a:buClr>
                <a:srgbClr val="6C63FF"/>
              </a:buClr>
              <a:buFont typeface="Wingdings" panose="05000000000000000000" pitchFamily="2" charset="2"/>
              <a:buChar char="§"/>
            </a:pPr>
            <a:r>
              <a:rPr lang="en-GB" sz="2800" b="1" dirty="0">
                <a:solidFill>
                  <a:srgbClr val="474444"/>
                </a:solidFill>
              </a:rPr>
              <a:t>40% </a:t>
            </a:r>
            <a:r>
              <a:rPr lang="en-GB" sz="2800" dirty="0">
                <a:solidFill>
                  <a:srgbClr val="474444"/>
                </a:solidFill>
              </a:rPr>
              <a:t>Reference pass</a:t>
            </a:r>
          </a:p>
          <a:p>
            <a:pPr marL="742950" lvl="1" indent="-285750">
              <a:buClr>
                <a:srgbClr val="6C63FF"/>
              </a:buClr>
              <a:buFont typeface="Wingdings" panose="05000000000000000000" pitchFamily="2" charset="2"/>
              <a:buChar char="§"/>
            </a:pPr>
            <a:r>
              <a:rPr lang="en-GB" sz="2800" b="1" dirty="0">
                <a:solidFill>
                  <a:srgbClr val="474444"/>
                </a:solidFill>
              </a:rPr>
              <a:t>87% </a:t>
            </a:r>
            <a:r>
              <a:rPr lang="en-GB" sz="2800" dirty="0">
                <a:solidFill>
                  <a:srgbClr val="474444"/>
                </a:solidFill>
              </a:rPr>
              <a:t>Must-Include pass</a:t>
            </a:r>
          </a:p>
          <a:p>
            <a:pPr>
              <a:buClr>
                <a:srgbClr val="6C63FF"/>
              </a:buCl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User study</a:t>
            </a:r>
          </a:p>
          <a:p>
            <a:pPr marL="742950" lvl="1" indent="-285750">
              <a:buClr>
                <a:srgbClr val="6C63FF"/>
              </a:buClr>
              <a:buFont typeface="Wingdings" panose="05000000000000000000" pitchFamily="2" charset="2"/>
              <a:buChar char="§"/>
            </a:pPr>
            <a:r>
              <a:rPr lang="en-GB" sz="2800" dirty="0">
                <a:solidFill>
                  <a:srgbClr val="474444"/>
                </a:solidFill>
              </a:rPr>
              <a:t>Usefulness in daily work: </a:t>
            </a:r>
            <a:r>
              <a:rPr lang="en-GB" sz="2800" b="1" dirty="0">
                <a:solidFill>
                  <a:srgbClr val="474444"/>
                </a:solidFill>
              </a:rPr>
              <a:t>5.0/5.0</a:t>
            </a:r>
          </a:p>
          <a:p>
            <a:pPr marL="742950" lvl="1" indent="-285750">
              <a:buClr>
                <a:srgbClr val="6C63FF"/>
              </a:buClr>
              <a:buFont typeface="Wingdings" panose="05000000000000000000" pitchFamily="2" charset="2"/>
              <a:buChar char="§"/>
            </a:pPr>
            <a:r>
              <a:rPr lang="en-GB" sz="2800" dirty="0">
                <a:solidFill>
                  <a:srgbClr val="474444"/>
                </a:solidFill>
              </a:rPr>
              <a:t>Increased independence: </a:t>
            </a:r>
            <a:r>
              <a:rPr lang="en-GB" sz="2800" b="1" dirty="0">
                <a:solidFill>
                  <a:srgbClr val="474444"/>
                </a:solidFill>
              </a:rPr>
              <a:t>4.83/5.0</a:t>
            </a:r>
          </a:p>
          <a:p>
            <a:pPr marL="742950" lvl="1" indent="-285750">
              <a:buClr>
                <a:srgbClr val="6C63FF"/>
              </a:buClr>
              <a:buFont typeface="Wingdings" panose="05000000000000000000" pitchFamily="2" charset="2"/>
              <a:buChar char="§"/>
            </a:pPr>
            <a:r>
              <a:rPr lang="en-GB" sz="2800" dirty="0">
                <a:solidFill>
                  <a:srgbClr val="474444"/>
                </a:solidFill>
              </a:rPr>
              <a:t>Improved overview vs screen reader: </a:t>
            </a:r>
            <a:r>
              <a:rPr lang="en-GB" sz="2800" b="1" dirty="0">
                <a:solidFill>
                  <a:srgbClr val="474444"/>
                </a:solidFill>
              </a:rPr>
              <a:t>4.83/5.0</a:t>
            </a:r>
          </a:p>
          <a:p>
            <a:pPr marL="285750" indent="-285750">
              <a:buClr>
                <a:srgbClr val="6C63FF"/>
              </a:buClr>
              <a:buFont typeface="Wingdings" panose="05000000000000000000" pitchFamily="2" charset="2"/>
              <a:buChar char="§"/>
            </a:pPr>
            <a:endParaRPr lang="en-GB" sz="2800" dirty="0">
              <a:solidFill>
                <a:srgbClr val="474444"/>
              </a:solidFill>
            </a:endParaRPr>
          </a:p>
        </p:txBody>
      </p:sp>
      <p:pic>
        <p:nvPicPr>
          <p:cNvPr id="5" name="Picture 4" descr="A graph of a number of different colored bars&#10;&#10;AI-generated content may be incorrect.">
            <a:extLst>
              <a:ext uri="{FF2B5EF4-FFF2-40B4-BE49-F238E27FC236}">
                <a16:creationId xmlns:a16="http://schemas.microsoft.com/office/drawing/2014/main" id="{64C30317-5BE5-2999-AEF3-BFD56B73B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03881"/>
            <a:ext cx="5790880" cy="3861849"/>
          </a:xfrm>
          <a:prstGeom prst="rect">
            <a:avLst/>
          </a:prstGeom>
        </p:spPr>
      </p:pic>
    </p:spTree>
    <p:extLst>
      <p:ext uri="{BB962C8B-B14F-4D97-AF65-F5344CB8AC3E}">
        <p14:creationId xmlns:p14="http://schemas.microsoft.com/office/powerpoint/2010/main" val="976703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210AD-5DF4-9EBE-830D-3D87C375659B}"/>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C064B5D9-BAD7-DFA9-AD1D-12789CE1B3B7}"/>
              </a:ext>
            </a:extLst>
          </p:cNvPr>
          <p:cNvSpPr>
            <a:spLocks noGrp="1"/>
          </p:cNvSpPr>
          <p:nvPr>
            <p:ph type="title"/>
          </p:nvPr>
        </p:nvSpPr>
        <p:spPr>
          <a:xfrm>
            <a:off x="309966" y="81721"/>
            <a:ext cx="7035330" cy="744189"/>
          </a:xfrm>
        </p:spPr>
        <p:txBody>
          <a:bodyPr/>
          <a:lstStyle/>
          <a:p>
            <a:r>
              <a:rPr lang="nl-NL" dirty="0">
                <a:solidFill>
                  <a:srgbClr val="6C63FF"/>
                </a:solidFill>
              </a:rPr>
              <a:t>Result – VLM Screen Describer</a:t>
            </a:r>
          </a:p>
        </p:txBody>
      </p:sp>
      <p:pic>
        <p:nvPicPr>
          <p:cNvPr id="3" name="Picture 2">
            <a:extLst>
              <a:ext uri="{FF2B5EF4-FFF2-40B4-BE49-F238E27FC236}">
                <a16:creationId xmlns:a16="http://schemas.microsoft.com/office/drawing/2014/main" id="{AFDFF37B-7118-5ADA-102A-D8490CD95528}"/>
              </a:ext>
            </a:extLst>
          </p:cNvPr>
          <p:cNvPicPr>
            <a:picLocks noChangeAspect="1"/>
          </p:cNvPicPr>
          <p:nvPr/>
        </p:nvPicPr>
        <p:blipFill>
          <a:blip r:embed="rId3"/>
          <a:stretch>
            <a:fillRect/>
          </a:stretch>
        </p:blipFill>
        <p:spPr>
          <a:xfrm>
            <a:off x="309966" y="825910"/>
            <a:ext cx="4998203" cy="5637203"/>
          </a:xfrm>
          <a:prstGeom prst="rect">
            <a:avLst/>
          </a:prstGeom>
        </p:spPr>
      </p:pic>
    </p:spTree>
    <p:extLst>
      <p:ext uri="{BB962C8B-B14F-4D97-AF65-F5344CB8AC3E}">
        <p14:creationId xmlns:p14="http://schemas.microsoft.com/office/powerpoint/2010/main" val="2587570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A05FC-CFC0-E6A4-44A1-4EA8EA421BFA}"/>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0E3944B3-DEA9-2248-6EB3-41C27D58A87C}"/>
              </a:ext>
            </a:extLst>
          </p:cNvPr>
          <p:cNvSpPr txBox="1"/>
          <p:nvPr/>
        </p:nvSpPr>
        <p:spPr>
          <a:xfrm>
            <a:off x="772159" y="0"/>
            <a:ext cx="5323841" cy="7109639"/>
          </a:xfrm>
          <a:prstGeom prst="rect">
            <a:avLst/>
          </a:prstGeom>
          <a:noFill/>
        </p:spPr>
        <p:txBody>
          <a:bodyPr wrap="square" rtlCol="0">
            <a:spAutoFit/>
          </a:bodyPr>
          <a:lstStyle/>
          <a:p>
            <a:pPr>
              <a:buClr>
                <a:srgbClr val="6C63FF"/>
              </a:buClr>
            </a:pPr>
            <a:r>
              <a:rPr lang="en-GB" sz="1100" dirty="0">
                <a:solidFill>
                  <a:schemeClr val="accent3">
                    <a:lumMod val="50000"/>
                  </a:schemeClr>
                </a:solidFill>
              </a:rPr>
              <a:t>https://formulieren.geleidehond.nl/form-58970/steun-met-een-donatie</a:t>
            </a:r>
          </a:p>
          <a:p>
            <a:pPr>
              <a:buClr>
                <a:srgbClr val="6C63FF"/>
              </a:buClr>
            </a:pPr>
            <a:endParaRPr lang="en-GB" sz="1100" dirty="0">
              <a:solidFill>
                <a:schemeClr val="accent3">
                  <a:lumMod val="50000"/>
                </a:schemeClr>
              </a:solidFill>
            </a:endParaRPr>
          </a:p>
          <a:p>
            <a:pPr>
              <a:buClr>
                <a:srgbClr val="6C63FF"/>
              </a:buClr>
            </a:pPr>
            <a:r>
              <a:rPr lang="en-GB" sz="1100" dirty="0">
                <a:solidFill>
                  <a:schemeClr val="accent3">
                    <a:lumMod val="50000"/>
                  </a:schemeClr>
                </a:solidFill>
              </a:rPr>
              <a:t>**The list of elements spoken by the screen reader:**</a:t>
            </a:r>
          </a:p>
          <a:p>
            <a:pPr>
              <a:buClr>
                <a:srgbClr val="6C63FF"/>
              </a:buClr>
            </a:pPr>
            <a:r>
              <a:rPr lang="en-GB" sz="1100" dirty="0">
                <a:solidFill>
                  <a:schemeClr val="accent3">
                    <a:lumMod val="50000"/>
                  </a:schemeClr>
                </a:solidFill>
              </a:rPr>
              <a:t>Help us with a donation.</a:t>
            </a:r>
          </a:p>
          <a:p>
            <a:pPr>
              <a:buClr>
                <a:srgbClr val="6C63FF"/>
              </a:buClr>
            </a:pPr>
            <a:r>
              <a:rPr lang="en-GB" sz="1100" dirty="0">
                <a:solidFill>
                  <a:schemeClr val="accent3">
                    <a:lumMod val="50000"/>
                  </a:schemeClr>
                </a:solidFill>
              </a:rPr>
              <a:t>Main region.</a:t>
            </a:r>
          </a:p>
          <a:p>
            <a:pPr>
              <a:buClr>
                <a:srgbClr val="6C63FF"/>
              </a:buClr>
            </a:pPr>
            <a:r>
              <a:rPr lang="en-GB" sz="1100" dirty="0">
                <a:solidFill>
                  <a:schemeClr val="accent3">
                    <a:lumMod val="50000"/>
                  </a:schemeClr>
                </a:solidFill>
              </a:rPr>
              <a:t>Unlabelled image.</a:t>
            </a:r>
          </a:p>
          <a:p>
            <a:pPr>
              <a:buClr>
                <a:srgbClr val="6C63FF"/>
              </a:buClr>
            </a:pPr>
            <a:r>
              <a:rPr lang="en-GB" sz="1100" dirty="0">
                <a:solidFill>
                  <a:schemeClr val="accent3">
                    <a:lumMod val="50000"/>
                  </a:schemeClr>
                </a:solidFill>
              </a:rPr>
              <a:t>Link. What we do.</a:t>
            </a:r>
          </a:p>
          <a:p>
            <a:pPr>
              <a:buClr>
                <a:srgbClr val="6C63FF"/>
              </a:buClr>
            </a:pPr>
            <a:r>
              <a:rPr lang="en-GB" sz="1100" dirty="0">
                <a:solidFill>
                  <a:schemeClr val="accent3">
                    <a:lumMod val="50000"/>
                  </a:schemeClr>
                </a:solidFill>
              </a:rPr>
              <a:t>Link. What you can do.</a:t>
            </a:r>
          </a:p>
          <a:p>
            <a:pPr>
              <a:buClr>
                <a:srgbClr val="6C63FF"/>
              </a:buClr>
            </a:pPr>
            <a:r>
              <a:rPr lang="en-GB" sz="1100" dirty="0">
                <a:solidFill>
                  <a:schemeClr val="accent3">
                    <a:lumMod val="50000"/>
                  </a:schemeClr>
                </a:solidFill>
              </a:rPr>
              <a:t>Link. Who we are.</a:t>
            </a:r>
          </a:p>
          <a:p>
            <a:pPr>
              <a:buClr>
                <a:srgbClr val="6C63FF"/>
              </a:buClr>
            </a:pPr>
            <a:r>
              <a:rPr lang="en-GB" sz="1100" dirty="0">
                <a:solidFill>
                  <a:schemeClr val="accent3">
                    <a:lumMod val="50000"/>
                  </a:schemeClr>
                </a:solidFill>
              </a:rPr>
              <a:t>CBF recognised charity. Image.</a:t>
            </a:r>
          </a:p>
          <a:p>
            <a:pPr>
              <a:buClr>
                <a:srgbClr val="6C63FF"/>
              </a:buClr>
            </a:pPr>
            <a:r>
              <a:rPr lang="en-GB" sz="1100" dirty="0">
                <a:solidFill>
                  <a:schemeClr val="accent3">
                    <a:lumMod val="50000"/>
                  </a:schemeClr>
                </a:solidFill>
              </a:rPr>
              <a:t>Privacy guarantee. Image.</a:t>
            </a:r>
          </a:p>
          <a:p>
            <a:pPr>
              <a:buClr>
                <a:srgbClr val="6C63FF"/>
              </a:buClr>
            </a:pPr>
            <a:r>
              <a:rPr lang="en-GB" sz="1100" dirty="0">
                <a:solidFill>
                  <a:schemeClr val="accent3">
                    <a:lumMod val="50000"/>
                  </a:schemeClr>
                </a:solidFill>
              </a:rPr>
              <a:t>Heading level 2. Support us with a donation.</a:t>
            </a:r>
          </a:p>
          <a:p>
            <a:pPr>
              <a:buClr>
                <a:srgbClr val="6C63FF"/>
              </a:buClr>
            </a:pPr>
            <a:r>
              <a:rPr lang="en-GB" sz="1100" dirty="0">
                <a:solidFill>
                  <a:schemeClr val="accent3">
                    <a:lumMod val="50000"/>
                  </a:schemeClr>
                </a:solidFill>
              </a:rPr>
              <a:t>Heading level 2. Why your donation matters.</a:t>
            </a:r>
          </a:p>
          <a:p>
            <a:pPr>
              <a:buClr>
                <a:srgbClr val="6C63FF"/>
              </a:buClr>
            </a:pPr>
            <a:r>
              <a:rPr lang="en-GB" sz="1100" dirty="0">
                <a:solidFill>
                  <a:schemeClr val="accent3">
                    <a:lumMod val="50000"/>
                  </a:schemeClr>
                </a:solidFill>
              </a:rPr>
              <a:t>For many people with a disability, assistance dogs are invaluable. An assistance dog increases their freedom of movement and independence. Breeding, caring for and training these dogs costs a lot of money. KNGF receives no government funding and is largely dependent on gifts and donations. With your donation, we can continue to train dogs for this valuable work now and in the future. Thank you very much for your support!</a:t>
            </a:r>
          </a:p>
          <a:p>
            <a:pPr>
              <a:buClr>
                <a:srgbClr val="6C63FF"/>
              </a:buClr>
            </a:pPr>
            <a:r>
              <a:rPr lang="en-GB" sz="1100" dirty="0">
                <a:solidFill>
                  <a:schemeClr val="accent3">
                    <a:lumMod val="50000"/>
                  </a:schemeClr>
                </a:solidFill>
              </a:rPr>
              <a:t>Frequency asterisk.</a:t>
            </a:r>
          </a:p>
          <a:p>
            <a:pPr>
              <a:buClr>
                <a:srgbClr val="6C63FF"/>
              </a:buClr>
            </a:pPr>
            <a:r>
              <a:rPr lang="en-GB" sz="1100" dirty="0">
                <a:solidFill>
                  <a:schemeClr val="accent3">
                    <a:lumMod val="50000"/>
                  </a:schemeClr>
                </a:solidFill>
              </a:rPr>
              <a:t>One-time. Radio button not selected.</a:t>
            </a:r>
          </a:p>
          <a:p>
            <a:pPr>
              <a:buClr>
                <a:srgbClr val="6C63FF"/>
              </a:buClr>
            </a:pPr>
            <a:r>
              <a:rPr lang="en-GB" sz="1100" dirty="0">
                <a:solidFill>
                  <a:schemeClr val="accent3">
                    <a:lumMod val="50000"/>
                  </a:schemeClr>
                </a:solidFill>
              </a:rPr>
              <a:t>One-time.</a:t>
            </a:r>
          </a:p>
          <a:p>
            <a:pPr>
              <a:buClr>
                <a:srgbClr val="6C63FF"/>
              </a:buClr>
            </a:pPr>
            <a:r>
              <a:rPr lang="en-GB" sz="1100" dirty="0">
                <a:solidFill>
                  <a:schemeClr val="accent3">
                    <a:lumMod val="50000"/>
                  </a:schemeClr>
                </a:solidFill>
              </a:rPr>
              <a:t>Monthly. Radio button selected.</a:t>
            </a:r>
          </a:p>
          <a:p>
            <a:pPr>
              <a:buClr>
                <a:srgbClr val="6C63FF"/>
              </a:buClr>
            </a:pPr>
            <a:r>
              <a:rPr lang="en-GB" sz="1100" dirty="0">
                <a:solidFill>
                  <a:schemeClr val="accent3">
                    <a:lumMod val="50000"/>
                  </a:schemeClr>
                </a:solidFill>
              </a:rPr>
              <a:t>Monthly.</a:t>
            </a:r>
          </a:p>
          <a:p>
            <a:pPr>
              <a:buClr>
                <a:srgbClr val="6C63FF"/>
              </a:buClr>
            </a:pPr>
            <a:r>
              <a:rPr lang="en-GB" sz="1100" dirty="0">
                <a:solidFill>
                  <a:schemeClr val="accent3">
                    <a:lumMod val="50000"/>
                  </a:schemeClr>
                </a:solidFill>
              </a:rPr>
              <a:t>Donation amount asterisk.</a:t>
            </a:r>
          </a:p>
          <a:p>
            <a:pPr>
              <a:buClr>
                <a:srgbClr val="6C63FF"/>
              </a:buClr>
            </a:pPr>
            <a:r>
              <a:rPr lang="en-GB" sz="1100" dirty="0">
                <a:solidFill>
                  <a:schemeClr val="accent3">
                    <a:lumMod val="50000"/>
                  </a:schemeClr>
                </a:solidFill>
              </a:rPr>
              <a:t>5\. Radio button not selected.</a:t>
            </a:r>
          </a:p>
          <a:p>
            <a:pPr>
              <a:buClr>
                <a:srgbClr val="6C63FF"/>
              </a:buClr>
            </a:pPr>
            <a:r>
              <a:rPr lang="en-GB" sz="1100" dirty="0">
                <a:solidFill>
                  <a:schemeClr val="accent3">
                    <a:lumMod val="50000"/>
                  </a:schemeClr>
                </a:solidFill>
              </a:rPr>
              <a:t>5\.</a:t>
            </a:r>
          </a:p>
          <a:p>
            <a:pPr>
              <a:buClr>
                <a:srgbClr val="6C63FF"/>
              </a:buClr>
            </a:pPr>
            <a:r>
              <a:rPr lang="en-GB" sz="1100" dirty="0">
                <a:solidFill>
                  <a:schemeClr val="accent3">
                    <a:lumMod val="50000"/>
                  </a:schemeClr>
                </a:solidFill>
              </a:rPr>
              <a:t>10\. Radio button selected.</a:t>
            </a:r>
          </a:p>
          <a:p>
            <a:pPr>
              <a:buClr>
                <a:srgbClr val="6C63FF"/>
              </a:buClr>
            </a:pPr>
            <a:r>
              <a:rPr lang="en-GB" sz="1100" dirty="0">
                <a:solidFill>
                  <a:schemeClr val="accent3">
                    <a:lumMod val="50000"/>
                  </a:schemeClr>
                </a:solidFill>
              </a:rPr>
              <a:t>10\.</a:t>
            </a:r>
          </a:p>
          <a:p>
            <a:pPr>
              <a:buClr>
                <a:srgbClr val="6C63FF"/>
              </a:buClr>
            </a:pPr>
            <a:r>
              <a:rPr lang="en-GB" sz="1100" dirty="0">
                <a:solidFill>
                  <a:schemeClr val="accent3">
                    <a:lumMod val="50000"/>
                  </a:schemeClr>
                </a:solidFill>
              </a:rPr>
              <a:t>15\. Radio button not selected.</a:t>
            </a:r>
          </a:p>
          <a:p>
            <a:pPr>
              <a:buClr>
                <a:srgbClr val="6C63FF"/>
              </a:buClr>
            </a:pPr>
            <a:r>
              <a:rPr lang="en-GB" sz="1100" dirty="0">
                <a:solidFill>
                  <a:schemeClr val="accent3">
                    <a:lumMod val="50000"/>
                  </a:schemeClr>
                </a:solidFill>
              </a:rPr>
              <a:t>15\.</a:t>
            </a:r>
          </a:p>
          <a:p>
            <a:pPr>
              <a:buClr>
                <a:srgbClr val="6C63FF"/>
              </a:buClr>
            </a:pPr>
            <a:r>
              <a:rPr lang="en-GB" sz="1100" dirty="0">
                <a:solidFill>
                  <a:schemeClr val="accent3">
                    <a:lumMod val="50000"/>
                  </a:schemeClr>
                </a:solidFill>
              </a:rPr>
              <a:t>Other. Radio button not selected.</a:t>
            </a:r>
          </a:p>
          <a:p>
            <a:pPr>
              <a:buClr>
                <a:srgbClr val="6C63FF"/>
              </a:buClr>
            </a:pPr>
            <a:r>
              <a:rPr lang="en-GB" sz="1100" dirty="0">
                <a:solidFill>
                  <a:schemeClr val="accent3">
                    <a:lumMod val="50000"/>
                  </a:schemeClr>
                </a:solidFill>
              </a:rPr>
              <a:t>Other.</a:t>
            </a:r>
          </a:p>
          <a:p>
            <a:pPr>
              <a:buClr>
                <a:srgbClr val="6C63FF"/>
              </a:buClr>
            </a:pPr>
            <a:r>
              <a:rPr lang="en-GB" sz="1100" dirty="0">
                <a:solidFill>
                  <a:schemeClr val="accent3">
                    <a:lumMod val="50000"/>
                  </a:schemeClr>
                </a:solidFill>
              </a:rPr>
              <a:t>Payment method asterisk.</a:t>
            </a:r>
          </a:p>
          <a:p>
            <a:pPr>
              <a:buClr>
                <a:srgbClr val="6C63FF"/>
              </a:buClr>
            </a:pPr>
            <a:r>
              <a:rPr lang="en-GB" sz="1100" dirty="0">
                <a:solidFill>
                  <a:schemeClr val="accent3">
                    <a:lumMod val="50000"/>
                  </a:schemeClr>
                </a:solidFill>
              </a:rPr>
              <a:t>Direct debit. Radio button selected.</a:t>
            </a:r>
          </a:p>
          <a:p>
            <a:pPr>
              <a:buClr>
                <a:srgbClr val="6C63FF"/>
              </a:buClr>
            </a:pPr>
            <a:r>
              <a:rPr lang="en-GB" sz="1100" dirty="0">
                <a:solidFill>
                  <a:schemeClr val="accent3">
                    <a:lumMod val="50000"/>
                  </a:schemeClr>
                </a:solidFill>
              </a:rPr>
              <a:t>Direct debit.</a:t>
            </a:r>
          </a:p>
          <a:p>
            <a:pPr>
              <a:buClr>
                <a:srgbClr val="6C63FF"/>
              </a:buClr>
            </a:pPr>
            <a:r>
              <a:rPr lang="en-GB" sz="1100" dirty="0">
                <a:solidFill>
                  <a:schemeClr val="accent3">
                    <a:lumMod val="50000"/>
                  </a:schemeClr>
                </a:solidFill>
              </a:rPr>
              <a:t>Yes, I authorise KNGF Guide Dogs to withdraw money.</a:t>
            </a:r>
          </a:p>
          <a:p>
            <a:pPr>
              <a:buClr>
                <a:srgbClr val="6C63FF"/>
              </a:buClr>
            </a:pPr>
            <a:r>
              <a:rPr lang="en-GB" sz="1100" dirty="0">
                <a:solidFill>
                  <a:schemeClr val="accent3">
                    <a:lumMod val="50000"/>
                  </a:schemeClr>
                </a:solidFill>
              </a:rPr>
              <a:t>IBAN asterisk.</a:t>
            </a:r>
          </a:p>
          <a:p>
            <a:pPr>
              <a:buClr>
                <a:srgbClr val="6C63FF"/>
              </a:buClr>
            </a:pPr>
            <a:r>
              <a:rPr lang="en-GB" sz="1100" dirty="0">
                <a:solidFill>
                  <a:schemeClr val="accent3">
                    <a:lumMod val="50000"/>
                  </a:schemeClr>
                </a:solidFill>
              </a:rPr>
              <a:t>IBAN asterisk. Input field.</a:t>
            </a:r>
          </a:p>
          <a:p>
            <a:pPr>
              <a:buClr>
                <a:srgbClr val="6C63FF"/>
              </a:buClr>
            </a:pPr>
            <a:r>
              <a:rPr lang="en-GB" sz="1100" dirty="0">
                <a:solidFill>
                  <a:schemeClr val="accent3">
                    <a:lumMod val="50000"/>
                  </a:schemeClr>
                </a:solidFill>
              </a:rPr>
              <a:t>Heading level 5. Personal details.</a:t>
            </a:r>
          </a:p>
          <a:p>
            <a:pPr>
              <a:buClr>
                <a:srgbClr val="6C63FF"/>
              </a:buClr>
            </a:pPr>
            <a:r>
              <a:rPr lang="en-GB" sz="1100" dirty="0">
                <a:solidFill>
                  <a:schemeClr val="accent3">
                    <a:lumMod val="50000"/>
                  </a:schemeClr>
                </a:solidFill>
              </a:rPr>
              <a:t>Male asterisk. Radio button selected.</a:t>
            </a:r>
          </a:p>
          <a:p>
            <a:pPr>
              <a:buClr>
                <a:srgbClr val="6C63FF"/>
              </a:buClr>
            </a:pPr>
            <a:endParaRPr lang="en-GB" sz="500" dirty="0">
              <a:solidFill>
                <a:schemeClr val="accent3">
                  <a:lumMod val="50000"/>
                </a:schemeClr>
              </a:solidFill>
            </a:endParaRPr>
          </a:p>
        </p:txBody>
      </p:sp>
      <p:sp>
        <p:nvSpPr>
          <p:cNvPr id="7" name="Tekstvak 8">
            <a:extLst>
              <a:ext uri="{FF2B5EF4-FFF2-40B4-BE49-F238E27FC236}">
                <a16:creationId xmlns:a16="http://schemas.microsoft.com/office/drawing/2014/main" id="{D3778F11-E647-3EF6-85F0-4220DB7053F4}"/>
              </a:ext>
            </a:extLst>
          </p:cNvPr>
          <p:cNvSpPr txBox="1"/>
          <p:nvPr/>
        </p:nvSpPr>
        <p:spPr>
          <a:xfrm>
            <a:off x="6095999" y="0"/>
            <a:ext cx="4897119" cy="3985706"/>
          </a:xfrm>
          <a:prstGeom prst="rect">
            <a:avLst/>
          </a:prstGeom>
          <a:noFill/>
        </p:spPr>
        <p:txBody>
          <a:bodyPr wrap="square" rtlCol="0">
            <a:spAutoFit/>
          </a:bodyPr>
          <a:lstStyle/>
          <a:p>
            <a:pPr>
              <a:buClr>
                <a:srgbClr val="6C63FF"/>
              </a:buClr>
            </a:pPr>
            <a:r>
              <a:rPr lang="en-GB" sz="1100" dirty="0">
                <a:solidFill>
                  <a:srgbClr val="474444"/>
                </a:solidFill>
              </a:rPr>
              <a:t>Male.</a:t>
            </a:r>
          </a:p>
          <a:p>
            <a:pPr>
              <a:buClr>
                <a:srgbClr val="6C63FF"/>
              </a:buClr>
            </a:pPr>
            <a:r>
              <a:rPr lang="en-GB" sz="1100" dirty="0">
                <a:solidFill>
                  <a:srgbClr val="474444"/>
                </a:solidFill>
              </a:rPr>
              <a:t>Female asterisk. Radio button not selected.</a:t>
            </a:r>
          </a:p>
          <a:p>
            <a:pPr>
              <a:buClr>
                <a:srgbClr val="6C63FF"/>
              </a:buClr>
            </a:pPr>
            <a:r>
              <a:rPr lang="en-GB" sz="1100" dirty="0">
                <a:solidFill>
                  <a:srgbClr val="474444"/>
                </a:solidFill>
              </a:rPr>
              <a:t>Female.</a:t>
            </a:r>
          </a:p>
          <a:p>
            <a:pPr>
              <a:buClr>
                <a:srgbClr val="6C63FF"/>
              </a:buClr>
            </a:pPr>
            <a:r>
              <a:rPr lang="en-GB" sz="1100" dirty="0">
                <a:solidFill>
                  <a:srgbClr val="474444"/>
                </a:solidFill>
              </a:rPr>
              <a:t>Other asterisk. Radio button not selected.</a:t>
            </a:r>
          </a:p>
          <a:p>
            <a:pPr>
              <a:buClr>
                <a:srgbClr val="6C63FF"/>
              </a:buClr>
            </a:pPr>
            <a:r>
              <a:rPr lang="en-GB" sz="1100" dirty="0">
                <a:solidFill>
                  <a:srgbClr val="474444"/>
                </a:solidFill>
              </a:rPr>
              <a:t>Other. </a:t>
            </a:r>
          </a:p>
          <a:p>
            <a:pPr>
              <a:buClr>
                <a:srgbClr val="6C63FF"/>
              </a:buClr>
            </a:pPr>
            <a:r>
              <a:rPr lang="en-GB" sz="1100" dirty="0">
                <a:solidFill>
                  <a:srgbClr val="474444"/>
                </a:solidFill>
              </a:rPr>
              <a:t>First name asterisk.</a:t>
            </a:r>
          </a:p>
          <a:p>
            <a:pPr>
              <a:buClr>
                <a:srgbClr val="6C63FF"/>
              </a:buClr>
            </a:pPr>
            <a:r>
              <a:rPr lang="en-GB" sz="1100" dirty="0">
                <a:solidFill>
                  <a:srgbClr val="474444"/>
                </a:solidFill>
              </a:rPr>
              <a:t>First name asterisk. Input field.</a:t>
            </a:r>
          </a:p>
          <a:p>
            <a:pPr>
              <a:buClr>
                <a:srgbClr val="6C63FF"/>
              </a:buClr>
            </a:pPr>
            <a:r>
              <a:rPr lang="en-GB" sz="1100" dirty="0">
                <a:solidFill>
                  <a:srgbClr val="474444"/>
                </a:solidFill>
              </a:rPr>
              <a:t>Last name asterisk.</a:t>
            </a:r>
          </a:p>
          <a:p>
            <a:pPr>
              <a:buClr>
                <a:srgbClr val="6C63FF"/>
              </a:buClr>
            </a:pPr>
            <a:r>
              <a:rPr lang="en-GB" sz="1100" dirty="0">
                <a:solidFill>
                  <a:srgbClr val="474444"/>
                </a:solidFill>
              </a:rPr>
              <a:t>Last name asterisk. Input field.</a:t>
            </a:r>
          </a:p>
          <a:p>
            <a:pPr>
              <a:buClr>
                <a:srgbClr val="6C63FF"/>
              </a:buClr>
            </a:pPr>
            <a:r>
              <a:rPr lang="en-GB" sz="1100" dirty="0">
                <a:solidFill>
                  <a:srgbClr val="474444"/>
                </a:solidFill>
              </a:rPr>
              <a:t>Email address asterisk.</a:t>
            </a:r>
          </a:p>
          <a:p>
            <a:pPr>
              <a:buClr>
                <a:srgbClr val="6C63FF"/>
              </a:buClr>
            </a:pPr>
            <a:r>
              <a:rPr lang="en-GB" sz="1100" dirty="0">
                <a:solidFill>
                  <a:srgbClr val="474444"/>
                </a:solidFill>
              </a:rPr>
              <a:t>Email address asterisk. Input field popup.</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 Checkbox selected.</a:t>
            </a:r>
          </a:p>
          <a:p>
            <a:pPr>
              <a:buClr>
                <a:srgbClr val="6C63FF"/>
              </a:buClr>
            </a:pPr>
            <a:r>
              <a:rPr lang="en-GB" sz="1100" dirty="0">
                <a:solidFill>
                  <a:srgbClr val="474444"/>
                </a:solidFill>
              </a:rPr>
              <a:t>Yes, I would like to receive the KNGF digital newsletter, with inspiring client stories, background stories from staff, and useful tips and information.</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Click here. Checkbox not selected.</a:t>
            </a:r>
          </a:p>
          <a:p>
            <a:pPr>
              <a:buClr>
                <a:srgbClr val="6C63FF"/>
              </a:buClr>
            </a:pPr>
            <a:r>
              <a:rPr lang="en-GB" sz="1100" dirty="0">
                <a:solidFill>
                  <a:srgbClr val="474444"/>
                </a:solidFill>
              </a:rPr>
              <a:t>The data we receive through this form is processed—in accordance with GDPR legislation—to handle your request. By submitting this form, you agree to the privacy statement. Want to know more? Link. Click here.</a:t>
            </a:r>
          </a:p>
          <a:p>
            <a:pPr>
              <a:buClr>
                <a:srgbClr val="6C63FF"/>
              </a:buClr>
            </a:pPr>
            <a:r>
              <a:rPr lang="en-GB" sz="1100" dirty="0">
                <a:solidFill>
                  <a:srgbClr val="474444"/>
                </a:solidFill>
              </a:rPr>
              <a:t>Donate.</a:t>
            </a:r>
          </a:p>
          <a:p>
            <a:pPr>
              <a:buClr>
                <a:srgbClr val="6C63FF"/>
              </a:buClr>
            </a:pPr>
            <a:r>
              <a:rPr lang="en-GB" sz="1100" dirty="0">
                <a:solidFill>
                  <a:srgbClr val="474444"/>
                </a:solidFill>
              </a:rPr>
              <a:t>End of main region.</a:t>
            </a:r>
          </a:p>
        </p:txBody>
      </p:sp>
    </p:spTree>
    <p:extLst>
      <p:ext uri="{BB962C8B-B14F-4D97-AF65-F5344CB8AC3E}">
        <p14:creationId xmlns:p14="http://schemas.microsoft.com/office/powerpoint/2010/main" val="193769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3EF3E-5077-DEC4-2C41-54F9E1E3D400}"/>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E2D459F8-1FD3-54B2-7AF0-1AD4D902C6FB}"/>
              </a:ext>
            </a:extLst>
          </p:cNvPr>
          <p:cNvSpPr txBox="1"/>
          <p:nvPr/>
        </p:nvSpPr>
        <p:spPr>
          <a:xfrm>
            <a:off x="772159" y="0"/>
            <a:ext cx="5323841" cy="2800767"/>
          </a:xfrm>
          <a:prstGeom prst="rect">
            <a:avLst/>
          </a:prstGeom>
          <a:noFill/>
        </p:spPr>
        <p:txBody>
          <a:bodyPr wrap="square" rtlCol="0">
            <a:spAutoFit/>
          </a:bodyPr>
          <a:lstStyle/>
          <a:p>
            <a:pPr>
              <a:buClr>
                <a:srgbClr val="6C63FF"/>
              </a:buClr>
            </a:pPr>
            <a:r>
              <a:rPr lang="en-GB" sz="1100" dirty="0">
                <a:solidFill>
                  <a:schemeClr val="accent3">
                    <a:lumMod val="50000"/>
                  </a:schemeClr>
                </a:solidFill>
              </a:rPr>
              <a:t>This is a donation form from KNGF. The purpose of the page is to enable visitors to make a donation. At the top of the page is the KNGF Guide Dogs logo and a navigation menu with the options "What we do", "What you can do", and "Who we are".</a:t>
            </a:r>
          </a:p>
          <a:p>
            <a:pPr>
              <a:buClr>
                <a:srgbClr val="6C63FF"/>
              </a:buClr>
            </a:pPr>
            <a:endParaRPr lang="en-GB" sz="1100" dirty="0">
              <a:solidFill>
                <a:schemeClr val="accent3">
                  <a:lumMod val="50000"/>
                </a:schemeClr>
              </a:solidFill>
            </a:endParaRPr>
          </a:p>
          <a:p>
            <a:pPr>
              <a:buClr>
                <a:srgbClr val="6C63FF"/>
              </a:buClr>
            </a:pPr>
            <a:r>
              <a:rPr lang="en-GB" sz="1100" dirty="0">
                <a:solidFill>
                  <a:schemeClr val="accent3">
                    <a:lumMod val="50000"/>
                  </a:schemeClr>
                </a:solidFill>
              </a:rPr>
              <a:t>The form requests various details:</a:t>
            </a:r>
          </a:p>
          <a:p>
            <a:pPr>
              <a:buClr>
                <a:srgbClr val="6C63FF"/>
              </a:buClr>
            </a:pPr>
            <a:endParaRPr lang="en-GB" sz="1100" dirty="0">
              <a:solidFill>
                <a:schemeClr val="accent3">
                  <a:lumMod val="50000"/>
                </a:schemeClr>
              </a:solidFill>
            </a:endParaRPr>
          </a:p>
          <a:p>
            <a:pPr marL="285750" indent="-285750">
              <a:buClr>
                <a:srgbClr val="6C63FF"/>
              </a:buClr>
              <a:buFont typeface="Arial" panose="020B0604020202020204" pitchFamily="34" charset="0"/>
              <a:buChar char="•"/>
            </a:pPr>
            <a:r>
              <a:rPr lang="en-GB" sz="1100" dirty="0">
                <a:solidFill>
                  <a:schemeClr val="accent3">
                    <a:lumMod val="50000"/>
                  </a:schemeClr>
                </a:solidFill>
              </a:rPr>
              <a:t>The user can choose between a one-time or monthly donation under the heading "Frequency".</a:t>
            </a:r>
          </a:p>
          <a:p>
            <a:pPr marL="285750" indent="-285750">
              <a:buClr>
                <a:srgbClr val="6C63FF"/>
              </a:buClr>
              <a:buFont typeface="Arial" panose="020B0604020202020204" pitchFamily="34" charset="0"/>
              <a:buChar char="•"/>
            </a:pPr>
            <a:r>
              <a:rPr lang="en-GB" sz="1100" dirty="0">
                <a:solidFill>
                  <a:schemeClr val="accent3">
                    <a:lumMod val="50000"/>
                  </a:schemeClr>
                </a:solidFill>
              </a:rPr>
              <a:t>Then, the "Donation amount" can be selected: 5, 10, 15 euros, or another amount.</a:t>
            </a:r>
          </a:p>
          <a:p>
            <a:pPr marL="285750" indent="-285750">
              <a:buClr>
                <a:srgbClr val="6C63FF"/>
              </a:buClr>
              <a:buFont typeface="Arial" panose="020B0604020202020204" pitchFamily="34" charset="0"/>
              <a:buChar char="•"/>
            </a:pPr>
            <a:r>
              <a:rPr lang="en-GB" sz="1100" dirty="0">
                <a:solidFill>
                  <a:schemeClr val="accent3">
                    <a:lumMod val="50000"/>
                  </a:schemeClr>
                </a:solidFill>
              </a:rPr>
              <a:t>Under "Payment method", the user can choose between direct debit or IBAN.</a:t>
            </a:r>
          </a:p>
          <a:p>
            <a:pPr marL="285750" indent="-285750">
              <a:buClr>
                <a:srgbClr val="6C63FF"/>
              </a:buClr>
              <a:buFont typeface="Arial" panose="020B0604020202020204" pitchFamily="34" charset="0"/>
              <a:buChar char="•"/>
            </a:pPr>
            <a:r>
              <a:rPr lang="en-GB" sz="1100" dirty="0">
                <a:solidFill>
                  <a:schemeClr val="accent3">
                    <a:lumMod val="50000"/>
                  </a:schemeClr>
                </a:solidFill>
              </a:rPr>
              <a:t>In the "Personal details" section, gender, first name, last name, and email address are requested.</a:t>
            </a:r>
          </a:p>
          <a:p>
            <a:pPr marL="285750" indent="-285750">
              <a:buClr>
                <a:srgbClr val="6C63FF"/>
              </a:buClr>
              <a:buFont typeface="Arial" panose="020B0604020202020204" pitchFamily="34" charset="0"/>
              <a:buChar char="•"/>
            </a:pPr>
            <a:r>
              <a:rPr lang="en-GB" sz="1100" dirty="0">
                <a:solidFill>
                  <a:schemeClr val="accent3">
                    <a:lumMod val="50000"/>
                  </a:schemeClr>
                </a:solidFill>
              </a:rPr>
              <a:t>There is also an option to sign up for a digital newsletter.</a:t>
            </a:r>
          </a:p>
          <a:p>
            <a:pPr>
              <a:buClr>
                <a:srgbClr val="6C63FF"/>
              </a:buClr>
            </a:pPr>
            <a:endParaRPr lang="en-GB" sz="1100" dirty="0">
              <a:solidFill>
                <a:schemeClr val="accent3">
                  <a:lumMod val="50000"/>
                </a:schemeClr>
              </a:solidFill>
            </a:endParaRPr>
          </a:p>
          <a:p>
            <a:pPr>
              <a:buClr>
                <a:srgbClr val="6C63FF"/>
              </a:buClr>
            </a:pPr>
            <a:r>
              <a:rPr lang="en-GB" sz="1100" dirty="0">
                <a:solidFill>
                  <a:schemeClr val="accent3">
                    <a:lumMod val="50000"/>
                  </a:schemeClr>
                </a:solidFill>
              </a:rPr>
              <a:t>Under the heading "Why your donation matters" there is an explanation about the importance of donations for the work of KNGF.</a:t>
            </a:r>
          </a:p>
        </p:txBody>
      </p:sp>
    </p:spTree>
    <p:extLst>
      <p:ext uri="{BB962C8B-B14F-4D97-AF65-F5344CB8AC3E}">
        <p14:creationId xmlns:p14="http://schemas.microsoft.com/office/powerpoint/2010/main" val="7067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BCFD-FC46-FE13-B2AB-4154FBD42FE1}"/>
            </a:ext>
          </a:extLst>
        </p:cNvPr>
        <p:cNvGrpSpPr/>
        <p:nvPr/>
      </p:nvGrpSpPr>
      <p:grpSpPr>
        <a:xfrm>
          <a:off x="0" y="0"/>
          <a:ext cx="0" cy="0"/>
          <a:chOff x="0" y="0"/>
          <a:chExt cx="0" cy="0"/>
        </a:xfrm>
      </p:grpSpPr>
      <p:sp>
        <p:nvSpPr>
          <p:cNvPr id="9" name="Tekstvak 8">
            <a:extLst>
              <a:ext uri="{FF2B5EF4-FFF2-40B4-BE49-F238E27FC236}">
                <a16:creationId xmlns:a16="http://schemas.microsoft.com/office/drawing/2014/main" id="{E45219AE-981C-CCD5-A1AA-C3AB17D690CC}"/>
              </a:ext>
            </a:extLst>
          </p:cNvPr>
          <p:cNvSpPr txBox="1"/>
          <p:nvPr/>
        </p:nvSpPr>
        <p:spPr>
          <a:xfrm>
            <a:off x="772159" y="0"/>
            <a:ext cx="5323841" cy="2800767"/>
          </a:xfrm>
          <a:prstGeom prst="rect">
            <a:avLst/>
          </a:prstGeom>
          <a:noFill/>
        </p:spPr>
        <p:txBody>
          <a:bodyPr wrap="square" rtlCol="0">
            <a:spAutoFit/>
          </a:bodyPr>
          <a:lstStyle/>
          <a:p>
            <a:pPr>
              <a:buClr>
                <a:srgbClr val="6C63FF"/>
              </a:buClr>
            </a:pPr>
            <a:r>
              <a:rPr lang="en-GB" sz="1100" dirty="0">
                <a:solidFill>
                  <a:schemeClr val="accent3">
                    <a:lumMod val="50000"/>
                  </a:schemeClr>
                </a:solidFill>
              </a:rPr>
              <a:t>This is a donation form from KNGF. The purpose of the page is to enable visitors to make a donation. At the top of the page is the KNGF Guide Dogs logo and a navigation menu with the options "What we do", "What you can do", and "Who we are".</a:t>
            </a:r>
          </a:p>
          <a:p>
            <a:pPr>
              <a:buClr>
                <a:srgbClr val="6C63FF"/>
              </a:buClr>
            </a:pPr>
            <a:endParaRPr lang="en-GB" sz="1100" dirty="0">
              <a:solidFill>
                <a:schemeClr val="accent3">
                  <a:lumMod val="50000"/>
                </a:schemeClr>
              </a:solidFill>
            </a:endParaRPr>
          </a:p>
          <a:p>
            <a:pPr>
              <a:buClr>
                <a:srgbClr val="6C63FF"/>
              </a:buClr>
            </a:pPr>
            <a:r>
              <a:rPr lang="en-GB" sz="1100" dirty="0">
                <a:solidFill>
                  <a:schemeClr val="accent3">
                    <a:lumMod val="50000"/>
                  </a:schemeClr>
                </a:solidFill>
              </a:rPr>
              <a:t>The form requests various details:</a:t>
            </a:r>
          </a:p>
          <a:p>
            <a:pPr>
              <a:buClr>
                <a:srgbClr val="6C63FF"/>
              </a:buClr>
            </a:pPr>
            <a:endParaRPr lang="en-GB" sz="1100" dirty="0">
              <a:solidFill>
                <a:schemeClr val="accent3">
                  <a:lumMod val="50000"/>
                </a:schemeClr>
              </a:solidFill>
            </a:endParaRPr>
          </a:p>
          <a:p>
            <a:pPr marL="285750" indent="-285750">
              <a:buClr>
                <a:srgbClr val="6C63FF"/>
              </a:buClr>
              <a:buFont typeface="Arial" panose="020B0604020202020204" pitchFamily="34" charset="0"/>
              <a:buChar char="•"/>
            </a:pPr>
            <a:r>
              <a:rPr lang="en-GB" sz="1100" dirty="0">
                <a:solidFill>
                  <a:schemeClr val="accent3">
                    <a:lumMod val="50000"/>
                  </a:schemeClr>
                </a:solidFill>
              </a:rPr>
              <a:t>The user can choose between a one-time or monthly donation under the heading "Frequency".</a:t>
            </a:r>
          </a:p>
          <a:p>
            <a:pPr marL="285750" indent="-285750">
              <a:buClr>
                <a:srgbClr val="6C63FF"/>
              </a:buClr>
              <a:buFont typeface="Arial" panose="020B0604020202020204" pitchFamily="34" charset="0"/>
              <a:buChar char="•"/>
            </a:pPr>
            <a:r>
              <a:rPr lang="en-GB" sz="1100" dirty="0">
                <a:solidFill>
                  <a:schemeClr val="accent3">
                    <a:lumMod val="50000"/>
                  </a:schemeClr>
                </a:solidFill>
              </a:rPr>
              <a:t>Then, the "Donation amount" can be selected: 5, 10, 15 euros, or another amount.</a:t>
            </a:r>
          </a:p>
          <a:p>
            <a:pPr marL="285750" indent="-285750">
              <a:buClr>
                <a:srgbClr val="6C63FF"/>
              </a:buClr>
              <a:buFont typeface="Arial" panose="020B0604020202020204" pitchFamily="34" charset="0"/>
              <a:buChar char="•"/>
            </a:pPr>
            <a:r>
              <a:rPr lang="en-GB" sz="1100" dirty="0">
                <a:solidFill>
                  <a:schemeClr val="accent3">
                    <a:lumMod val="50000"/>
                  </a:schemeClr>
                </a:solidFill>
              </a:rPr>
              <a:t>Under "Payment method", the user can choose between direct debit or IBAN.</a:t>
            </a:r>
          </a:p>
          <a:p>
            <a:pPr marL="285750" indent="-285750">
              <a:buClr>
                <a:srgbClr val="6C63FF"/>
              </a:buClr>
              <a:buFont typeface="Arial" panose="020B0604020202020204" pitchFamily="34" charset="0"/>
              <a:buChar char="•"/>
            </a:pPr>
            <a:r>
              <a:rPr lang="en-GB" sz="1100" dirty="0">
                <a:solidFill>
                  <a:schemeClr val="accent3">
                    <a:lumMod val="50000"/>
                  </a:schemeClr>
                </a:solidFill>
              </a:rPr>
              <a:t>In the "Personal details" section, gender, first name, last name, and email address are requested.</a:t>
            </a:r>
          </a:p>
          <a:p>
            <a:pPr marL="285750" indent="-285750">
              <a:buClr>
                <a:srgbClr val="6C63FF"/>
              </a:buClr>
              <a:buFont typeface="Arial" panose="020B0604020202020204" pitchFamily="34" charset="0"/>
              <a:buChar char="•"/>
            </a:pPr>
            <a:r>
              <a:rPr lang="en-GB" sz="1100" dirty="0">
                <a:solidFill>
                  <a:schemeClr val="accent3">
                    <a:lumMod val="50000"/>
                  </a:schemeClr>
                </a:solidFill>
              </a:rPr>
              <a:t>There is also an option to sign up for a digital newsletter.</a:t>
            </a:r>
          </a:p>
          <a:p>
            <a:pPr>
              <a:buClr>
                <a:srgbClr val="6C63FF"/>
              </a:buClr>
            </a:pPr>
            <a:endParaRPr lang="en-GB" sz="1100" dirty="0">
              <a:solidFill>
                <a:schemeClr val="accent3">
                  <a:lumMod val="50000"/>
                </a:schemeClr>
              </a:solidFill>
            </a:endParaRPr>
          </a:p>
          <a:p>
            <a:pPr>
              <a:buClr>
                <a:srgbClr val="6C63FF"/>
              </a:buClr>
            </a:pPr>
            <a:r>
              <a:rPr lang="en-GB" sz="1100" dirty="0">
                <a:solidFill>
                  <a:schemeClr val="accent3">
                    <a:lumMod val="50000"/>
                  </a:schemeClr>
                </a:solidFill>
              </a:rPr>
              <a:t>Under the heading "Why your donation matters" there is an explanation about the importance of donations for the work of KNGF.</a:t>
            </a:r>
          </a:p>
        </p:txBody>
      </p:sp>
      <p:sp>
        <p:nvSpPr>
          <p:cNvPr id="2" name="Rectangle 1">
            <a:extLst>
              <a:ext uri="{FF2B5EF4-FFF2-40B4-BE49-F238E27FC236}">
                <a16:creationId xmlns:a16="http://schemas.microsoft.com/office/drawing/2014/main" id="{C648C5F6-3DF4-656B-DEDF-5B92FB6C71EC}"/>
              </a:ext>
            </a:extLst>
          </p:cNvPr>
          <p:cNvSpPr/>
          <p:nvPr/>
        </p:nvSpPr>
        <p:spPr>
          <a:xfrm>
            <a:off x="4041140" y="2710450"/>
            <a:ext cx="4109720" cy="1437100"/>
          </a:xfrm>
          <a:prstGeom prst="rect">
            <a:avLst/>
          </a:prstGeom>
          <a:solidFill>
            <a:schemeClr val="bg1"/>
          </a:solidFill>
          <a:ln w="762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2800" b="1" dirty="0">
                <a:solidFill>
                  <a:srgbClr val="474444"/>
                </a:solidFill>
              </a:rPr>
              <a:t>~70% length decrease</a:t>
            </a:r>
          </a:p>
        </p:txBody>
      </p:sp>
    </p:spTree>
    <p:extLst>
      <p:ext uri="{BB962C8B-B14F-4D97-AF65-F5344CB8AC3E}">
        <p14:creationId xmlns:p14="http://schemas.microsoft.com/office/powerpoint/2010/main" val="2159639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C61A3-36FE-11D1-1037-9EED8ED834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EED62C-3E1F-983F-A065-C7C0034D5D56}"/>
              </a:ext>
            </a:extLst>
          </p:cNvPr>
          <p:cNvPicPr>
            <a:picLocks noChangeAspect="1"/>
          </p:cNvPicPr>
          <p:nvPr/>
        </p:nvPicPr>
        <p:blipFill>
          <a:blip r:embed="rId3"/>
          <a:stretch>
            <a:fillRect/>
          </a:stretch>
        </p:blipFill>
        <p:spPr>
          <a:xfrm>
            <a:off x="6266677" y="0"/>
            <a:ext cx="5925323" cy="6682851"/>
          </a:xfrm>
          <a:prstGeom prst="rect">
            <a:avLst/>
          </a:prstGeom>
        </p:spPr>
      </p:pic>
      <p:sp>
        <p:nvSpPr>
          <p:cNvPr id="4" name="Rectangle 3">
            <a:extLst>
              <a:ext uri="{FF2B5EF4-FFF2-40B4-BE49-F238E27FC236}">
                <a16:creationId xmlns:a16="http://schemas.microsoft.com/office/drawing/2014/main" id="{F273C33F-5C80-05B6-1657-47A5C7C6D0ED}"/>
              </a:ext>
            </a:extLst>
          </p:cNvPr>
          <p:cNvSpPr/>
          <p:nvPr/>
        </p:nvSpPr>
        <p:spPr>
          <a:xfrm>
            <a:off x="-998220" y="0"/>
            <a:ext cx="937260" cy="597183"/>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8">
            <a:extLst>
              <a:ext uri="{FF2B5EF4-FFF2-40B4-BE49-F238E27FC236}">
                <a16:creationId xmlns:a16="http://schemas.microsoft.com/office/drawing/2014/main" id="{BC757824-DCDC-AF08-2D7D-9C0BE48DBFA7}"/>
              </a:ext>
            </a:extLst>
          </p:cNvPr>
          <p:cNvSpPr txBox="1"/>
          <p:nvPr/>
        </p:nvSpPr>
        <p:spPr>
          <a:xfrm>
            <a:off x="331638" y="1173151"/>
            <a:ext cx="5472478" cy="3539430"/>
          </a:xfrm>
          <a:prstGeom prst="rect">
            <a:avLst/>
          </a:prstGeom>
          <a:noFill/>
        </p:spPr>
        <p:txBody>
          <a:bodyPr wrap="square" rtlCol="0">
            <a:spAutoFit/>
          </a:bodyPr>
          <a:lstStyle/>
          <a:p>
            <a:pPr marL="285750" indent="-285750">
              <a:buClr>
                <a:srgbClr val="6C63FF"/>
              </a:buClr>
              <a:buFont typeface="Wingdings" panose="05000000000000000000" pitchFamily="2" charset="2"/>
              <a:buChar char="§"/>
            </a:pPr>
            <a:r>
              <a:rPr lang="en-GB" sz="2800" dirty="0">
                <a:solidFill>
                  <a:srgbClr val="474444"/>
                </a:solidFill>
              </a:rPr>
              <a:t>KNGF</a:t>
            </a:r>
          </a:p>
          <a:p>
            <a:pPr marL="742950" lvl="1" indent="-285750">
              <a:buClr>
                <a:srgbClr val="6C63FF"/>
              </a:buClr>
              <a:buFont typeface="Wingdings" panose="05000000000000000000" pitchFamily="2" charset="2"/>
              <a:buChar char="§"/>
            </a:pPr>
            <a:r>
              <a:rPr lang="en-GB" sz="2800" dirty="0">
                <a:solidFill>
                  <a:srgbClr val="474444"/>
                </a:solidFill>
              </a:rPr>
              <a:t>Dutch non-profit</a:t>
            </a:r>
          </a:p>
          <a:p>
            <a:pPr marL="742950" lvl="1" indent="-285750">
              <a:buClr>
                <a:srgbClr val="6C63FF"/>
              </a:buClr>
              <a:buFont typeface="Wingdings" panose="05000000000000000000" pitchFamily="2" charset="2"/>
              <a:buChar char="§"/>
            </a:pPr>
            <a:r>
              <a:rPr lang="en-GB" sz="2800" dirty="0">
                <a:solidFill>
                  <a:srgbClr val="474444"/>
                </a:solidFill>
              </a:rPr>
              <a:t>Provides guide dogs for visually impaired people</a:t>
            </a:r>
          </a:p>
          <a:p>
            <a:pPr marL="285750" indent="-285750">
              <a:buClr>
                <a:srgbClr val="6C63FF"/>
              </a:buClr>
              <a:buFont typeface="Wingdings" panose="05000000000000000000" pitchFamily="2" charset="2"/>
              <a:buChar char="§"/>
            </a:pPr>
            <a:endParaRPr lang="en-GB" sz="2800" dirty="0">
              <a:solidFill>
                <a:srgbClr val="474444"/>
              </a:solidFill>
            </a:endParaRPr>
          </a:p>
          <a:p>
            <a:pPr marL="285750" indent="-285750">
              <a:buClr>
                <a:srgbClr val="6C63FF"/>
              </a:buClr>
              <a:buFont typeface="Wingdings" panose="05000000000000000000" pitchFamily="2" charset="2"/>
              <a:buChar char="§"/>
            </a:pPr>
            <a:r>
              <a:rPr lang="en-GB" sz="2800" dirty="0">
                <a:solidFill>
                  <a:srgbClr val="474444"/>
                </a:solidFill>
              </a:rPr>
              <a:t>Donation form screen</a:t>
            </a:r>
          </a:p>
          <a:p>
            <a:pPr marL="285750" indent="-285750">
              <a:buClr>
                <a:srgbClr val="6C63FF"/>
              </a:buClr>
              <a:buFont typeface="Wingdings" panose="05000000000000000000" pitchFamily="2" charset="2"/>
              <a:buChar char="§"/>
            </a:pPr>
            <a:r>
              <a:rPr lang="en-GB" sz="2800" b="1" dirty="0">
                <a:solidFill>
                  <a:srgbClr val="474444"/>
                </a:solidFill>
              </a:rPr>
              <a:t>Already aimed at visually impaired</a:t>
            </a:r>
          </a:p>
        </p:txBody>
      </p:sp>
    </p:spTree>
    <p:extLst>
      <p:ext uri="{BB962C8B-B14F-4D97-AF65-F5344CB8AC3E}">
        <p14:creationId xmlns:p14="http://schemas.microsoft.com/office/powerpoint/2010/main" val="351690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02F16-0A9F-9DCF-9C23-0A33860B3F36}"/>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301D0C1F-C66F-A2B4-DB8D-FFEE4D902682}"/>
              </a:ext>
            </a:extLst>
          </p:cNvPr>
          <p:cNvSpPr>
            <a:spLocks noGrp="1"/>
          </p:cNvSpPr>
          <p:nvPr>
            <p:ph type="title"/>
          </p:nvPr>
        </p:nvSpPr>
        <p:spPr>
          <a:xfrm>
            <a:off x="309966" y="81721"/>
            <a:ext cx="7035330" cy="744189"/>
          </a:xfrm>
        </p:spPr>
        <p:txBody>
          <a:bodyPr/>
          <a:lstStyle/>
          <a:p>
            <a:r>
              <a:rPr lang="nl-NL" dirty="0">
                <a:solidFill>
                  <a:srgbClr val="6C63FF"/>
                </a:solidFill>
              </a:rPr>
              <a:t>Result – VLM Screen Describer</a:t>
            </a:r>
          </a:p>
        </p:txBody>
      </p:sp>
      <p:pic>
        <p:nvPicPr>
          <p:cNvPr id="3" name="Picture 2">
            <a:extLst>
              <a:ext uri="{FF2B5EF4-FFF2-40B4-BE49-F238E27FC236}">
                <a16:creationId xmlns:a16="http://schemas.microsoft.com/office/drawing/2014/main" id="{10038F54-178E-C40B-8BD0-FA7CE39B9026}"/>
              </a:ext>
            </a:extLst>
          </p:cNvPr>
          <p:cNvPicPr>
            <a:picLocks noChangeAspect="1"/>
          </p:cNvPicPr>
          <p:nvPr/>
        </p:nvPicPr>
        <p:blipFill>
          <a:blip r:embed="rId3"/>
          <a:stretch>
            <a:fillRect/>
          </a:stretch>
        </p:blipFill>
        <p:spPr>
          <a:xfrm>
            <a:off x="309966" y="825910"/>
            <a:ext cx="4998203" cy="5637203"/>
          </a:xfrm>
          <a:prstGeom prst="rect">
            <a:avLst/>
          </a:prstGeom>
        </p:spPr>
      </p:pic>
      <p:sp>
        <p:nvSpPr>
          <p:cNvPr id="4" name="Tekstvak 8">
            <a:extLst>
              <a:ext uri="{FF2B5EF4-FFF2-40B4-BE49-F238E27FC236}">
                <a16:creationId xmlns:a16="http://schemas.microsoft.com/office/drawing/2014/main" id="{30D205AA-D0C1-9F39-2C6B-7E0E0FB760C8}"/>
              </a:ext>
            </a:extLst>
          </p:cNvPr>
          <p:cNvSpPr txBox="1"/>
          <p:nvPr/>
        </p:nvSpPr>
        <p:spPr>
          <a:xfrm>
            <a:off x="6096000" y="1537598"/>
            <a:ext cx="5730240" cy="5016758"/>
          </a:xfrm>
          <a:prstGeom prst="rect">
            <a:avLst/>
          </a:prstGeom>
          <a:noFill/>
        </p:spPr>
        <p:txBody>
          <a:bodyPr wrap="square" rtlCol="0">
            <a:spAutoFit/>
          </a:bodyPr>
          <a:lstStyle/>
          <a:p>
            <a:pPr>
              <a:buClr>
                <a:srgbClr val="6C63FF"/>
              </a:buClr>
            </a:pPr>
            <a:r>
              <a:rPr lang="en-GB" sz="1600" dirty="0">
                <a:solidFill>
                  <a:schemeClr val="accent3">
                    <a:lumMod val="50000"/>
                  </a:schemeClr>
                </a:solidFill>
              </a:rPr>
              <a:t>This is a donation form from KNGF Guide Dogs. The purpose of the page is to enable visitors to make a donation. At the top of the page is the KNGF Guide Dogs logo and a navigation menu with the options "What we do", "What you can do", and "Who we are".</a:t>
            </a:r>
          </a:p>
          <a:p>
            <a:pPr>
              <a:buClr>
                <a:srgbClr val="6C63FF"/>
              </a:buClr>
            </a:pPr>
            <a:endParaRPr lang="en-GB" sz="1600" dirty="0">
              <a:solidFill>
                <a:schemeClr val="accent3">
                  <a:lumMod val="50000"/>
                </a:schemeClr>
              </a:solidFill>
            </a:endParaRPr>
          </a:p>
          <a:p>
            <a:pPr>
              <a:buClr>
                <a:srgbClr val="6C63FF"/>
              </a:buClr>
            </a:pPr>
            <a:r>
              <a:rPr lang="en-GB" sz="1600" dirty="0">
                <a:solidFill>
                  <a:schemeClr val="accent3">
                    <a:lumMod val="50000"/>
                  </a:schemeClr>
                </a:solidFill>
              </a:rPr>
              <a:t>The form requests various details:</a:t>
            </a:r>
          </a:p>
          <a:p>
            <a:pPr>
              <a:buClr>
                <a:srgbClr val="6C63FF"/>
              </a:buClr>
            </a:pPr>
            <a:endParaRPr lang="en-GB" sz="1600" dirty="0">
              <a:solidFill>
                <a:schemeClr val="accent3">
                  <a:lumMod val="50000"/>
                </a:schemeClr>
              </a:solidFill>
            </a:endParaRPr>
          </a:p>
          <a:p>
            <a:pPr marL="285750" indent="-285750">
              <a:buClr>
                <a:srgbClr val="6C63FF"/>
              </a:buClr>
              <a:buFont typeface="Arial" panose="020B0604020202020204" pitchFamily="34" charset="0"/>
              <a:buChar char="•"/>
            </a:pPr>
            <a:r>
              <a:rPr lang="en-GB" sz="1600" dirty="0">
                <a:solidFill>
                  <a:schemeClr val="accent3">
                    <a:lumMod val="50000"/>
                  </a:schemeClr>
                </a:solidFill>
              </a:rPr>
              <a:t>The user can choose between a one-time or monthly donation under the heading "Frequency".</a:t>
            </a:r>
          </a:p>
          <a:p>
            <a:pPr marL="285750" indent="-285750">
              <a:buClr>
                <a:srgbClr val="6C63FF"/>
              </a:buClr>
              <a:buFont typeface="Arial" panose="020B0604020202020204" pitchFamily="34" charset="0"/>
              <a:buChar char="•"/>
            </a:pPr>
            <a:r>
              <a:rPr lang="en-GB" sz="1600" dirty="0">
                <a:solidFill>
                  <a:schemeClr val="accent3">
                    <a:lumMod val="50000"/>
                  </a:schemeClr>
                </a:solidFill>
              </a:rPr>
              <a:t>Then, the "Donation amount" can be selected: 5, 10, 15 euros, or another amount.</a:t>
            </a:r>
          </a:p>
          <a:p>
            <a:pPr marL="285750" indent="-285750">
              <a:buClr>
                <a:srgbClr val="6C63FF"/>
              </a:buClr>
              <a:buFont typeface="Arial" panose="020B0604020202020204" pitchFamily="34" charset="0"/>
              <a:buChar char="•"/>
            </a:pPr>
            <a:r>
              <a:rPr lang="en-GB" sz="1600" dirty="0">
                <a:solidFill>
                  <a:schemeClr val="accent3">
                    <a:lumMod val="50000"/>
                  </a:schemeClr>
                </a:solidFill>
              </a:rPr>
              <a:t>Under "Payment method", the user can choose between direct debit or IBAN.</a:t>
            </a:r>
          </a:p>
          <a:p>
            <a:pPr marL="285750" indent="-285750">
              <a:buClr>
                <a:srgbClr val="6C63FF"/>
              </a:buClr>
              <a:buFont typeface="Arial" panose="020B0604020202020204" pitchFamily="34" charset="0"/>
              <a:buChar char="•"/>
            </a:pPr>
            <a:r>
              <a:rPr lang="en-GB" sz="1600" dirty="0">
                <a:solidFill>
                  <a:schemeClr val="accent3">
                    <a:lumMod val="50000"/>
                  </a:schemeClr>
                </a:solidFill>
              </a:rPr>
              <a:t>In the "Personal details" section, gender, first name, last name, and email address are requested.</a:t>
            </a:r>
          </a:p>
          <a:p>
            <a:pPr marL="285750" indent="-285750">
              <a:buClr>
                <a:srgbClr val="6C63FF"/>
              </a:buClr>
              <a:buFont typeface="Arial" panose="020B0604020202020204" pitchFamily="34" charset="0"/>
              <a:buChar char="•"/>
            </a:pPr>
            <a:r>
              <a:rPr lang="en-GB" sz="1600" dirty="0">
                <a:solidFill>
                  <a:schemeClr val="accent3">
                    <a:lumMod val="50000"/>
                  </a:schemeClr>
                </a:solidFill>
              </a:rPr>
              <a:t>There is also an option to sign up for a digital newsletter.</a:t>
            </a:r>
          </a:p>
          <a:p>
            <a:pPr>
              <a:buClr>
                <a:srgbClr val="6C63FF"/>
              </a:buClr>
            </a:pPr>
            <a:endParaRPr lang="en-GB" sz="1600" dirty="0">
              <a:solidFill>
                <a:schemeClr val="accent3">
                  <a:lumMod val="50000"/>
                </a:schemeClr>
              </a:solidFill>
            </a:endParaRPr>
          </a:p>
          <a:p>
            <a:pPr>
              <a:buClr>
                <a:srgbClr val="6C63FF"/>
              </a:buClr>
            </a:pPr>
            <a:r>
              <a:rPr lang="en-GB" sz="1600" dirty="0">
                <a:solidFill>
                  <a:schemeClr val="accent3">
                    <a:lumMod val="50000"/>
                  </a:schemeClr>
                </a:solidFill>
              </a:rPr>
              <a:t>Under the heading "Why your donation matters" there is an explanation about the importance of donations for the work of KNGF.</a:t>
            </a:r>
          </a:p>
        </p:txBody>
      </p:sp>
      <p:sp>
        <p:nvSpPr>
          <p:cNvPr id="7" name="Tekstvak 8">
            <a:extLst>
              <a:ext uri="{FF2B5EF4-FFF2-40B4-BE49-F238E27FC236}">
                <a16:creationId xmlns:a16="http://schemas.microsoft.com/office/drawing/2014/main" id="{921D67E2-8B04-845B-3825-E227F8CE804B}"/>
              </a:ext>
            </a:extLst>
          </p:cNvPr>
          <p:cNvSpPr txBox="1"/>
          <p:nvPr/>
        </p:nvSpPr>
        <p:spPr>
          <a:xfrm>
            <a:off x="6096000" y="1014378"/>
            <a:ext cx="9990340" cy="523220"/>
          </a:xfrm>
          <a:prstGeom prst="rect">
            <a:avLst/>
          </a:prstGeom>
          <a:noFill/>
        </p:spPr>
        <p:txBody>
          <a:bodyPr wrap="square" rtlCol="0">
            <a:spAutoFit/>
          </a:bodyPr>
          <a:lstStyle/>
          <a:p>
            <a:pPr>
              <a:buClr>
                <a:srgbClr val="6C63FF"/>
              </a:buClr>
            </a:pPr>
            <a:r>
              <a:rPr lang="en-GB" sz="2800" dirty="0">
                <a:solidFill>
                  <a:schemeClr val="accent3">
                    <a:lumMod val="50000"/>
                  </a:schemeClr>
                </a:solidFill>
              </a:rPr>
              <a:t>Model Output:</a:t>
            </a:r>
          </a:p>
        </p:txBody>
      </p:sp>
    </p:spTree>
    <p:extLst>
      <p:ext uri="{BB962C8B-B14F-4D97-AF65-F5344CB8AC3E}">
        <p14:creationId xmlns:p14="http://schemas.microsoft.com/office/powerpoint/2010/main" val="107216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3EB00-9BFD-54AD-5A3B-74EBE1F20681}"/>
            </a:ext>
          </a:extLst>
        </p:cNvPr>
        <p:cNvGrpSpPr/>
        <p:nvPr/>
      </p:nvGrpSpPr>
      <p:grpSpPr>
        <a:xfrm>
          <a:off x="0" y="0"/>
          <a:ext cx="0" cy="0"/>
          <a:chOff x="0" y="0"/>
          <a:chExt cx="0" cy="0"/>
        </a:xfrm>
      </p:grpSpPr>
      <p:sp>
        <p:nvSpPr>
          <p:cNvPr id="6" name="Titel 1">
            <a:extLst>
              <a:ext uri="{FF2B5EF4-FFF2-40B4-BE49-F238E27FC236}">
                <a16:creationId xmlns:a16="http://schemas.microsoft.com/office/drawing/2014/main" id="{015DE3F6-5D71-B35A-B03E-4BEC0AFDCBA2}"/>
              </a:ext>
            </a:extLst>
          </p:cNvPr>
          <p:cNvSpPr>
            <a:spLocks noGrp="1"/>
          </p:cNvSpPr>
          <p:nvPr>
            <p:ph type="title"/>
          </p:nvPr>
        </p:nvSpPr>
        <p:spPr>
          <a:xfrm>
            <a:off x="331531" y="81721"/>
            <a:ext cx="10515600" cy="744189"/>
          </a:xfrm>
        </p:spPr>
        <p:txBody>
          <a:bodyPr/>
          <a:lstStyle/>
          <a:p>
            <a:r>
              <a:rPr lang="nl-NL" dirty="0">
                <a:solidFill>
                  <a:srgbClr val="6C63FF"/>
                </a:solidFill>
              </a:rPr>
              <a:t>Conclusion</a:t>
            </a:r>
          </a:p>
        </p:txBody>
      </p:sp>
      <p:sp>
        <p:nvSpPr>
          <p:cNvPr id="2" name="Tekstvak 8">
            <a:extLst>
              <a:ext uri="{FF2B5EF4-FFF2-40B4-BE49-F238E27FC236}">
                <a16:creationId xmlns:a16="http://schemas.microsoft.com/office/drawing/2014/main" id="{DD8598C7-06F3-761F-5708-865109E9A0D6}"/>
              </a:ext>
            </a:extLst>
          </p:cNvPr>
          <p:cNvSpPr txBox="1"/>
          <p:nvPr/>
        </p:nvSpPr>
        <p:spPr>
          <a:xfrm>
            <a:off x="331531" y="1275627"/>
            <a:ext cx="6448977" cy="2246769"/>
          </a:xfrm>
          <a:prstGeom prst="rect">
            <a:avLst/>
          </a:prstGeom>
          <a:noFill/>
        </p:spPr>
        <p:txBody>
          <a:bodyPr wrap="square" rtlCol="0">
            <a:spAutoFit/>
          </a:bodyPr>
          <a:lstStyle/>
          <a:p>
            <a:pPr>
              <a:buClr>
                <a:srgbClr val="6C63FF"/>
              </a:buClr>
            </a:pPr>
            <a:r>
              <a:rPr lang="en-GB" sz="2800" dirty="0">
                <a:solidFill>
                  <a:srgbClr val="474444"/>
                </a:solidFill>
              </a:rPr>
              <a:t>SEE Benchmark:</a:t>
            </a:r>
          </a:p>
          <a:p>
            <a:pPr marL="285750" indent="-285750">
              <a:buClr>
                <a:srgbClr val="6C63FF"/>
              </a:buClr>
              <a:buFont typeface="Wingdings" panose="05000000000000000000" pitchFamily="2" charset="2"/>
              <a:buChar char="§"/>
            </a:pPr>
            <a:r>
              <a:rPr lang="en-GB" sz="2800" dirty="0">
                <a:solidFill>
                  <a:srgbClr val="474444"/>
                </a:solidFill>
              </a:rPr>
              <a:t>Allows creation/comparison VLM screen describers</a:t>
            </a:r>
          </a:p>
          <a:p>
            <a:pPr marL="742950" lvl="1" indent="-285750">
              <a:buClr>
                <a:srgbClr val="6C63FF"/>
              </a:buClr>
              <a:buFont typeface="Wingdings" panose="05000000000000000000" pitchFamily="2" charset="2"/>
              <a:buChar char="§"/>
            </a:pPr>
            <a:r>
              <a:rPr lang="en-GB" sz="2800" dirty="0">
                <a:solidFill>
                  <a:srgbClr val="474444"/>
                </a:solidFill>
              </a:rPr>
              <a:t>Enables highly useful real-world screen descriptions</a:t>
            </a:r>
          </a:p>
        </p:txBody>
      </p:sp>
    </p:spTree>
    <p:extLst>
      <p:ext uri="{BB962C8B-B14F-4D97-AF65-F5344CB8AC3E}">
        <p14:creationId xmlns:p14="http://schemas.microsoft.com/office/powerpoint/2010/main" val="1050204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CB1F9-F621-31E2-535F-FEB0742250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5336B7-101B-3541-173A-D73FC5E8666C}"/>
              </a:ext>
            </a:extLst>
          </p:cNvPr>
          <p:cNvPicPr>
            <a:picLocks noChangeAspect="1"/>
          </p:cNvPicPr>
          <p:nvPr/>
        </p:nvPicPr>
        <p:blipFill>
          <a:blip r:embed="rId3"/>
          <a:stretch>
            <a:fillRect/>
          </a:stretch>
        </p:blipFill>
        <p:spPr>
          <a:xfrm>
            <a:off x="0" y="12417"/>
            <a:ext cx="5925323" cy="6682851"/>
          </a:xfrm>
          <a:prstGeom prst="rect">
            <a:avLst/>
          </a:prstGeom>
        </p:spPr>
      </p:pic>
      <p:sp>
        <p:nvSpPr>
          <p:cNvPr id="4" name="Rectangle 3">
            <a:extLst>
              <a:ext uri="{FF2B5EF4-FFF2-40B4-BE49-F238E27FC236}">
                <a16:creationId xmlns:a16="http://schemas.microsoft.com/office/drawing/2014/main" id="{408CEBB3-DCFB-5F11-9E4F-2EF83FD78FD6}"/>
              </a:ext>
            </a:extLst>
          </p:cNvPr>
          <p:cNvSpPr/>
          <p:nvPr/>
        </p:nvSpPr>
        <p:spPr>
          <a:xfrm>
            <a:off x="-998220" y="0"/>
            <a:ext cx="937260" cy="597183"/>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20193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8849-4B30-EBBB-CF6C-ADAD70A0007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84FF751-7C41-42FB-0C4B-FF3199A5EEF8}"/>
              </a:ext>
            </a:extLst>
          </p:cNvPr>
          <p:cNvPicPr>
            <a:picLocks noChangeAspect="1"/>
          </p:cNvPicPr>
          <p:nvPr/>
        </p:nvPicPr>
        <p:blipFill>
          <a:blip r:embed="rId3"/>
          <a:stretch>
            <a:fillRect/>
          </a:stretch>
        </p:blipFill>
        <p:spPr>
          <a:xfrm>
            <a:off x="0" y="12417"/>
            <a:ext cx="5925323" cy="6682851"/>
          </a:xfrm>
          <a:prstGeom prst="rect">
            <a:avLst/>
          </a:prstGeom>
        </p:spPr>
      </p:pic>
      <p:sp>
        <p:nvSpPr>
          <p:cNvPr id="2" name="Tekstvak 8">
            <a:extLst>
              <a:ext uri="{FF2B5EF4-FFF2-40B4-BE49-F238E27FC236}">
                <a16:creationId xmlns:a16="http://schemas.microsoft.com/office/drawing/2014/main" id="{22E94713-613A-A191-90F5-042FDCDF8458}"/>
              </a:ext>
            </a:extLst>
          </p:cNvPr>
          <p:cNvSpPr txBox="1"/>
          <p:nvPr/>
        </p:nvSpPr>
        <p:spPr>
          <a:xfrm>
            <a:off x="6096000" y="722352"/>
            <a:ext cx="5730240" cy="1323439"/>
          </a:xfrm>
          <a:prstGeom prst="rect">
            <a:avLst/>
          </a:prstGeom>
          <a:noFill/>
        </p:spPr>
        <p:txBody>
          <a:bodyPr wrap="square" rtlCol="0">
            <a:spAutoFit/>
          </a:bodyPr>
          <a:lstStyle/>
          <a:p>
            <a:pPr>
              <a:buClr>
                <a:srgbClr val="6C63FF"/>
              </a:buClr>
            </a:pPr>
            <a:r>
              <a:rPr lang="en-GB" sz="1600" dirty="0">
                <a:solidFill>
                  <a:srgbClr val="6C63FF"/>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6C63FF"/>
              </a:solidFill>
            </a:endParaRPr>
          </a:p>
          <a:p>
            <a:pPr>
              <a:buClr>
                <a:srgbClr val="6C63FF"/>
              </a:buClr>
            </a:pPr>
            <a:endParaRPr lang="en-GB" sz="1600" b="1" dirty="0">
              <a:solidFill>
                <a:srgbClr val="474444"/>
              </a:solidFill>
            </a:endParaRPr>
          </a:p>
          <a:p>
            <a:pPr>
              <a:buClr>
                <a:srgbClr val="6C63FF"/>
              </a:buClr>
            </a:pPr>
            <a:r>
              <a:rPr lang="en-GB" sz="1600" b="1" dirty="0">
                <a:solidFill>
                  <a:srgbClr val="6C63FF"/>
                </a:solidFill>
              </a:rPr>
              <a:t>Help us with a donation.</a:t>
            </a:r>
          </a:p>
          <a:p>
            <a:pPr>
              <a:buClr>
                <a:srgbClr val="6C63FF"/>
              </a:buClr>
            </a:pPr>
            <a:r>
              <a:rPr lang="en-GB" sz="1600" b="1" dirty="0">
                <a:solidFill>
                  <a:srgbClr val="6C63FF"/>
                </a:solidFill>
              </a:rPr>
              <a:t>Main region.</a:t>
            </a:r>
          </a:p>
        </p:txBody>
      </p:sp>
      <p:sp>
        <p:nvSpPr>
          <p:cNvPr id="4" name="Rectangle 3">
            <a:extLst>
              <a:ext uri="{FF2B5EF4-FFF2-40B4-BE49-F238E27FC236}">
                <a16:creationId xmlns:a16="http://schemas.microsoft.com/office/drawing/2014/main" id="{3B3636C9-A603-998B-DE98-7A98CCED5272}"/>
              </a:ext>
            </a:extLst>
          </p:cNvPr>
          <p:cNvSpPr/>
          <p:nvPr/>
        </p:nvSpPr>
        <p:spPr>
          <a:xfrm>
            <a:off x="-998220" y="0"/>
            <a:ext cx="937260" cy="597183"/>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517248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73E0C-FCB4-7ABE-9242-22BE787A94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67231D-A048-4CEE-30E8-505EA9463A83}"/>
              </a:ext>
            </a:extLst>
          </p:cNvPr>
          <p:cNvPicPr>
            <a:picLocks noChangeAspect="1"/>
          </p:cNvPicPr>
          <p:nvPr/>
        </p:nvPicPr>
        <p:blipFill>
          <a:blip r:embed="rId3"/>
          <a:stretch>
            <a:fillRect/>
          </a:stretch>
        </p:blipFill>
        <p:spPr>
          <a:xfrm>
            <a:off x="0" y="12417"/>
            <a:ext cx="5925323" cy="6682851"/>
          </a:xfrm>
          <a:prstGeom prst="rect">
            <a:avLst/>
          </a:prstGeom>
        </p:spPr>
      </p:pic>
      <p:sp>
        <p:nvSpPr>
          <p:cNvPr id="4" name="Rectangle 3">
            <a:extLst>
              <a:ext uri="{FF2B5EF4-FFF2-40B4-BE49-F238E27FC236}">
                <a16:creationId xmlns:a16="http://schemas.microsoft.com/office/drawing/2014/main" id="{5A910824-BADE-EE7D-8FF3-9244A4A105F3}"/>
              </a:ext>
            </a:extLst>
          </p:cNvPr>
          <p:cNvSpPr/>
          <p:nvPr/>
        </p:nvSpPr>
        <p:spPr>
          <a:xfrm>
            <a:off x="0" y="12417"/>
            <a:ext cx="937260" cy="597183"/>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kstvak 8">
            <a:extLst>
              <a:ext uri="{FF2B5EF4-FFF2-40B4-BE49-F238E27FC236}">
                <a16:creationId xmlns:a16="http://schemas.microsoft.com/office/drawing/2014/main" id="{57DD308B-4F44-3998-786C-AB48A27642F4}"/>
              </a:ext>
            </a:extLst>
          </p:cNvPr>
          <p:cNvSpPr txBox="1"/>
          <p:nvPr/>
        </p:nvSpPr>
        <p:spPr>
          <a:xfrm>
            <a:off x="6096000" y="722352"/>
            <a:ext cx="5730240" cy="1569660"/>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6C63FF"/>
                </a:solidFill>
              </a:rPr>
              <a:t>Unlabelled image.</a:t>
            </a:r>
          </a:p>
        </p:txBody>
      </p:sp>
    </p:spTree>
    <p:extLst>
      <p:ext uri="{BB962C8B-B14F-4D97-AF65-F5344CB8AC3E}">
        <p14:creationId xmlns:p14="http://schemas.microsoft.com/office/powerpoint/2010/main" val="31181025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F2FD4-479E-F5F5-D0BB-1F7A7B896D4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26170F-024F-CB0B-2DC4-D5D8D3EA9082}"/>
              </a:ext>
            </a:extLst>
          </p:cNvPr>
          <p:cNvPicPr>
            <a:picLocks noChangeAspect="1"/>
          </p:cNvPicPr>
          <p:nvPr/>
        </p:nvPicPr>
        <p:blipFill>
          <a:blip r:embed="rId3"/>
          <a:stretch>
            <a:fillRect/>
          </a:stretch>
        </p:blipFill>
        <p:spPr>
          <a:xfrm>
            <a:off x="0" y="12417"/>
            <a:ext cx="5925323" cy="6682851"/>
          </a:xfrm>
          <a:prstGeom prst="rect">
            <a:avLst/>
          </a:prstGeom>
        </p:spPr>
      </p:pic>
      <p:sp>
        <p:nvSpPr>
          <p:cNvPr id="15" name="Rectangle 14">
            <a:extLst>
              <a:ext uri="{FF2B5EF4-FFF2-40B4-BE49-F238E27FC236}">
                <a16:creationId xmlns:a16="http://schemas.microsoft.com/office/drawing/2014/main" id="{0ADC4760-BA33-6611-C50B-531B1367C521}"/>
              </a:ext>
            </a:extLst>
          </p:cNvPr>
          <p:cNvSpPr/>
          <p:nvPr/>
        </p:nvSpPr>
        <p:spPr>
          <a:xfrm>
            <a:off x="924613" y="96906"/>
            <a:ext cx="774595" cy="407885"/>
          </a:xfrm>
          <a:prstGeom prst="rect">
            <a:avLst/>
          </a:prstGeom>
          <a:noFill/>
          <a:ln w="38100">
            <a:solidFill>
              <a:srgbClr val="6C6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ekstvak 8">
            <a:extLst>
              <a:ext uri="{FF2B5EF4-FFF2-40B4-BE49-F238E27FC236}">
                <a16:creationId xmlns:a16="http://schemas.microsoft.com/office/drawing/2014/main" id="{B6D9CC8F-0756-4F3B-704E-70C690A3EDCD}"/>
              </a:ext>
            </a:extLst>
          </p:cNvPr>
          <p:cNvSpPr txBox="1"/>
          <p:nvPr/>
        </p:nvSpPr>
        <p:spPr>
          <a:xfrm>
            <a:off x="6096000" y="722352"/>
            <a:ext cx="5730240" cy="1815882"/>
          </a:xfrm>
          <a:prstGeom prst="rect">
            <a:avLst/>
          </a:prstGeom>
          <a:noFill/>
        </p:spPr>
        <p:txBody>
          <a:bodyPr wrap="square" rtlCol="0">
            <a:spAutoFit/>
          </a:bodyPr>
          <a:lstStyle/>
          <a:p>
            <a:pPr>
              <a:buClr>
                <a:srgbClr val="6C63FF"/>
              </a:buClr>
            </a:pPr>
            <a:r>
              <a:rPr lang="en-GB" sz="1600" dirty="0">
                <a:solidFill>
                  <a:srgbClr val="474444"/>
                </a:solidFill>
                <a:hlinkClick r:id="rId4">
                  <a:extLst>
                    <a:ext uri="{A12FA001-AC4F-418D-AE19-62706E023703}">
                      <ahyp:hlinkClr xmlns:ahyp="http://schemas.microsoft.com/office/drawing/2018/hyperlinkcolor" val="tx"/>
                    </a:ext>
                  </a:extLst>
                </a:hlinkClick>
              </a:rPr>
              <a:t>https://formulieren.geleidehond.nl/form-58970/steun-met-een-donatie</a:t>
            </a:r>
            <a:endParaRPr lang="en-GB" sz="1600" dirty="0">
              <a:solidFill>
                <a:srgbClr val="474444"/>
              </a:solidFill>
            </a:endParaRPr>
          </a:p>
          <a:p>
            <a:pPr>
              <a:buClr>
                <a:srgbClr val="6C63FF"/>
              </a:buClr>
            </a:pPr>
            <a:endParaRPr lang="en-GB" sz="1600" b="1" dirty="0">
              <a:solidFill>
                <a:srgbClr val="474444"/>
              </a:solidFill>
            </a:endParaRPr>
          </a:p>
          <a:p>
            <a:pPr>
              <a:buClr>
                <a:srgbClr val="6C63FF"/>
              </a:buClr>
            </a:pPr>
            <a:r>
              <a:rPr lang="en-GB" sz="1600" b="1" dirty="0">
                <a:solidFill>
                  <a:srgbClr val="474444"/>
                </a:solidFill>
              </a:rPr>
              <a:t>Help us with a donation.</a:t>
            </a:r>
          </a:p>
          <a:p>
            <a:pPr>
              <a:buClr>
                <a:srgbClr val="6C63FF"/>
              </a:buClr>
            </a:pPr>
            <a:r>
              <a:rPr lang="en-GB" sz="1600" b="1" dirty="0">
                <a:solidFill>
                  <a:srgbClr val="474444"/>
                </a:solidFill>
              </a:rPr>
              <a:t>Main region.</a:t>
            </a:r>
          </a:p>
          <a:p>
            <a:pPr>
              <a:buClr>
                <a:srgbClr val="6C63FF"/>
              </a:buClr>
            </a:pPr>
            <a:r>
              <a:rPr lang="en-GB" sz="1600" b="1" dirty="0">
                <a:solidFill>
                  <a:srgbClr val="474444"/>
                </a:solidFill>
              </a:rPr>
              <a:t>Unlabelled image.</a:t>
            </a:r>
          </a:p>
          <a:p>
            <a:pPr>
              <a:buClr>
                <a:srgbClr val="6C63FF"/>
              </a:buClr>
            </a:pPr>
            <a:r>
              <a:rPr lang="en-GB" sz="1600" b="1" dirty="0">
                <a:solidFill>
                  <a:srgbClr val="6C63FF"/>
                </a:solidFill>
              </a:rPr>
              <a:t>Link. What we do.</a:t>
            </a:r>
          </a:p>
        </p:txBody>
      </p:sp>
    </p:spTree>
    <p:extLst>
      <p:ext uri="{BB962C8B-B14F-4D97-AF65-F5344CB8AC3E}">
        <p14:creationId xmlns:p14="http://schemas.microsoft.com/office/powerpoint/2010/main" val="38411424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3008</TotalTime>
  <Words>4261</Words>
  <Application>Microsoft Office PowerPoint</Application>
  <PresentationFormat>Widescreen</PresentationFormat>
  <Paragraphs>628</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Wingdings</vt:lpstr>
      <vt:lpstr>Kantoorthema</vt:lpstr>
      <vt:lpstr>SEE Benchmark A Benchmark for VLM-Generated Screen Descriptions for Visually Impaired Users</vt:lpstr>
      <vt:lpstr>Context</vt:lpstr>
      <vt:lpstr>Context – Screen Readers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vt:lpstr>
      <vt:lpstr>Proposed solution</vt:lpstr>
      <vt:lpstr>Proposed solution</vt:lpstr>
      <vt:lpstr>Proposed solution</vt:lpstr>
      <vt:lpstr>Proposed solution</vt:lpstr>
      <vt:lpstr>Proposed solution</vt:lpstr>
      <vt:lpstr>VLM Screen Describer</vt:lpstr>
      <vt:lpstr>VLM Screen Describer</vt:lpstr>
      <vt:lpstr>VLM Screen Describer</vt:lpstr>
      <vt:lpstr>VLM Screen Describer</vt:lpstr>
      <vt:lpstr>SEE Benchmark</vt:lpstr>
      <vt:lpstr>SEE Benchmark</vt:lpstr>
      <vt:lpstr>SEE Benchmark</vt:lpstr>
      <vt:lpstr>SEE Benchmark – Dataset</vt:lpstr>
      <vt:lpstr>SEE Benchmark – Dataset</vt:lpstr>
      <vt:lpstr>SEE Benchmark – Evaluation</vt:lpstr>
      <vt:lpstr>SEE Benchmark – Evaluation</vt:lpstr>
      <vt:lpstr>SEE Benchmark – Evaluation</vt:lpstr>
      <vt:lpstr>SEE Benchmark – Evaluation</vt:lpstr>
      <vt:lpstr>Implementation – VLM Screen Describer</vt:lpstr>
      <vt:lpstr>Implementation – VLM Screen Describer</vt:lpstr>
      <vt:lpstr>Implementation – VLM Screen Describer</vt:lpstr>
      <vt:lpstr>Implementation – VLM Screen Describer</vt:lpstr>
      <vt:lpstr>Result – VLM Screen Describer</vt:lpstr>
      <vt:lpstr>Result – VLM Screen Describer</vt:lpstr>
      <vt:lpstr>PowerPoint Presentation</vt:lpstr>
      <vt:lpstr>PowerPoint Presentation</vt:lpstr>
      <vt:lpstr>PowerPoint Presentation</vt:lpstr>
      <vt:lpstr>Result – VLM Screen Describer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Duurzame Inzetbaarheid SSC I</dc:title>
  <dc:creator>Makhlouf, C.D. (18027075)</dc:creator>
  <cp:lastModifiedBy>Makhlouf, C.D. (Cédrick)</cp:lastModifiedBy>
  <cp:revision>60</cp:revision>
  <dcterms:created xsi:type="dcterms:W3CDTF">2020-09-23T10:58:25Z</dcterms:created>
  <dcterms:modified xsi:type="dcterms:W3CDTF">2025-07-01T13:08:32Z</dcterms:modified>
</cp:coreProperties>
</file>