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15095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646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6275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288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74609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469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590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198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2960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41127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13357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017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0FE7C-9985-4699-9A22-52C012E24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>
            <a:normAutofit fontScale="90000"/>
          </a:bodyPr>
          <a:lstStyle/>
          <a:p>
            <a:r>
              <a:rPr lang="en-US" altLang="zh-SG" sz="7200" dirty="0">
                <a:solidFill>
                  <a:schemeClr val="tx1"/>
                </a:solidFill>
              </a:rPr>
              <a:t>Where should Tom Open his Coffee shop?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383649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0C10B-4246-4906-9F2D-DB9C17CD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Background</a:t>
            </a:r>
            <a:endParaRPr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5623B-CBCA-4A57-B468-2207D3A85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SG" sz="2800" dirty="0"/>
              <a:t>Tom wants to open a coffee shop in the neighborhood of Toronto</a:t>
            </a:r>
          </a:p>
          <a:p>
            <a:r>
              <a:rPr lang="en-US" altLang="zh-SG" sz="2800" dirty="0"/>
              <a:t>He wants to check the existing coffee shop in Toronto</a:t>
            </a:r>
          </a:p>
          <a:p>
            <a:r>
              <a:rPr lang="en-US" altLang="zh-SG" sz="2800" dirty="0"/>
              <a:t>He wants to open it in the neighborhood with averaged number of coffee shop to avoid excessive competition or lack of customers</a:t>
            </a:r>
          </a:p>
          <a:p>
            <a:r>
              <a:rPr lang="en-US" altLang="zh-SG" sz="2800" dirty="0"/>
              <a:t>As a beginner in the business, Tom prefers other coffee shops in his neighborhood have an average rating of at most 7.5</a:t>
            </a:r>
            <a:endParaRPr lang="zh-SG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385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7584E-673D-4282-9019-689A3569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Data needed</a:t>
            </a:r>
            <a:endParaRPr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4E125-846F-4A9A-8CA5-29EA19FF7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SG" sz="2600" dirty="0"/>
              <a:t>Location data of neighborhood in Toronto</a:t>
            </a:r>
          </a:p>
          <a:p>
            <a:r>
              <a:rPr lang="en-US" altLang="zh-SG" sz="2600" dirty="0"/>
              <a:t>Coffee shop information including their exact locations and ratings</a:t>
            </a:r>
          </a:p>
          <a:p>
            <a:r>
              <a:rPr lang="en-US" altLang="zh-SG" sz="2600" dirty="0"/>
              <a:t>All data need to be cleansed before utilization</a:t>
            </a:r>
            <a:endParaRPr lang="zh-SG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00573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2A390C0-20DD-4EF3-9822-572683E4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SG" sz="3300" cap="all"/>
              <a:t>Neighborhood in Toronto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88CF7E-9D32-41CA-AFF4-F736D4D828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9023" y="1646905"/>
            <a:ext cx="5659222" cy="37633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627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7E27A-B53E-4E2A-AAF1-1B591700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Coffee shop information</a:t>
            </a:r>
            <a:endParaRPr lang="zh-SG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8B66598-21A2-4391-89BC-A5855D1356B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538" y="1653339"/>
            <a:ext cx="7176628" cy="355132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838D8E1-35C4-49DE-BA2C-FF4FC0E5C610}"/>
              </a:ext>
            </a:extLst>
          </p:cNvPr>
          <p:cNvSpPr txBox="1"/>
          <p:nvPr/>
        </p:nvSpPr>
        <p:spPr>
          <a:xfrm>
            <a:off x="1411705" y="5305243"/>
            <a:ext cx="1078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SG" dirty="0"/>
              <a:t>Selected coffee shops’ name and location data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97711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3FF67-4A28-49E9-AB15-727BEA111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View all coffee shops on the map</a:t>
            </a:r>
            <a:endParaRPr lang="zh-SG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5A25975-5891-4123-B679-D8E72F08C08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425" y="1878733"/>
            <a:ext cx="5842944" cy="405200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6BD120-1690-4129-B32D-3CF7149F22E1}"/>
              </a:ext>
            </a:extLst>
          </p:cNvPr>
          <p:cNvSpPr txBox="1"/>
          <p:nvPr/>
        </p:nvSpPr>
        <p:spPr>
          <a:xfrm>
            <a:off x="8096712" y="2978484"/>
            <a:ext cx="369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SG" dirty="0"/>
              <a:t>All coffee shops in Toronto are highlighted in blue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SG" dirty="0"/>
              <a:t>All neighborhood locations are highlighted in red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407709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BAE8A-A878-4F05-822A-262EDE99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Number of coffee shop and their average rating by neighborhood</a:t>
            </a:r>
            <a:endParaRPr lang="zh-SG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09A325-6478-405D-A794-F53FB0349E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99" y="2488782"/>
            <a:ext cx="4784108" cy="4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983AF9-4506-4751-A22A-A5CCD35E139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407" y="2631657"/>
            <a:ext cx="5392427" cy="2577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416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E6DF4-3B47-4AE0-B0E4-4E8CE63B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Final location of Tom’s coffee shop</a:t>
            </a:r>
            <a:endParaRPr lang="zh-SG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B948A9B-4442-4675-9CE8-A09022DC3B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608" y="2171700"/>
            <a:ext cx="5286876" cy="36836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85904A9-D617-404B-A3D0-CF538A3EAF3F}"/>
              </a:ext>
            </a:extLst>
          </p:cNvPr>
          <p:cNvSpPr txBox="1"/>
          <p:nvPr/>
        </p:nvSpPr>
        <p:spPr>
          <a:xfrm>
            <a:off x="7426492" y="2951946"/>
            <a:ext cx="38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sz="2800" dirty="0"/>
              <a:t>Final location: </a:t>
            </a:r>
            <a:r>
              <a:rPr lang="en-US" altLang="zh-SG" sz="2800" b="1" dirty="0"/>
              <a:t>Willowdale South</a:t>
            </a:r>
            <a:endParaRPr lang="zh-SG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9544617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159</Words>
  <Application>Microsoft Office PowerPoint</Application>
  <PresentationFormat>宽屏</PresentationFormat>
  <Paragraphs>19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剪切</vt:lpstr>
      <vt:lpstr>Where should Tom Open his Coffee shop?</vt:lpstr>
      <vt:lpstr>Background</vt:lpstr>
      <vt:lpstr>Data needed</vt:lpstr>
      <vt:lpstr>Neighborhood in Toronto</vt:lpstr>
      <vt:lpstr>Coffee shop information</vt:lpstr>
      <vt:lpstr>View all coffee shops on the map</vt:lpstr>
      <vt:lpstr>Number of coffee shop and their average rating by neighborhood</vt:lpstr>
      <vt:lpstr>Final location of Tom’s coffee 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should Tom Open his Coffee shop?</dc:title>
  <dc:creator>#YANG FAN#</dc:creator>
  <cp:lastModifiedBy>#YANG FAN#</cp:lastModifiedBy>
  <cp:revision>4</cp:revision>
  <dcterms:created xsi:type="dcterms:W3CDTF">2019-07-26T13:29:52Z</dcterms:created>
  <dcterms:modified xsi:type="dcterms:W3CDTF">2019-07-26T14:17:21Z</dcterms:modified>
</cp:coreProperties>
</file>