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4" r:id="rId6"/>
    <p:sldId id="279" r:id="rId7"/>
    <p:sldId id="280" r:id="rId8"/>
    <p:sldId id="283" r:id="rId9"/>
    <p:sldId id="287" r:id="rId10"/>
    <p:sldId id="286" r:id="rId11"/>
    <p:sldId id="281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D51D2-ADCD-4092-BFAC-B3B920D83F85}" type="datetime1">
              <a:rPr lang="de-DE" smtClean="0"/>
              <a:t>18.10.2021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E615-04DF-4142-8B33-EF0FCE4F93E5}" type="datetime1">
              <a:rPr lang="de-DE" smtClean="0"/>
              <a:pPr/>
              <a:t>18.10.2021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6BD2C814-BD61-45CD-B133-C30962B446C4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F90DF-D74D-431D-8606-4D884CAE03DE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8FEB29-5AE9-4C2D-91F6-6CB97B60461B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8840A-0E03-488C-B5A1-7C318897F2EA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018929" y="6470704"/>
            <a:ext cx="2154143" cy="274320"/>
          </a:xfrm>
        </p:spPr>
        <p:txBody>
          <a:bodyPr rtlCol="0"/>
          <a:lstStyle>
            <a:lvl1pPr algn="ctr">
              <a:defRPr/>
            </a:lvl1pPr>
          </a:lstStyle>
          <a:p>
            <a:r>
              <a:rPr lang="de-DE"/>
              <a:t>Data Analytics | Cedrik Venier &amp; Niclas Selig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962462" y="6470704"/>
            <a:ext cx="973667" cy="274320"/>
          </a:xfrm>
        </p:spPr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98EC49-9ED3-4E3D-800E-7673A28FA06C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EA5F1-1B9C-4235-B8F2-947DC098CCAD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0CB985-D1F7-49B0-8B45-4E36F77AB94F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AA9B81-C897-4C78-98A0-D8C51BCA1CBD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1AD9A-4DFC-4313-AFB3-EA2F94F5AAD5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05F0-B45E-451B-B9E8-CA1142782055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3FA0C9-DD4F-4833-AAF0-ABDC5DEB487C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BEEEE5E5-A89B-461A-BF55-9BD395403354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dirty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de-DE" dirty="0">
                <a:solidFill>
                  <a:srgbClr val="FFFFFF"/>
                </a:solidFill>
              </a:rPr>
              <a:t>Kickstarter Data Analytics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Data Analytics </a:t>
            </a:r>
          </a:p>
          <a:p>
            <a:pPr rtl="0"/>
            <a:r>
              <a:rPr lang="de-DE" dirty="0">
                <a:solidFill>
                  <a:srgbClr val="FFFFFF"/>
                </a:solidFill>
              </a:rPr>
              <a:t>Cedrik Venier &amp; Niclas Selig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Datensatz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EC7799D-A58E-46AD-AD21-F313DBAE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036948"/>
            <a:ext cx="10863072" cy="19178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375765 Werten im Datensatz über Kickstarter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Der Datensatz stammt aus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13 Features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BEFE3A-0918-42F0-B875-89A2CC94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53354"/>
            <a:ext cx="4296414" cy="241673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57C96AB-947C-4363-A81C-498C45905FD3}"/>
              </a:ext>
            </a:extLst>
          </p:cNvPr>
          <p:cNvSpPr txBox="1">
            <a:spLocks/>
          </p:cNvSpPr>
          <p:nvPr/>
        </p:nvSpPr>
        <p:spPr>
          <a:xfrm>
            <a:off x="1024128" y="2200826"/>
            <a:ext cx="10863072" cy="19178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Crowdfunding Plattform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Gegründet: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Angesprochen sind Künstler und Erfinder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97F537D-1122-476B-853A-C6A8599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FBF1C-99F3-4CF7-A3F3-7FAD16D5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583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85B2D6-1D2F-4DE7-A2E9-CE70F4EFE7F8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03E218-18FC-4198-9FC1-E6F9A93E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75" y="1880333"/>
            <a:ext cx="5384127" cy="4063492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5331363D-C51B-4DA9-99C5-73591712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689" y="2245800"/>
            <a:ext cx="5242223" cy="31873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Wieso so viele Projekte in den USA?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es dort vielleicht einfacher Investoren zu finden?</a:t>
            </a:r>
          </a:p>
          <a:p>
            <a:pPr marL="0" indent="0">
              <a:buNone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19" name="Grafik 18" descr="Präsentation mit Balkendiagramm">
            <a:extLst>
              <a:ext uri="{FF2B5EF4-FFF2-40B4-BE49-F238E27FC236}">
                <a16:creationId xmlns:a16="http://schemas.microsoft.com/office/drawing/2014/main" id="{E7B258E5-343D-4DD9-905F-1EBBC6177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8410FE0F-F253-462E-B3EA-D1361493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565264B3-6C73-4DE7-99F1-AE25FA63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8318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6D8281F-0A2A-4108-9DC2-29325D36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58" y="1790244"/>
            <a:ext cx="5384127" cy="448254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CB74B28-D2A3-47A2-AB5A-4745E10A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97" y="2325342"/>
            <a:ext cx="5187750" cy="269054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Ausreichend Daten pro Kategorie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Deutlich mehr Kickstarter Projekte sind fehlgeschlagen 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Gibt es Gemeinsamkeiten zwischen diesen Projekten?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Warum wurden so viele Projekte </a:t>
            </a:r>
            <a:r>
              <a:rPr lang="de-DE" sz="2400" dirty="0" err="1"/>
              <a:t>gecanceled</a:t>
            </a:r>
            <a:r>
              <a:rPr lang="de-DE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2E19C4-DCA5-4C97-A68E-7B764B27E8C1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3" name="Grafik 12" descr="Präsentation mit Balkendiagramm">
            <a:extLst>
              <a:ext uri="{FF2B5EF4-FFF2-40B4-BE49-F238E27FC236}">
                <a16:creationId xmlns:a16="http://schemas.microsoft.com/office/drawing/2014/main" id="{8FC38859-F996-4E4F-8EFC-22192551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F7E88FC-D894-42B4-831A-F04491C5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1D8A600D-98A0-4C43-9F23-B228143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3069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6D1110-BE0A-45A7-9D95-A103D2E2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64" y="1813981"/>
            <a:ext cx="5307936" cy="459682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8B4B6D-F412-4624-B53E-EC6F29C9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96" y="2325342"/>
            <a:ext cx="5520943" cy="34901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Große Kategorien Varianz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Versprechen die beliebteren Kategorien einen größeren Erfolg?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8D9AA3-E5F4-4F90-90A5-29926A64D425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8" name="Grafik 7" descr="Präsentation mit Balkendiagramm">
            <a:extLst>
              <a:ext uri="{FF2B5EF4-FFF2-40B4-BE49-F238E27FC236}">
                <a16:creationId xmlns:a16="http://schemas.microsoft.com/office/drawing/2014/main" id="{F42077F8-E51E-42D0-AFE1-F1EA2A733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72C94-54BA-462F-9F03-94BC199C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FDEE988-CE3D-46BD-84D7-87E6FC1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04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8B4B6D-F412-4624-B53E-EC6F29C9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96" y="2325342"/>
            <a:ext cx="5520943" cy="34901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Steigende Projektanmeldungen bis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Warum gibt es seitdem einen Rückgang?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es neuere Daten zur Corona Pandemie?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8D9AA3-E5F4-4F90-90A5-29926A64D425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8" name="Grafik 7" descr="Präsentation mit Balkendiagramm">
            <a:extLst>
              <a:ext uri="{FF2B5EF4-FFF2-40B4-BE49-F238E27FC236}">
                <a16:creationId xmlns:a16="http://schemas.microsoft.com/office/drawing/2014/main" id="{F42077F8-E51E-42D0-AFE1-F1EA2A73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72C94-54BA-462F-9F03-94BC199C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FDEE988-CE3D-46BD-84D7-87E6FC1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6</a:t>
            </a:fld>
            <a:endParaRPr lang="de-DE" noProof="0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CA1000E-1A1E-4079-A6FD-070F95158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5759" y="3276599"/>
            <a:ext cx="2892641" cy="289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FED199D0-38C9-4943-A95A-2458D206AD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313155" cy="13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BD80949-9654-49EA-A128-715A2238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0" y="2188077"/>
            <a:ext cx="5438540" cy="34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Fragestellungen UND Nicht-Funktionale Anforderungen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85B2D6-1D2F-4DE7-A2E9-CE70F4EFE7F8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440DC53-9185-4F14-99CA-FDD209BF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826592" cy="3996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Datensatz unbedenklich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Creator- und Teamanalyse als Attribut könnte zu Bias 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Verständlichkeit des Modells ist sehr wichtig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Prozentzahl der Wahrscheinlichkeit müssen interpretierbar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Relevante Attribute und Einflüsse bestimmen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Darauf basierend das Projekt optimieren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6" name="Grafik 5" descr="Fragezeichen">
            <a:extLst>
              <a:ext uri="{FF2B5EF4-FFF2-40B4-BE49-F238E27FC236}">
                <a16:creationId xmlns:a16="http://schemas.microsoft.com/office/drawing/2014/main" id="{D43DCEFA-5387-46D4-8AE5-D51A8CB9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EF4136B-A402-4A39-AFA7-2E0B232C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40A4A1-7F2B-4996-8559-293A55D4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9310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6C43-E82A-4549-B982-0E30BF41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863072" cy="45575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Erfolgschancen eines Projektes vor dem Release bestimmen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Welche Attribute sind am relevantesten für den Projekterfolg?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Zeitliche Betrachtung: Gibt es Trendveränderungen in den  Daten?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Weitere Datenbetrachtung: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2000" dirty="0"/>
              <a:t> </a:t>
            </a:r>
            <a:r>
              <a:rPr lang="de-DE" sz="2400" dirty="0"/>
              <a:t>Projektbeschreibung als relevantes Attribut untersuchen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2400" dirty="0"/>
              <a:t> Creator mit mehreren Projekten: Höhere Erfolgschancen?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2400" dirty="0"/>
              <a:t> Team als relevantes Attribut: Zusammensetzung, Alter, Präsentation,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 Nutzen: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 Gründer der Projekte zu erfolgreicheren Projekt verhelfen.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 Unterstützern aufzeigen, welche Projekte am aussichtreichsten sind.</a:t>
            </a:r>
          </a:p>
          <a:p>
            <a:pPr marL="128016" lvl="1" indent="0">
              <a:buNone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Rechteck 4" descr="Klassenzimmer mit einfarbiger Füllung">
            <a:extLst>
              <a:ext uri="{FF2B5EF4-FFF2-40B4-BE49-F238E27FC236}">
                <a16:creationId xmlns:a16="http://schemas.microsoft.com/office/drawing/2014/main" id="{42EE59EF-520B-445A-96CB-E2AE270A0B51}"/>
              </a:ext>
            </a:extLst>
          </p:cNvPr>
          <p:cNvSpPr/>
          <p:nvPr/>
        </p:nvSpPr>
        <p:spPr>
          <a:xfrm>
            <a:off x="11020959" y="452387"/>
            <a:ext cx="745121" cy="71948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DE30042-2341-470D-9FA7-B5FCBEAE2FE9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7" name="Grafik 6" descr="Besprechung">
            <a:extLst>
              <a:ext uri="{FF2B5EF4-FFF2-40B4-BE49-F238E27FC236}">
                <a16:creationId xmlns:a16="http://schemas.microsoft.com/office/drawing/2014/main" id="{94053C90-3A3A-4122-90F8-FBB457F05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97C2858-8456-4DCC-A986-E1F14414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BF628E5-2093-4C3F-B664-037616F6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447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51_TF22378848.potx" id="{0DF01297-B667-4CDC-AA01-93DDD544AF65}" vid="{09B86540-B41D-42E9-BA95-47A6BAC2769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Integrales Design</Template>
  <TotalTime>0</TotalTime>
  <Words>299</Words>
  <Application>Microsoft Office PowerPoint</Application>
  <PresentationFormat>Breitbild</PresentationFormat>
  <Paragraphs>75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Kickstarter Data Analytics</vt:lpstr>
      <vt:lpstr>Übersicht Datensatz</vt:lpstr>
      <vt:lpstr>Datensatz</vt:lpstr>
      <vt:lpstr>Datensatz</vt:lpstr>
      <vt:lpstr>Datensatz</vt:lpstr>
      <vt:lpstr>Datensatz</vt:lpstr>
      <vt:lpstr>Ethische Fragestellungen UND Nicht-Funktionale Anforderungen</vt:lpstr>
      <vt:lpstr>Projektfragen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und Postgresql</dc:title>
  <dc:creator>Marcus Schlag</dc:creator>
  <cp:lastModifiedBy>Cedrik V</cp:lastModifiedBy>
  <cp:revision>40</cp:revision>
  <dcterms:created xsi:type="dcterms:W3CDTF">2021-05-16T07:39:15Z</dcterms:created>
  <dcterms:modified xsi:type="dcterms:W3CDTF">2021-10-18T14:18:28Z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