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0657-F610-4947-BF88-845E5248E5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8406" y="945910"/>
            <a:ext cx="8637074" cy="2618558"/>
          </a:xfrm>
        </p:spPr>
        <p:txBody>
          <a:bodyPr bIns="0" anchor="b"/>
          <a:lstStyle>
            <a:lvl1pPr>
              <a:defRPr sz="66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DE917-DE0B-4AE3-B87C-DA5FF6E7BB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8406" y="3564468"/>
            <a:ext cx="8637074" cy="1071091"/>
          </a:xfrm>
        </p:spPr>
        <p:txBody>
          <a:bodyPr tIns="91440" bIns="91440"/>
          <a:lstStyle>
            <a:lvl1pPr marL="0" indent="0">
              <a:buNone/>
              <a:defRPr lang="fr-FR" sz="18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7ADA-C17E-4FF2-B957-A814EB6854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47E55F-5CCB-43D8-A36C-B3CCA532A820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911E-9056-4941-9502-BA6F3FA96B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27126" y="329302"/>
            <a:ext cx="5943664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8AF8-7DD6-417B-9226-F4A3333B63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924394" y="134928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E1225304-BA1A-46E1-805F-82FAEEB6D7F4}" type="slidenum">
              <a:t>‹N°›</a:t>
            </a:fld>
            <a:endParaRPr lang="en-US"/>
          </a:p>
        </p:txBody>
      </p:sp>
      <p:pic>
        <p:nvPicPr>
          <p:cNvPr id="7" name="Picture 15" descr="RedHashing.emf">
            <a:extLst>
              <a:ext uri="{FF2B5EF4-FFF2-40B4-BE49-F238E27FC236}">
                <a16:creationId xmlns:a16="http://schemas.microsoft.com/office/drawing/2014/main" id="{F2AD9517-0C96-47C7-A1AA-A6259455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542061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7559-4083-4F6C-8DD6-ECFA3FE1B5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D637-880B-41BE-870F-5618465C0D7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B132-02F9-4DEB-953C-BFC91474BA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E60D5-B2EA-47F9-BBA8-2D60BDF3A50A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CE8C-46F4-4D5B-8B04-243938A573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C410-F1B6-4D30-AA31-34682F8220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A9EF2-BF70-40A7-AC19-7C2A22228262}" type="slidenum">
              <a:t>‹N°›</a:t>
            </a:fld>
            <a:endParaRPr lang="en-US"/>
          </a:p>
        </p:txBody>
      </p:sp>
      <p:pic>
        <p:nvPicPr>
          <p:cNvPr id="7" name="Picture 14" descr="RedHashing.emf">
            <a:extLst>
              <a:ext uri="{FF2B5EF4-FFF2-40B4-BE49-F238E27FC236}">
                <a16:creationId xmlns:a16="http://schemas.microsoft.com/office/drawing/2014/main" id="{148E7B49-D57A-4F1B-BF24-8E525546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44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FA94E-B843-462F-A3D7-A2AA7610436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706" y="798975"/>
            <a:ext cx="1615744" cy="46598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AE236-7B1D-4ED9-B480-74386701BD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30271" y="798975"/>
            <a:ext cx="7828827" cy="4659892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9EFC-91FD-4CD1-A604-9E627F76D9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997DB0-90DA-4F43-9548-39FFC324F222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6300-71C1-458A-9300-85E2A9C431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BB83-B0B2-47AE-BE0A-A5EF848B94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8073A-E757-46EF-942E-032E719219E3}" type="slidenum">
              <a:t>‹N°›</a:t>
            </a:fld>
            <a:endParaRPr lang="en-US"/>
          </a:p>
        </p:txBody>
      </p:sp>
      <p:pic>
        <p:nvPicPr>
          <p:cNvPr id="7" name="Picture 16" descr="RedHashing.emf">
            <a:extLst>
              <a:ext uri="{FF2B5EF4-FFF2-40B4-BE49-F238E27FC236}">
                <a16:creationId xmlns:a16="http://schemas.microsoft.com/office/drawing/2014/main" id="{C56E98FE-0B1B-48F3-88A5-77C2EBA3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59260" b="37858"/>
          <a:stretch>
            <a:fillRect/>
          </a:stretch>
        </p:blipFill>
        <p:spPr>
          <a:xfrm rot="5400013">
            <a:off x="8642277" y="3046917"/>
            <a:ext cx="4663440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188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403F-955B-4A1E-A00B-7A95DF5372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AE5C-29DB-4C3E-BC8B-141C10A4CB7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E617-1D0A-40C2-9288-5E0F362B9D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1200"/>
            </a:lvl1pPr>
          </a:lstStyle>
          <a:p>
            <a:pPr lvl="0"/>
            <a:fld id="{602B182F-014A-4958-8A66-8DBB1B78C067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9BF1-CF9F-4A67-B3D8-48BC526882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1200"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FECC-A77E-4544-938A-5EE965C4B6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408BC-85F3-47F1-98A0-A84F02181E8F}" type="slidenum">
              <a:t>‹N°›</a:t>
            </a:fld>
            <a:endParaRPr lang="en-US"/>
          </a:p>
        </p:txBody>
      </p:sp>
      <p:pic>
        <p:nvPicPr>
          <p:cNvPr id="7" name="Picture 23" descr="RedHashing.emf">
            <a:extLst>
              <a:ext uri="{FF2B5EF4-FFF2-40B4-BE49-F238E27FC236}">
                <a16:creationId xmlns:a16="http://schemas.microsoft.com/office/drawing/2014/main" id="{A5677D25-88EC-4DD5-9116-EA3F00F5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19425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C322-B0E3-45C0-999C-85D6C6D76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165" y="1756132"/>
            <a:ext cx="8619061" cy="2050066"/>
          </a:xfrm>
        </p:spPr>
        <p:txBody>
          <a:bodyPr anchor="b"/>
          <a:lstStyle>
            <a:lvl1pPr>
              <a:defRPr sz="36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4D5B-8B08-48E1-B63A-B66471265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9165" y="3806199"/>
            <a:ext cx="8619061" cy="1012926"/>
          </a:xfrm>
        </p:spPr>
        <p:txBody>
          <a:bodyPr tIns="91440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CA05-3094-4DD1-AED1-EB81723422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35B38-768C-43C6-ACD7-5C7826130C8B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C5E6-E5AD-4A4E-9D5B-54E14ACEB7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6940-3294-4FE4-9474-E36B6E4E85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BB8D8B-356B-4FE6-B823-D31F6E1A3B30}" type="slidenum">
              <a:t>‹N°›</a:t>
            </a:fld>
            <a:endParaRPr lang="en-US"/>
          </a:p>
        </p:txBody>
      </p:sp>
      <p:pic>
        <p:nvPicPr>
          <p:cNvPr id="7" name="Picture 15" descr="RedHashing.emf">
            <a:extLst>
              <a:ext uri="{FF2B5EF4-FFF2-40B4-BE49-F238E27FC236}">
                <a16:creationId xmlns:a16="http://schemas.microsoft.com/office/drawing/2014/main" id="{E411D0B3-B366-4BA9-83A3-EE7F7BE3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985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EED4-1976-477C-9C58-3C06C21B0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048" y="958035"/>
            <a:ext cx="9605634" cy="10593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F178-5661-48F7-9168-9EFD934C8F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9165" y="2165619"/>
            <a:ext cx="4645152" cy="3293851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E5FD-4365-490E-A203-D58B850E7E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609" y="2171773"/>
            <a:ext cx="4645152" cy="3287094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34FC-6831-4624-A00A-0D406268FB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8E1B9A-A78D-453B-AA7A-1F38A6191787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170C-D917-4D17-AE7C-A8AE7DE13F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F38A-083E-4BDE-A987-A58253F7E8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5CF776-AD8E-4357-839D-357702025F9E}" type="slidenum">
              <a:t>‹N°›</a:t>
            </a:fld>
            <a:endParaRPr lang="en-US"/>
          </a:p>
        </p:txBody>
      </p:sp>
      <p:pic>
        <p:nvPicPr>
          <p:cNvPr id="8" name="Picture 15" descr="RedHashing.emf">
            <a:extLst>
              <a:ext uri="{FF2B5EF4-FFF2-40B4-BE49-F238E27FC236}">
                <a16:creationId xmlns:a16="http://schemas.microsoft.com/office/drawing/2014/main" id="{31252DB3-21E7-4872-A2B7-1C8DA6D9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392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FD63-9E3A-4C62-9094-77A2638F6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165" y="953335"/>
            <a:ext cx="9607664" cy="10563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97BD-FD8B-4B93-ADEB-91CA0DBE7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9165" y="2169724"/>
            <a:ext cx="4645152" cy="80194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lang="fr-FR" sz="2800">
                <a:solidFill>
                  <a:srgbClr val="415588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098B1-69A2-46D4-97D9-C6AEB5B9D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29165" y="2974451"/>
            <a:ext cx="4645152" cy="2493879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5BCB0-9006-449D-B526-5451FEC20E4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4338" y="2173181"/>
            <a:ext cx="4645152" cy="80223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lang="fr-FR" sz="2800">
                <a:solidFill>
                  <a:srgbClr val="415588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403F3-7A22-46D5-86AF-6E1F59FC4C3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094338" y="2971671"/>
            <a:ext cx="4645152" cy="2487195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87430-3D09-44B5-839D-5401C2B4EE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70DCA-C6A4-42E0-9B0A-FF411D54A2A3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682A9-88B1-4B36-8CBC-A0CCDB2609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F0784-1D74-45D7-809C-4BCFA0AC43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1EAC3-EE18-4384-9065-813AA78C6A1E}" type="slidenum">
              <a:t>‹N°›</a:t>
            </a:fld>
            <a:endParaRPr lang="en-US"/>
          </a:p>
        </p:txBody>
      </p:sp>
      <p:pic>
        <p:nvPicPr>
          <p:cNvPr id="10" name="Picture 17" descr="RedHashing.emf">
            <a:extLst>
              <a:ext uri="{FF2B5EF4-FFF2-40B4-BE49-F238E27FC236}">
                <a16:creationId xmlns:a16="http://schemas.microsoft.com/office/drawing/2014/main" id="{35E0058B-E6D5-4CAC-BA81-DB3A6F8D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553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701-5057-4CC2-98D2-D9DDDF0EC1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81FFA-A0CF-4E93-9E46-43B0107319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80AE2B-2077-483B-9590-12284AEA2535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8316-0DE0-4F60-9AED-F6075F371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DB68-D118-46B2-9773-5518DCDD8E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7C7ACA-C6A3-40E4-A373-6C98232B98D9}" type="slidenum">
              <a:t>‹N°›</a:t>
            </a:fld>
            <a:endParaRPr lang="en-US"/>
          </a:p>
        </p:txBody>
      </p:sp>
      <p:pic>
        <p:nvPicPr>
          <p:cNvPr id="6" name="Picture 13" descr="RedHashing.emf">
            <a:extLst>
              <a:ext uri="{FF2B5EF4-FFF2-40B4-BE49-F238E27FC236}">
                <a16:creationId xmlns:a16="http://schemas.microsoft.com/office/drawing/2014/main" id="{43E452ED-70A6-4926-BF31-0B31B217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2950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67ABE-8FD4-40B9-AEC0-C313FF7859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0085D-84BB-49D9-9BFA-14CD26820546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2872D-E43F-447D-B428-978EFEF09F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3099-14A0-4C97-8F23-5E7BED0B23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9CEC59-652F-4852-B34B-77170276F8F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2C4A-1ABD-4003-9936-82BE49D7A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4291" y="952576"/>
            <a:ext cx="3275015" cy="2322173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E45D-9C69-4B4C-8578-2CAB0E312A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23333" y="952576"/>
            <a:ext cx="6012472" cy="4505221"/>
          </a:xfrm>
        </p:spPr>
        <p:txBody>
          <a:bodyPr anchor="ctr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C24EC-666A-4E14-BF98-7332917C28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24291" y="3274749"/>
            <a:ext cx="3275015" cy="2178914"/>
          </a:xfrm>
        </p:spPr>
        <p:txBody>
          <a:bodyPr/>
          <a:lstStyle>
            <a:lvl1pPr marL="0" indent="0">
              <a:buNone/>
              <a:defRPr lang="fr-FR"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341E8-D7B8-46DF-AAF9-F590B69B98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25B723-18E2-49A2-8104-C4B51DE78FA7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326D-1B54-4B52-9A8F-57EC7FA904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1878-94BC-42CE-951B-47A24EA42B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FD00D-81C2-469B-9DD9-5AD4D890FF0A}" type="slidenum">
              <a:t>‹N°›</a:t>
            </a:fld>
            <a:endParaRPr lang="en-US"/>
          </a:p>
        </p:txBody>
      </p:sp>
      <p:pic>
        <p:nvPicPr>
          <p:cNvPr id="8" name="Picture 15" descr="RedHashing.emf">
            <a:extLst>
              <a:ext uri="{FF2B5EF4-FFF2-40B4-BE49-F238E27FC236}">
                <a16:creationId xmlns:a16="http://schemas.microsoft.com/office/drawing/2014/main" id="{0F252222-ACD0-4042-BAC2-332B0D64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5" r="15840" b="37858"/>
          <a:stretch>
            <a:fillRect/>
          </a:stretch>
        </p:blipFill>
        <p:spPr>
          <a:xfrm>
            <a:off x="1125461" y="643463"/>
            <a:ext cx="9610344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962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27D3A39-A86A-415C-9D0A-5D8872910185}"/>
              </a:ext>
            </a:extLst>
          </p:cNvPr>
          <p:cNvGrpSpPr/>
          <p:nvPr/>
        </p:nvGrpSpPr>
        <p:grpSpPr>
          <a:xfrm>
            <a:off x="7477387" y="482172"/>
            <a:ext cx="4074529" cy="5149105"/>
            <a:chOff x="7477387" y="482172"/>
            <a:chExt cx="4074529" cy="5149105"/>
          </a:xfrm>
        </p:grpSpPr>
        <p:sp>
          <p:nvSpPr>
            <p:cNvPr id="3" name="Rectangle 17">
              <a:extLst>
                <a:ext uri="{FF2B5EF4-FFF2-40B4-BE49-F238E27FC236}">
                  <a16:creationId xmlns:a16="http://schemas.microsoft.com/office/drawing/2014/main" id="{F8847FD6-7A36-4A52-95A3-86DD0D217549}"/>
                </a:ext>
              </a:extLst>
            </p:cNvPr>
            <p:cNvSpPr/>
            <p:nvPr/>
          </p:nvSpPr>
          <p:spPr>
            <a:xfrm>
              <a:off x="7477387" y="482172"/>
              <a:ext cx="4074529" cy="5149105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228601" dir="4740049" algn="tl">
                <a:srgbClr val="000000">
                  <a:alpha val="34000"/>
                </a:srgbClr>
              </a:outerShdw>
            </a:effec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12669B82-F4F9-4927-88AA-D86487EE27E9}"/>
                </a:ext>
              </a:extLst>
            </p:cNvPr>
            <p:cNvSpPr/>
            <p:nvPr/>
          </p:nvSpPr>
          <p:spPr>
            <a:xfrm>
              <a:off x="7790450" y="812508"/>
              <a:ext cx="3450287" cy="446645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4" cap="flat">
              <a:solidFill>
                <a:srgbClr val="191919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554A7CD-A86C-4635-9D28-ADDF0AD6D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128" y="1129512"/>
            <a:ext cx="5854875" cy="192420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C8C03BB-8C80-4014-8C0B-2295B725E1C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8124389" y="1122544"/>
            <a:ext cx="2791169" cy="3866330"/>
          </a:xfrm>
          <a:solidFill>
            <a:srgbClr val="D9D9D9"/>
          </a:solidFill>
        </p:spPr>
        <p:txBody>
          <a:bodyPr anchorCtr="1"/>
          <a:lstStyle>
            <a:lvl1pPr marL="0" indent="0" algn="ctr">
              <a:buNone/>
              <a:defRPr lang="fr-FR"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9EC7-3EE9-427A-96A2-06D9A8B3DC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28250" y="3053721"/>
            <a:ext cx="5846481" cy="2096015"/>
          </a:xfrm>
        </p:spPr>
        <p:txBody>
          <a:bodyPr/>
          <a:lstStyle>
            <a:lvl1pPr marL="0" indent="0">
              <a:buNone/>
              <a:defRPr lang="fr-FR"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B8917ADC-01B2-4B55-B477-120B54C1F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25297" y="5469858"/>
            <a:ext cx="5849608" cy="320122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38AE99AE-EFF8-4C74-A011-432BDE337074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4ABFAFA-2820-4C74-BBE7-1BE730A767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25297" y="318640"/>
            <a:ext cx="4877821" cy="3209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1A092F0-8A15-42C7-B58F-BFE682ED9E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176790" y="137406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92689ED8-0F4F-421E-9DC3-330AC1092335}" type="slidenum">
              <a:t>‹N°›</a:t>
            </a:fld>
            <a:endParaRPr lang="en-US"/>
          </a:p>
        </p:txBody>
      </p:sp>
      <p:pic>
        <p:nvPicPr>
          <p:cNvPr id="11" name="Picture 21" descr="RedHashing.emf">
            <a:extLst>
              <a:ext uri="{FF2B5EF4-FFF2-40B4-BE49-F238E27FC236}">
                <a16:creationId xmlns:a16="http://schemas.microsoft.com/office/drawing/2014/main" id="{0682C672-99C4-47CC-A165-F95EADEF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6" t="493" r="48586" b="37991"/>
          <a:stretch>
            <a:fillRect/>
          </a:stretch>
        </p:blipFill>
        <p:spPr>
          <a:xfrm>
            <a:off x="1125461" y="643463"/>
            <a:ext cx="5879592" cy="1554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41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FAFAFA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343993A2-4EE6-4032-AD88-21DAFD2B341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538" b="-1538"/>
          <a:stretch>
            <a:fillRect/>
          </a:stretch>
        </p:blipFill>
        <p:spPr>
          <a:xfrm>
            <a:off x="0" y="6119338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9F17CA8E-EAAC-49DD-8007-EC153D8A1C6A}"/>
              </a:ext>
            </a:extLst>
          </p:cNvPr>
          <p:cNvSpPr/>
          <p:nvPr/>
        </p:nvSpPr>
        <p:spPr>
          <a:xfrm>
            <a:off x="0" y="468767"/>
            <a:ext cx="12191996" cy="5647023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CA8FB0F2-88A5-47CF-B709-D162F539CD9E}"/>
              </a:ext>
            </a:extLst>
          </p:cNvPr>
          <p:cNvCxnSpPr/>
          <p:nvPr/>
        </p:nvCxnSpPr>
        <p:spPr>
          <a:xfrm>
            <a:off x="0" y="6121267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BDEA323-9D00-49FF-8100-35B2E37D2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0271" y="95332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835887-DE0B-440C-94C4-2C079B7BE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271" y="2171773"/>
            <a:ext cx="9603275" cy="3294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F5457F4-708C-4AE8-BE2A-0B9FB018241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32830" y="330372"/>
            <a:ext cx="251539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BB785E1D-82FA-405F-995C-479C6AE8883D}" type="datetime1">
              <a:rPr lang="en-US"/>
              <a:pPr lvl="0"/>
              <a:t>12/14/2018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5268C8-31C5-4FDD-B354-0ADF2EF841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30271" y="329302"/>
            <a:ext cx="593883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3328AF-2EC6-487A-A7AD-54048FC134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18076" y="137406"/>
            <a:ext cx="811017" cy="5035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415588"/>
                </a:solidFill>
                <a:uFillTx/>
                <a:latin typeface="Century Gothic"/>
              </a:defRPr>
            </a:lvl1pPr>
          </a:lstStyle>
          <a:p>
            <a:pPr lvl="0"/>
            <a:fld id="{11F64BFD-F719-48E1-B1CC-7B57BD6F71B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415588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415588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415588"/>
        </a:buClr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415588"/>
        </a:buClr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415588"/>
        </a:buClr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2DC5C-4164-472C-9581-FAE562CF4D6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/>
              <a:t>PROJET LIBRE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04403D-7B67-4636-AB30-2FE7D8F36E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/>
              <a:t>Cédric Montavon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92641-0116-46E9-9B78-8BB27179F3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SOMMAIRE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D9F34-9481-459F-91E8-5A74B3602F7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Présentation du projet</a:t>
            </a:r>
          </a:p>
          <a:p>
            <a:pPr lvl="0"/>
            <a:endParaRPr lang="fr-FR"/>
          </a:p>
          <a:p>
            <a:pPr lvl="0"/>
            <a:r>
              <a:rPr lang="fr-FR"/>
              <a:t>Technologies utilisées</a:t>
            </a:r>
          </a:p>
          <a:p>
            <a:pPr lvl="0"/>
            <a:endParaRPr lang="fr-FR"/>
          </a:p>
          <a:p>
            <a:pPr lvl="0"/>
            <a:r>
              <a:rPr lang="fr-FR"/>
              <a:t>Objectifs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B0D7B-0735-44A1-83D5-BB0D2DD7DC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Présentation du projet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52D8B-F2DC-400C-B445-E363C8A7A8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Site web de stockage et de visualisation</a:t>
            </a:r>
          </a:p>
          <a:p>
            <a:pPr lvl="0"/>
            <a:endParaRPr lang="fr-FR"/>
          </a:p>
          <a:p>
            <a:pPr lvl="0"/>
            <a:r>
              <a:rPr lang="fr-FR"/>
              <a:t>Images et documents</a:t>
            </a:r>
          </a:p>
          <a:p>
            <a:pPr lvl="0"/>
            <a:endParaRPr lang="fr-FR"/>
          </a:p>
          <a:p>
            <a:pPr lvl="0"/>
            <a:r>
              <a:rPr lang="fr-FR"/>
              <a:t>Gestion administrateur / invité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D4076-6590-41FA-8886-99935214B6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Technologies utilisées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B5D62-8EC3-466C-B0A9-30B2CF7B10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HTML5 / CSS3 (Bootstrap)</a:t>
            </a:r>
          </a:p>
          <a:p>
            <a:pPr lvl="0"/>
            <a:endParaRPr lang="fr-FR"/>
          </a:p>
          <a:p>
            <a:pPr lvl="0"/>
            <a:r>
              <a:rPr lang="fr-FR"/>
              <a:t>Javascript / jQuery</a:t>
            </a:r>
          </a:p>
          <a:p>
            <a:pPr lvl="0"/>
            <a:endParaRPr lang="fr-FR"/>
          </a:p>
          <a:p>
            <a:pPr lvl="0"/>
            <a:r>
              <a:rPr lang="fr-FR"/>
              <a:t>PHP / NodeJS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7D46D-9E24-4C19-A798-5D3B1405B6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Objectifs généraux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0D2A5-FC55-40BC-B72C-CAC9A06B68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 sz="1400"/>
              <a:t>Création de compte + vérification par email</a:t>
            </a:r>
          </a:p>
          <a:p>
            <a:pPr lvl="0">
              <a:lnSpc>
                <a:spcPct val="100000"/>
              </a:lnSpc>
            </a:pPr>
            <a:endParaRPr lang="fr-FR" sz="1400"/>
          </a:p>
          <a:p>
            <a:pPr lvl="0">
              <a:lnSpc>
                <a:spcPct val="100000"/>
              </a:lnSpc>
            </a:pPr>
            <a:r>
              <a:rPr lang="fr-FR" sz="1400"/>
              <a:t>Authentification</a:t>
            </a:r>
          </a:p>
          <a:p>
            <a:pPr lvl="0">
              <a:lnSpc>
                <a:spcPct val="100000"/>
              </a:lnSpc>
            </a:pPr>
            <a:endParaRPr lang="fr-FR" sz="1400"/>
          </a:p>
          <a:p>
            <a:pPr lvl="0">
              <a:lnSpc>
                <a:spcPct val="100000"/>
              </a:lnSpc>
            </a:pPr>
            <a:r>
              <a:rPr lang="fr-FR" sz="1400"/>
              <a:t>Visualisation des galeries et des éléments (photos, documents)</a:t>
            </a:r>
          </a:p>
          <a:p>
            <a:pPr lvl="0">
              <a:lnSpc>
                <a:spcPct val="100000"/>
              </a:lnSpc>
            </a:pPr>
            <a:endParaRPr lang="fr-FR" sz="1400"/>
          </a:p>
          <a:p>
            <a:pPr lvl="0">
              <a:lnSpc>
                <a:spcPct val="100000"/>
              </a:lnSpc>
            </a:pPr>
            <a:r>
              <a:rPr lang="fr-FR" sz="1400"/>
              <a:t>Recherche des éléments par mots-clés</a:t>
            </a:r>
          </a:p>
          <a:p>
            <a:pPr lvl="0">
              <a:lnSpc>
                <a:spcPct val="100000"/>
              </a:lnSpc>
            </a:pPr>
            <a:endParaRPr lang="fr-FR" sz="1400"/>
          </a:p>
          <a:p>
            <a:pPr lvl="0">
              <a:lnSpc>
                <a:spcPct val="100000"/>
              </a:lnSpc>
            </a:pPr>
            <a:r>
              <a:rPr lang="fr-FR" sz="1400"/>
              <a:t>Formulaire de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4F74-134B-4792-B657-74FD6FC5EC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Objectifs administrateurs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E6CEB-8BDC-4E70-9B94-AAEC3D1D6C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fr-FR"/>
              <a:t>Ajout / suppression de galeries d’éléments (photo, documents)</a:t>
            </a:r>
          </a:p>
          <a:p>
            <a:pPr lvl="0">
              <a:lnSpc>
                <a:spcPct val="110000"/>
              </a:lnSpc>
            </a:pPr>
            <a:endParaRPr lang="fr-FR"/>
          </a:p>
          <a:p>
            <a:pPr lvl="0">
              <a:lnSpc>
                <a:spcPct val="110000"/>
              </a:lnSpc>
            </a:pPr>
            <a:r>
              <a:rPr lang="fr-FR"/>
              <a:t>Ajout / suppression d’éléments (photo, documents)</a:t>
            </a:r>
          </a:p>
          <a:p>
            <a:pPr lvl="0">
              <a:lnSpc>
                <a:spcPct val="110000"/>
              </a:lnSpc>
            </a:pPr>
            <a:endParaRPr lang="fr-FR"/>
          </a:p>
          <a:p>
            <a:pPr lvl="0">
              <a:lnSpc>
                <a:spcPct val="110000"/>
              </a:lnSpc>
            </a:pPr>
            <a:r>
              <a:rPr lang="fr-FR"/>
              <a:t>Ajout de mot-clé</a:t>
            </a:r>
          </a:p>
          <a:p>
            <a:pPr lvl="0">
              <a:lnSpc>
                <a:spcPct val="110000"/>
              </a:lnSpc>
            </a:pPr>
            <a:endParaRPr lang="fr-FR"/>
          </a:p>
          <a:p>
            <a:pPr lvl="0">
              <a:lnSpc>
                <a:spcPct val="110000"/>
              </a:lnSpc>
            </a:pPr>
            <a:r>
              <a:rPr lang="fr-FR"/>
              <a:t>Gestion des comptes (ajout, modification, suppression)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E25E1-4A94-425F-8E75-0A2AE5FFD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Objectifs finaux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9E742-88C3-4667-9185-404F1D73D5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Déploiement en production</a:t>
            </a:r>
          </a:p>
          <a:p>
            <a:pPr lvl="0"/>
            <a:endParaRPr lang="fr-FR"/>
          </a:p>
          <a:p>
            <a:pPr lvl="0"/>
            <a:r>
              <a:rPr lang="fr-FR"/>
              <a:t>Maintenance</a:t>
            </a:r>
          </a:p>
          <a:p>
            <a:pPr lvl="0"/>
            <a:endParaRPr lang="fr-FR"/>
          </a:p>
          <a:p>
            <a:pPr lvl="0"/>
            <a:r>
              <a:rPr lang="fr-FR"/>
              <a:t>Feedback des utilisateurs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115</Words>
  <Application>Microsoft Office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Galerie</vt:lpstr>
      <vt:lpstr>PROJET LIBRE</vt:lpstr>
      <vt:lpstr>SOMMAIRE</vt:lpstr>
      <vt:lpstr>Présentation du projet</vt:lpstr>
      <vt:lpstr>Technologies utilisées</vt:lpstr>
      <vt:lpstr>Objectifs généraux</vt:lpstr>
      <vt:lpstr>Objectifs administrateurs</vt:lpstr>
      <vt:lpstr>Objectifs finaux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– ABV92</dc:title>
  <dc:creator>cedric montavon</dc:creator>
  <cp:lastModifiedBy>cedric montavon</cp:lastModifiedBy>
  <cp:revision>2</cp:revision>
  <dcterms:created xsi:type="dcterms:W3CDTF">2018-12-14T13:49:45Z</dcterms:created>
  <dcterms:modified xsi:type="dcterms:W3CDTF">2018-12-14T14:17:10Z</dcterms:modified>
</cp:coreProperties>
</file>