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3" r:id="rId8"/>
    <p:sldId id="276" r:id="rId9"/>
    <p:sldId id="282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8" autoAdjust="0"/>
    <p:restoredTop sz="89740" autoAdjust="0"/>
  </p:normalViewPr>
  <p:slideViewPr>
    <p:cSldViewPr showGuides="1">
      <p:cViewPr>
        <p:scale>
          <a:sx n="141" d="100"/>
          <a:sy n="141" d="100"/>
        </p:scale>
        <p:origin x="1384" y="-1520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10.12.18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81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Autor</a:t>
            </a:r>
            <a:r>
              <a:rPr lang="en-GB" dirty="0" smtClean="0"/>
              <a:t>, DD.MM.YY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" y="369229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Title of presentation, author, DD.MM.YY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rapp/smart-contract-intro" TargetMode="Externa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Project: Smart Contracts</a:t>
            </a:r>
            <a:br>
              <a:rPr lang="en-GB" dirty="0" smtClean="0"/>
            </a:br>
            <a:r>
              <a:rPr lang="en-GB" b="0" dirty="0" smtClean="0"/>
              <a:t>Tuition Fee</a:t>
            </a:r>
            <a:endParaRPr lang="en-GB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Cedric </a:t>
            </a:r>
            <a:r>
              <a:rPr lang="en-GB" dirty="0" err="1" smtClean="0"/>
              <a:t>Schröter</a:t>
            </a:r>
            <a:r>
              <a:rPr lang="en-GB" dirty="0" smtClean="0"/>
              <a:t>, Philip </a:t>
            </a:r>
            <a:r>
              <a:rPr lang="en-GB" dirty="0" err="1" smtClean="0"/>
              <a:t>Steiger</a:t>
            </a:r>
            <a:r>
              <a:rPr lang="en-GB" dirty="0" smtClean="0"/>
              <a:t> und Jonas Löffler 10.12.18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&amp; </a:t>
            </a:r>
            <a:r>
              <a:rPr lang="de-DE" dirty="0" err="1" smtClean="0"/>
              <a:t>Idea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Main essence of smart contracts:</a:t>
            </a:r>
            <a:r>
              <a:rPr lang="en-US" dirty="0" smtClean="0"/>
              <a:t> Transaction consensus</a:t>
            </a:r>
          </a:p>
          <a:p>
            <a:endParaRPr lang="en-US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Disrupt the fixed tuition based university systems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Free entry, no tuition payable up front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Tuition payment is based on in-class performance of professors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Incentive based payment system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50% goes to professor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40% university</a:t>
            </a:r>
          </a:p>
          <a:p>
            <a:pPr marL="645750" lvl="2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sz="1600" dirty="0" smtClean="0"/>
              <a:t>10% best professor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We ignore any game theoretical implications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3"/>
            </a:pPr>
            <a:r>
              <a:rPr lang="en-US" b="1" dirty="0" smtClean="0"/>
              <a:t>Problem</a:t>
            </a:r>
            <a:r>
              <a:rPr lang="en-US" dirty="0" smtClean="0"/>
              <a:t>: Universities may give false information about incoming fees</a:t>
            </a:r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4"/>
            </a:pPr>
            <a:r>
              <a:rPr lang="en-US" b="1" dirty="0" smtClean="0"/>
              <a:t>Solution</a:t>
            </a:r>
            <a:r>
              <a:rPr lang="en-US" dirty="0" smtClean="0"/>
              <a:t>: Smart contracts and consensus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5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&amp; </a:t>
            </a:r>
            <a:r>
              <a:rPr lang="de-DE" dirty="0" err="1" smtClean="0"/>
              <a:t>Idea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5"/>
            </a:pPr>
            <a:r>
              <a:rPr lang="en-US" b="1" dirty="0" smtClean="0"/>
              <a:t>Students pay tuition through smart contract</a:t>
            </a:r>
          </a:p>
          <a:p>
            <a:pPr marL="465750" lvl="1" indent="-285750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Accessible for professors and students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  Code </a:t>
            </a:r>
            <a:r>
              <a:rPr lang="en-US" dirty="0"/>
              <a:t>is law </a:t>
            </a: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en-US" dirty="0" smtClean="0"/>
          </a:p>
          <a:p>
            <a:pPr marL="342900" indent="-342900">
              <a:lnSpc>
                <a:spcPct val="140000"/>
              </a:lnSpc>
              <a:buClr>
                <a:schemeClr val="accent2"/>
              </a:buClr>
              <a:buFont typeface="+mj-lt"/>
              <a:buAutoNum type="arabicPeriod" startAt="6"/>
            </a:pPr>
            <a:r>
              <a:rPr lang="en-US" b="1" dirty="0" smtClean="0"/>
              <a:t>Course List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addclass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('0x545c2Fbd2eca50dD9510482B57aB05FB709232a5  ', "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Bitcoin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Blockchain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 and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Kryptoassets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 – Fabian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Schär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"); 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addclass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('0xd0c5d178a1b4174799eE0E17129B0dE413394903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', "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Blockchain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, Consensus Protocols and Smart Contracts – Alexander </a:t>
            </a:r>
            <a:r>
              <a:rPr lang="en-US" sz="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Berentsen</a:t>
            </a:r>
            <a:r>
              <a:rPr lang="en-US" sz="900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en-US" sz="9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28600" indent="-228600">
              <a:lnSpc>
                <a:spcPct val="140000"/>
              </a:lnSpc>
              <a:buClr>
                <a:schemeClr val="accent2"/>
              </a:buClr>
              <a:buFont typeface="+mj-lt"/>
              <a:buAutoNum type="arabicPeriod" startAt="6"/>
            </a:pPr>
            <a:r>
              <a:rPr lang="en-US" b="1" dirty="0" smtClean="0"/>
              <a:t>  The Code</a:t>
            </a: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de-DE" sz="9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8600" lvl="1" indent="-228600">
              <a:lnSpc>
                <a:spcPct val="140000"/>
              </a:lnSpc>
              <a:buClr>
                <a:schemeClr val="accent2"/>
              </a:buClr>
            </a:pPr>
            <a:endParaRPr lang="de-DE" sz="9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7"/>
          <a:stretch/>
        </p:blipFill>
        <p:spPr>
          <a:xfrm>
            <a:off x="2915816" y="446368"/>
            <a:ext cx="4968552" cy="5995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1/3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699792" y="1196752"/>
            <a:ext cx="5112568" cy="22322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2699792" y="3573016"/>
            <a:ext cx="5112568" cy="72008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2699792" y="5013176"/>
            <a:ext cx="5112568" cy="136815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206084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Declare state variables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517232"/>
            <a:ext cx="2554579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Define events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17032"/>
            <a:ext cx="255577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Define modifiers</a:t>
            </a:r>
            <a:endParaRPr lang="en-US" sz="1200" b="1" dirty="0"/>
          </a:p>
        </p:txBody>
      </p:sp>
      <p:sp>
        <p:nvSpPr>
          <p:cNvPr id="16" name="Left Brace 15"/>
          <p:cNvSpPr/>
          <p:nvPr/>
        </p:nvSpPr>
        <p:spPr>
          <a:xfrm>
            <a:off x="2267744" y="1196752"/>
            <a:ext cx="360040" cy="2232248"/>
          </a:xfrm>
          <a:prstGeom prst="leftBrace">
            <a:avLst>
              <a:gd name="adj1" fmla="val 8333"/>
              <a:gd name="adj2" fmla="val 4771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2267744" y="3573016"/>
            <a:ext cx="360040" cy="648072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339752" y="5013176"/>
            <a:ext cx="288032" cy="1368152"/>
          </a:xfrm>
          <a:prstGeom prst="leftBrace">
            <a:avLst>
              <a:gd name="adj1" fmla="val 8333"/>
              <a:gd name="adj2" fmla="val 4657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92696"/>
            <a:ext cx="6004332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2/3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555776" y="692696"/>
            <a:ext cx="4896544" cy="24482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2555776" y="3284983"/>
            <a:ext cx="4896544" cy="285293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-22337" y="134076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Add Address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36004" y="4531431"/>
            <a:ext cx="255577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End</a:t>
            </a:r>
            <a:endParaRPr lang="en-US" sz="1200" b="1" dirty="0"/>
          </a:p>
        </p:txBody>
      </p:sp>
      <p:sp>
        <p:nvSpPr>
          <p:cNvPr id="16" name="Left Brace 15"/>
          <p:cNvSpPr/>
          <p:nvPr/>
        </p:nvSpPr>
        <p:spPr>
          <a:xfrm>
            <a:off x="2123728" y="692696"/>
            <a:ext cx="360040" cy="1620181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2123728" y="3284984"/>
            <a:ext cx="360040" cy="285293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6"/>
          <p:cNvSpPr/>
          <p:nvPr/>
        </p:nvSpPr>
        <p:spPr>
          <a:xfrm>
            <a:off x="2123728" y="2348881"/>
            <a:ext cx="360040" cy="79208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2"/>
          <p:cNvSpPr txBox="1"/>
          <p:nvPr/>
        </p:nvSpPr>
        <p:spPr>
          <a:xfrm>
            <a:off x="-75914" y="2600909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Pay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299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5" grpId="0"/>
      <p:bldP spid="16" grpId="0" animBg="1"/>
      <p:bldP spid="18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22" y="822331"/>
            <a:ext cx="6078822" cy="4477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3/3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016" y="2870308"/>
            <a:ext cx="241176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sz="1200" b="1" dirty="0" smtClean="0"/>
              <a:t>Implement a library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2123728" y="943464"/>
            <a:ext cx="360040" cy="4213728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/>
          <p:cNvSpPr/>
          <p:nvPr/>
        </p:nvSpPr>
        <p:spPr>
          <a:xfrm>
            <a:off x="2555776" y="980728"/>
            <a:ext cx="5760640" cy="417646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10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Interaction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University of Basel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Box 12"/>
          <p:cNvSpPr txBox="1"/>
          <p:nvPr/>
        </p:nvSpPr>
        <p:spPr>
          <a:xfrm>
            <a:off x="2417295" y="5100427"/>
            <a:ext cx="576064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1100" b="1" i="1" dirty="0"/>
              <a:t>Source: </a:t>
            </a:r>
            <a:r>
              <a:rPr lang="en-US" sz="1100" i="1" dirty="0">
                <a:hlinkClick r:id="rId2"/>
              </a:rPr>
              <a:t>https://</a:t>
            </a:r>
            <a:r>
              <a:rPr lang="en-US" sz="1100" i="1" dirty="0" smtClean="0">
                <a:hlinkClick r:id="rId2"/>
              </a:rPr>
              <a:t>github.com/trapp/smart-contract-intro</a:t>
            </a:r>
            <a:r>
              <a:rPr lang="en-US" sz="1100" i="1" dirty="0" smtClean="0"/>
              <a:t> (Trapp, 08.12.2018)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61" y="836712"/>
            <a:ext cx="720167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2124645"/>
          </a:xfrm>
        </p:spPr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3200" b="0" i="1" dirty="0" smtClean="0"/>
              <a:t>”Economists are best in finding specialists to get the job done</a:t>
            </a:r>
            <a:r>
              <a:rPr lang="en-GB" sz="3200" b="0" i="1" dirty="0"/>
              <a:t>. (</a:t>
            </a:r>
            <a:r>
              <a:rPr lang="en-GB" sz="3200" b="0" i="1" dirty="0" err="1" smtClean="0"/>
              <a:t>Berentsen</a:t>
            </a:r>
            <a:r>
              <a:rPr lang="en-GB" sz="3200" b="0" i="1" dirty="0" smtClean="0"/>
              <a:t>, 2018)”</a:t>
            </a:r>
            <a:endParaRPr lang="en-GB" sz="3200" b="0" i="1" dirty="0"/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b="0" dirty="0" smtClean="0"/>
              <a:t>for your attention.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089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Jonas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Jonas.potx</Template>
  <TotalTime>0</TotalTime>
  <Words>203</Words>
  <Application>Microsoft Macintosh PowerPoint</Application>
  <PresentationFormat>Bildschirmpräsentation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Georgia</vt:lpstr>
      <vt:lpstr>Arial</vt:lpstr>
      <vt:lpstr>Slides Jonas</vt:lpstr>
      <vt:lpstr>Group Project: Smart Contracts Tuition Fee</vt:lpstr>
      <vt:lpstr>Background &amp; Idea 1/2</vt:lpstr>
      <vt:lpstr>Background &amp; Idea 2/2</vt:lpstr>
      <vt:lpstr>Code 1/3</vt:lpstr>
      <vt:lpstr>Code 2/3</vt:lpstr>
      <vt:lpstr>Code 3/3</vt:lpstr>
      <vt:lpstr>Deployment and Interaction</vt:lpstr>
      <vt:lpstr>Conclusion ”Economists are best in finding specialists to get the job done. (Berentsen, 2018)”</vt:lpstr>
      <vt:lpstr>Thank you for your attention.</vt:lpstr>
    </vt:vector>
  </TitlesOfParts>
  <Company>Universität Basel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Title/chapter slide, title 1 Title 2</dc:title>
  <dc:creator>Franke Nicole</dc:creator>
  <cp:lastModifiedBy>Microsoft Office-Anwender</cp:lastModifiedBy>
  <cp:revision>34</cp:revision>
  <cp:lastPrinted>2018-12-10T12:12:23Z</cp:lastPrinted>
  <dcterms:created xsi:type="dcterms:W3CDTF">2018-01-24T16:49:09Z</dcterms:created>
  <dcterms:modified xsi:type="dcterms:W3CDTF">2018-12-10T12:23:58Z</dcterms:modified>
</cp:coreProperties>
</file>