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Folie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Apfel Banane Computer Drachen Elefant Fisch Giraffe Haus Insel Jacke Kaffee Lampe Mond Nacht Orange Papier Qualle Radio Sonne Tasche Uhr Vogel Wolke Xylofon Zebra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Folie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 Blume Chef Dorf Esel Fenster Garten Himmel Igel Junge Kugel Leiter Maus Nest Ozean Pferd Quiz Regen Schule Turm Uniform Vase Wasser Yoga Zitrone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