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4" r:id="rId8"/>
    <p:sldId id="265" r:id="rId9"/>
    <p:sldId id="262"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7BE0AC-C62A-473F-902D-F927D4A8F4BC}"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51723-A5A5-4BAA-BD97-601BF6173FBA}" type="slidenum">
              <a:rPr lang="en-US" smtClean="0"/>
              <a:t>‹#›</a:t>
            </a:fld>
            <a:endParaRPr lang="en-US"/>
          </a:p>
        </p:txBody>
      </p:sp>
    </p:spTree>
    <p:extLst>
      <p:ext uri="{BB962C8B-B14F-4D97-AF65-F5344CB8AC3E}">
        <p14:creationId xmlns:p14="http://schemas.microsoft.com/office/powerpoint/2010/main" val="3112730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7BE0AC-C62A-473F-902D-F927D4A8F4BC}"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51723-A5A5-4BAA-BD97-601BF6173FBA}" type="slidenum">
              <a:rPr lang="en-US" smtClean="0"/>
              <a:t>‹#›</a:t>
            </a:fld>
            <a:endParaRPr lang="en-US"/>
          </a:p>
        </p:txBody>
      </p:sp>
    </p:spTree>
    <p:extLst>
      <p:ext uri="{BB962C8B-B14F-4D97-AF65-F5344CB8AC3E}">
        <p14:creationId xmlns:p14="http://schemas.microsoft.com/office/powerpoint/2010/main" val="89985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7BE0AC-C62A-473F-902D-F927D4A8F4BC}"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51723-A5A5-4BAA-BD97-601BF6173FBA}" type="slidenum">
              <a:rPr lang="en-US" smtClean="0"/>
              <a:t>‹#›</a:t>
            </a:fld>
            <a:endParaRPr lang="en-US"/>
          </a:p>
        </p:txBody>
      </p:sp>
    </p:spTree>
    <p:extLst>
      <p:ext uri="{BB962C8B-B14F-4D97-AF65-F5344CB8AC3E}">
        <p14:creationId xmlns:p14="http://schemas.microsoft.com/office/powerpoint/2010/main" val="360825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7BE0AC-C62A-473F-902D-F927D4A8F4BC}"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51723-A5A5-4BAA-BD97-601BF6173FBA}" type="slidenum">
              <a:rPr lang="en-US" smtClean="0"/>
              <a:t>‹#›</a:t>
            </a:fld>
            <a:endParaRPr lang="en-US"/>
          </a:p>
        </p:txBody>
      </p:sp>
    </p:spTree>
    <p:extLst>
      <p:ext uri="{BB962C8B-B14F-4D97-AF65-F5344CB8AC3E}">
        <p14:creationId xmlns:p14="http://schemas.microsoft.com/office/powerpoint/2010/main" val="905817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7BE0AC-C62A-473F-902D-F927D4A8F4BC}"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51723-A5A5-4BAA-BD97-601BF6173FBA}" type="slidenum">
              <a:rPr lang="en-US" smtClean="0"/>
              <a:t>‹#›</a:t>
            </a:fld>
            <a:endParaRPr lang="en-US"/>
          </a:p>
        </p:txBody>
      </p:sp>
    </p:spTree>
    <p:extLst>
      <p:ext uri="{BB962C8B-B14F-4D97-AF65-F5344CB8AC3E}">
        <p14:creationId xmlns:p14="http://schemas.microsoft.com/office/powerpoint/2010/main" val="546568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7BE0AC-C62A-473F-902D-F927D4A8F4BC}"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51723-A5A5-4BAA-BD97-601BF6173FBA}" type="slidenum">
              <a:rPr lang="en-US" smtClean="0"/>
              <a:t>‹#›</a:t>
            </a:fld>
            <a:endParaRPr lang="en-US"/>
          </a:p>
        </p:txBody>
      </p:sp>
    </p:spTree>
    <p:extLst>
      <p:ext uri="{BB962C8B-B14F-4D97-AF65-F5344CB8AC3E}">
        <p14:creationId xmlns:p14="http://schemas.microsoft.com/office/powerpoint/2010/main" val="456628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7BE0AC-C62A-473F-902D-F927D4A8F4BC}"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C51723-A5A5-4BAA-BD97-601BF6173FBA}" type="slidenum">
              <a:rPr lang="en-US" smtClean="0"/>
              <a:t>‹#›</a:t>
            </a:fld>
            <a:endParaRPr lang="en-US"/>
          </a:p>
        </p:txBody>
      </p:sp>
    </p:spTree>
    <p:extLst>
      <p:ext uri="{BB962C8B-B14F-4D97-AF65-F5344CB8AC3E}">
        <p14:creationId xmlns:p14="http://schemas.microsoft.com/office/powerpoint/2010/main" val="1399086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7BE0AC-C62A-473F-902D-F927D4A8F4BC}"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C51723-A5A5-4BAA-BD97-601BF6173FBA}" type="slidenum">
              <a:rPr lang="en-US" smtClean="0"/>
              <a:t>‹#›</a:t>
            </a:fld>
            <a:endParaRPr lang="en-US"/>
          </a:p>
        </p:txBody>
      </p:sp>
    </p:spTree>
    <p:extLst>
      <p:ext uri="{BB962C8B-B14F-4D97-AF65-F5344CB8AC3E}">
        <p14:creationId xmlns:p14="http://schemas.microsoft.com/office/powerpoint/2010/main" val="133792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BE0AC-C62A-473F-902D-F927D4A8F4BC}" type="datetimeFigureOut">
              <a:rPr lang="en-US" smtClean="0"/>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C51723-A5A5-4BAA-BD97-601BF6173FBA}" type="slidenum">
              <a:rPr lang="en-US" smtClean="0"/>
              <a:t>‹#›</a:t>
            </a:fld>
            <a:endParaRPr lang="en-US"/>
          </a:p>
        </p:txBody>
      </p:sp>
    </p:spTree>
    <p:extLst>
      <p:ext uri="{BB962C8B-B14F-4D97-AF65-F5344CB8AC3E}">
        <p14:creationId xmlns:p14="http://schemas.microsoft.com/office/powerpoint/2010/main" val="419747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7BE0AC-C62A-473F-902D-F927D4A8F4BC}"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51723-A5A5-4BAA-BD97-601BF6173FBA}" type="slidenum">
              <a:rPr lang="en-US" smtClean="0"/>
              <a:t>‹#›</a:t>
            </a:fld>
            <a:endParaRPr lang="en-US"/>
          </a:p>
        </p:txBody>
      </p:sp>
    </p:spTree>
    <p:extLst>
      <p:ext uri="{BB962C8B-B14F-4D97-AF65-F5344CB8AC3E}">
        <p14:creationId xmlns:p14="http://schemas.microsoft.com/office/powerpoint/2010/main" val="3125709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7BE0AC-C62A-473F-902D-F927D4A8F4BC}"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51723-A5A5-4BAA-BD97-601BF6173FBA}" type="slidenum">
              <a:rPr lang="en-US" smtClean="0"/>
              <a:t>‹#›</a:t>
            </a:fld>
            <a:endParaRPr lang="en-US"/>
          </a:p>
        </p:txBody>
      </p:sp>
    </p:spTree>
    <p:extLst>
      <p:ext uri="{BB962C8B-B14F-4D97-AF65-F5344CB8AC3E}">
        <p14:creationId xmlns:p14="http://schemas.microsoft.com/office/powerpoint/2010/main" val="1285679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BE0AC-C62A-473F-902D-F927D4A8F4BC}" type="datetimeFigureOut">
              <a:rPr lang="en-US" smtClean="0"/>
              <a:t>5/28/2024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51723-A5A5-4BAA-BD97-601BF6173FBA}" type="slidenum">
              <a:rPr lang="en-US" smtClean="0"/>
              <a:t>‹#›</a:t>
            </a:fld>
            <a:endParaRPr lang="en-US"/>
          </a:p>
        </p:txBody>
      </p:sp>
    </p:spTree>
    <p:extLst>
      <p:ext uri="{BB962C8B-B14F-4D97-AF65-F5344CB8AC3E}">
        <p14:creationId xmlns:p14="http://schemas.microsoft.com/office/powerpoint/2010/main" val="3532572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2060"/>
            </a:gs>
            <a:gs pos="88000">
              <a:srgbClr val="002060"/>
            </a:gs>
            <a:gs pos="96000">
              <a:schemeClr val="accent5">
                <a:lumMod val="75000"/>
              </a:schemeClr>
            </a:gs>
            <a:gs pos="68000">
              <a:srgbClr val="002060"/>
            </a:gs>
          </a:gsLst>
          <a:lin ang="2700000" scaled="1"/>
          <a:tileRect/>
        </a:gradFill>
        <a:effectLst/>
      </p:bgPr>
    </p:bg>
    <p:spTree>
      <p:nvGrpSpPr>
        <p:cNvPr id="1" name=""/>
        <p:cNvGrpSpPr/>
        <p:nvPr/>
      </p:nvGrpSpPr>
      <p:grpSpPr>
        <a:xfrm>
          <a:off x="0" y="0"/>
          <a:ext cx="0" cy="0"/>
          <a:chOff x="0" y="0"/>
          <a:chExt cx="0" cy="0"/>
        </a:xfrm>
      </p:grpSpPr>
      <p:sp>
        <p:nvSpPr>
          <p:cNvPr id="4" name="Rectangle 3"/>
          <p:cNvSpPr/>
          <p:nvPr/>
        </p:nvSpPr>
        <p:spPr>
          <a:xfrm>
            <a:off x="-1" y="0"/>
            <a:ext cx="6272214" cy="6858000"/>
          </a:xfrm>
          <a:custGeom>
            <a:avLst/>
            <a:gdLst>
              <a:gd name="connsiteX0" fmla="*/ 0 w 8853056"/>
              <a:gd name="connsiteY0" fmla="*/ 0 h 6858000"/>
              <a:gd name="connsiteX1" fmla="*/ 8853056 w 8853056"/>
              <a:gd name="connsiteY1" fmla="*/ 0 h 6858000"/>
              <a:gd name="connsiteX2" fmla="*/ 8853056 w 8853056"/>
              <a:gd name="connsiteY2" fmla="*/ 6858000 h 6858000"/>
              <a:gd name="connsiteX3" fmla="*/ 0 w 8853056"/>
              <a:gd name="connsiteY3" fmla="*/ 6858000 h 6858000"/>
              <a:gd name="connsiteX4" fmla="*/ 0 w 8853056"/>
              <a:gd name="connsiteY4" fmla="*/ 0 h 6858000"/>
              <a:gd name="connsiteX0" fmla="*/ 0 w 8853056"/>
              <a:gd name="connsiteY0" fmla="*/ 0 h 6858000"/>
              <a:gd name="connsiteX1" fmla="*/ 8853056 w 8853056"/>
              <a:gd name="connsiteY1" fmla="*/ 0 h 6858000"/>
              <a:gd name="connsiteX2" fmla="*/ 6289965 w 8853056"/>
              <a:gd name="connsiteY2" fmla="*/ 4793673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6289965 w 8853056"/>
              <a:gd name="connsiteY2" fmla="*/ 4793673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6041449 w 8853056"/>
              <a:gd name="connsiteY2" fmla="*/ 38481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8172451 w 8853056"/>
              <a:gd name="connsiteY2" fmla="*/ 1214438 h 6858000"/>
              <a:gd name="connsiteX3" fmla="*/ 6041449 w 8853056"/>
              <a:gd name="connsiteY3" fmla="*/ 3848100 h 6858000"/>
              <a:gd name="connsiteX4" fmla="*/ 8853056 w 8853056"/>
              <a:gd name="connsiteY4" fmla="*/ 6858000 h 6858000"/>
              <a:gd name="connsiteX5" fmla="*/ 0 w 8853056"/>
              <a:gd name="connsiteY5" fmla="*/ 6858000 h 6858000"/>
              <a:gd name="connsiteX6" fmla="*/ 0 w 8853056"/>
              <a:gd name="connsiteY6" fmla="*/ 0 h 6858000"/>
              <a:gd name="connsiteX0" fmla="*/ 0 w 8853056"/>
              <a:gd name="connsiteY0" fmla="*/ 0 h 6858000"/>
              <a:gd name="connsiteX1" fmla="*/ 7807904 w 8853056"/>
              <a:gd name="connsiteY1" fmla="*/ 28575 h 6858000"/>
              <a:gd name="connsiteX2" fmla="*/ 8172451 w 8853056"/>
              <a:gd name="connsiteY2" fmla="*/ 1214438 h 6858000"/>
              <a:gd name="connsiteX3" fmla="*/ 6041449 w 8853056"/>
              <a:gd name="connsiteY3" fmla="*/ 3848100 h 6858000"/>
              <a:gd name="connsiteX4" fmla="*/ 8853056 w 8853056"/>
              <a:gd name="connsiteY4" fmla="*/ 6858000 h 6858000"/>
              <a:gd name="connsiteX5" fmla="*/ 0 w 8853056"/>
              <a:gd name="connsiteY5" fmla="*/ 6858000 h 6858000"/>
              <a:gd name="connsiteX6" fmla="*/ 0 w 885305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53056" h="6858000">
                <a:moveTo>
                  <a:pt x="0" y="0"/>
                </a:moveTo>
                <a:lnTo>
                  <a:pt x="7807904" y="28575"/>
                </a:lnTo>
                <a:cubicBezTo>
                  <a:pt x="8686585" y="45244"/>
                  <a:pt x="8042998" y="573088"/>
                  <a:pt x="8172451" y="1214438"/>
                </a:cubicBezTo>
                <a:cubicBezTo>
                  <a:pt x="8301904" y="1855788"/>
                  <a:pt x="5444621" y="2721769"/>
                  <a:pt x="6041449" y="3848100"/>
                </a:cubicBezTo>
                <a:cubicBezTo>
                  <a:pt x="4166467" y="5769264"/>
                  <a:pt x="7998692" y="6169891"/>
                  <a:pt x="8853056" y="6858000"/>
                </a:cubicBezTo>
                <a:lnTo>
                  <a:pt x="0" y="6858000"/>
                </a:lnTo>
                <a:lnTo>
                  <a:pt x="0" y="0"/>
                </a:lnTo>
                <a:close/>
              </a:path>
            </a:pathLst>
          </a:custGeom>
          <a:solidFill>
            <a:schemeClr val="accent5">
              <a:lumMod val="5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530" y="303399"/>
            <a:ext cx="2981657" cy="1020040"/>
          </a:xfrm>
          <a:prstGeom prst="rect">
            <a:avLst/>
          </a:prstGeom>
        </p:spPr>
      </p:pic>
      <p:sp>
        <p:nvSpPr>
          <p:cNvPr id="8" name="TextBox 7"/>
          <p:cNvSpPr txBox="1"/>
          <p:nvPr/>
        </p:nvSpPr>
        <p:spPr>
          <a:xfrm>
            <a:off x="528638" y="2995863"/>
            <a:ext cx="3071812"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chemeClr val="accent3">
                    <a:lumMod val="20000"/>
                    <a:lumOff val="80000"/>
                  </a:schemeClr>
                </a:solidFill>
                <a:latin typeface="Poppins" panose="00000500000000000000" pitchFamily="2" charset="0"/>
                <a:cs typeface="Poppins" panose="00000500000000000000" pitchFamily="2" charset="0"/>
              </a:rPr>
              <a:t>Overview</a:t>
            </a:r>
          </a:p>
          <a:p>
            <a:pPr marL="342900" indent="-342900">
              <a:buFont typeface="Arial" panose="020B0604020202020204" pitchFamily="34" charset="0"/>
              <a:buChar char="•"/>
            </a:pPr>
            <a:r>
              <a:rPr lang="en-US" sz="2000" dirty="0" smtClean="0">
                <a:solidFill>
                  <a:schemeClr val="accent3">
                    <a:lumMod val="20000"/>
                    <a:lumOff val="80000"/>
                  </a:schemeClr>
                </a:solidFill>
                <a:latin typeface="Poppins" panose="00000500000000000000" pitchFamily="2" charset="0"/>
                <a:cs typeface="Poppins" panose="00000500000000000000" pitchFamily="2" charset="0"/>
              </a:rPr>
              <a:t>Objectives</a:t>
            </a:r>
          </a:p>
          <a:p>
            <a:pPr marL="342900" indent="-342900">
              <a:buFont typeface="Arial" panose="020B0604020202020204" pitchFamily="34" charset="0"/>
              <a:buChar char="•"/>
            </a:pPr>
            <a:r>
              <a:rPr lang="en-US" sz="2000" dirty="0" smtClean="0">
                <a:solidFill>
                  <a:schemeClr val="accent3">
                    <a:lumMod val="20000"/>
                    <a:lumOff val="80000"/>
                  </a:schemeClr>
                </a:solidFill>
                <a:latin typeface="Poppins" panose="00000500000000000000" pitchFamily="2" charset="0"/>
                <a:cs typeface="Poppins" panose="00000500000000000000" pitchFamily="2" charset="0"/>
              </a:rPr>
              <a:t>Features</a:t>
            </a:r>
          </a:p>
          <a:p>
            <a:pPr marL="342900" indent="-342900">
              <a:buFont typeface="Arial" panose="020B0604020202020204" pitchFamily="34" charset="0"/>
              <a:buChar char="•"/>
            </a:pPr>
            <a:r>
              <a:rPr lang="en-US" sz="2000" dirty="0" smtClean="0">
                <a:solidFill>
                  <a:schemeClr val="accent3">
                    <a:lumMod val="20000"/>
                    <a:lumOff val="80000"/>
                  </a:schemeClr>
                </a:solidFill>
                <a:latin typeface="Poppins" panose="00000500000000000000" pitchFamily="2" charset="0"/>
                <a:cs typeface="Poppins" panose="00000500000000000000" pitchFamily="2" charset="0"/>
              </a:rPr>
              <a:t>User’s Guide</a:t>
            </a:r>
          </a:p>
          <a:p>
            <a:pPr marL="800100" lvl="1" indent="-342900">
              <a:buFont typeface="Arial" panose="020B0604020202020204" pitchFamily="34" charset="0"/>
              <a:buChar char="•"/>
            </a:pPr>
            <a:r>
              <a:rPr lang="en-US" sz="2000" dirty="0" smtClean="0">
                <a:solidFill>
                  <a:schemeClr val="bg1"/>
                </a:solidFill>
                <a:latin typeface="Poppins" panose="00000500000000000000" pitchFamily="2" charset="0"/>
                <a:cs typeface="Poppins" panose="00000500000000000000" pitchFamily="2" charset="0"/>
              </a:rPr>
              <a:t>Signup as a User</a:t>
            </a:r>
            <a:endParaRPr lang="en-US" sz="2000" dirty="0" smtClean="0">
              <a:solidFill>
                <a:schemeClr val="bg1"/>
              </a:solidFill>
              <a:latin typeface="Poppins" panose="00000500000000000000" pitchFamily="2" charset="0"/>
              <a:cs typeface="Poppins" panose="00000500000000000000" pitchFamily="2" charset="0"/>
            </a:endParaRPr>
          </a:p>
          <a:p>
            <a:pPr marL="800100" lvl="1" indent="-342900">
              <a:buFont typeface="Arial" panose="020B0604020202020204" pitchFamily="34" charset="0"/>
              <a:buChar char="•"/>
            </a:pPr>
            <a:r>
              <a:rPr lang="en-US" sz="2000" dirty="0" smtClean="0">
                <a:solidFill>
                  <a:schemeClr val="accent3">
                    <a:lumMod val="20000"/>
                    <a:lumOff val="80000"/>
                  </a:schemeClr>
                </a:solidFill>
                <a:latin typeface="Poppins" panose="00000500000000000000" pitchFamily="2" charset="0"/>
                <a:cs typeface="Poppins" panose="00000500000000000000" pitchFamily="2" charset="0"/>
              </a:rPr>
              <a:t>Registration</a:t>
            </a:r>
            <a:endParaRPr lang="en-US" sz="2000" dirty="0" smtClean="0">
              <a:solidFill>
                <a:schemeClr val="accent3">
                  <a:lumMod val="20000"/>
                  <a:lumOff val="80000"/>
                </a:schemeClr>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2000" dirty="0" smtClean="0">
                <a:solidFill>
                  <a:schemeClr val="accent3">
                    <a:lumMod val="20000"/>
                    <a:lumOff val="80000"/>
                  </a:schemeClr>
                </a:solidFill>
                <a:latin typeface="Poppins" panose="00000500000000000000" pitchFamily="2" charset="0"/>
                <a:cs typeface="Poppins" panose="00000500000000000000" pitchFamily="2" charset="0"/>
              </a:rPr>
              <a:t>Repository</a:t>
            </a:r>
          </a:p>
          <a:p>
            <a:pPr marL="342900" indent="-342900">
              <a:buFont typeface="Arial" panose="020B0604020202020204" pitchFamily="34" charset="0"/>
              <a:buChar char="•"/>
            </a:pPr>
            <a:r>
              <a:rPr lang="en-US" sz="2000" dirty="0" smtClean="0">
                <a:solidFill>
                  <a:schemeClr val="accent3">
                    <a:lumMod val="20000"/>
                    <a:lumOff val="80000"/>
                  </a:schemeClr>
                </a:solidFill>
                <a:latin typeface="Poppins" panose="00000500000000000000" pitchFamily="2" charset="0"/>
                <a:cs typeface="Poppins" panose="00000500000000000000" pitchFamily="2" charset="0"/>
              </a:rPr>
              <a:t>Documentations</a:t>
            </a:r>
          </a:p>
        </p:txBody>
      </p:sp>
      <p:sp>
        <p:nvSpPr>
          <p:cNvPr id="9" name="TextBox 8"/>
          <p:cNvSpPr txBox="1"/>
          <p:nvPr/>
        </p:nvSpPr>
        <p:spPr>
          <a:xfrm>
            <a:off x="1007515" y="1723365"/>
            <a:ext cx="3500437" cy="369332"/>
          </a:xfrm>
          <a:prstGeom prst="rect">
            <a:avLst/>
          </a:prstGeom>
          <a:noFill/>
        </p:spPr>
        <p:txBody>
          <a:bodyPr wrap="square" rtlCol="0">
            <a:spAutoFit/>
          </a:bodyPr>
          <a:lstStyle/>
          <a:p>
            <a:r>
              <a:rPr lang="en-US" dirty="0" smtClean="0">
                <a:solidFill>
                  <a:schemeClr val="accent3">
                    <a:lumMod val="20000"/>
                    <a:lumOff val="80000"/>
                  </a:schemeClr>
                </a:solidFill>
                <a:latin typeface="Poppins" panose="00000500000000000000" pitchFamily="2" charset="0"/>
                <a:cs typeface="Poppins" panose="00000500000000000000" pitchFamily="2" charset="0"/>
              </a:rPr>
              <a:t>INFORMATION MANAGEMENT 1</a:t>
            </a:r>
            <a:endParaRPr lang="en-US" dirty="0">
              <a:solidFill>
                <a:schemeClr val="accent3">
                  <a:lumMod val="20000"/>
                  <a:lumOff val="80000"/>
                </a:schemeClr>
              </a:solidFill>
              <a:latin typeface="Poppins" panose="00000500000000000000" pitchFamily="2" charset="0"/>
              <a:cs typeface="Poppins" panose="00000500000000000000" pitchFamily="2" charset="0"/>
            </a:endParaRPr>
          </a:p>
        </p:txBody>
      </p:sp>
      <p:grpSp>
        <p:nvGrpSpPr>
          <p:cNvPr id="11" name="Group 10"/>
          <p:cNvGrpSpPr/>
          <p:nvPr/>
        </p:nvGrpSpPr>
        <p:grpSpPr>
          <a:xfrm>
            <a:off x="4928084" y="434121"/>
            <a:ext cx="6525241" cy="4671608"/>
            <a:chOff x="5176055" y="1418580"/>
            <a:chExt cx="6525241" cy="4671608"/>
          </a:xfrm>
        </p:grpSpPr>
        <p:sp>
          <p:nvSpPr>
            <p:cNvPr id="6" name="TextBox 5"/>
            <p:cNvSpPr txBox="1"/>
            <p:nvPr/>
          </p:nvSpPr>
          <p:spPr>
            <a:xfrm>
              <a:off x="5914855" y="1418580"/>
              <a:ext cx="5743575" cy="1862048"/>
            </a:xfrm>
            <a:prstGeom prst="rect">
              <a:avLst/>
            </a:prstGeom>
            <a:noFill/>
          </p:spPr>
          <p:txBody>
            <a:bodyPr wrap="square" rtlCol="0">
              <a:spAutoFit/>
            </a:bodyPr>
            <a:lstStyle/>
            <a:p>
              <a:r>
                <a:rPr lang="en-US" sz="11500" b="1" dirty="0" smtClean="0">
                  <a:solidFill>
                    <a:srgbClr val="FFC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GEGONU</a:t>
              </a:r>
            </a:p>
          </p:txBody>
        </p:sp>
        <p:sp>
          <p:nvSpPr>
            <p:cNvPr id="7" name="TextBox 6"/>
            <p:cNvSpPr txBox="1"/>
            <p:nvPr/>
          </p:nvSpPr>
          <p:spPr>
            <a:xfrm>
              <a:off x="5957721" y="2670001"/>
              <a:ext cx="5743575" cy="1015663"/>
            </a:xfrm>
            <a:prstGeom prst="rect">
              <a:avLst/>
            </a:prstGeom>
            <a:noFill/>
          </p:spPr>
          <p:txBody>
            <a:bodyPr wrap="square" rtlCol="0">
              <a:spAutoFit/>
            </a:bodyPr>
            <a:lstStyle/>
            <a:p>
              <a:r>
                <a:rPr lang="en-US" sz="6000" b="1" dirty="0" smtClean="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Website</a:t>
              </a:r>
              <a:endParaRPr lang="en-US" sz="6000" b="1" dirty="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sp>
          <p:nvSpPr>
            <p:cNvPr id="10" name="TextBox 9"/>
            <p:cNvSpPr txBox="1"/>
            <p:nvPr/>
          </p:nvSpPr>
          <p:spPr>
            <a:xfrm>
              <a:off x="5176055" y="4151196"/>
              <a:ext cx="5743575" cy="1938992"/>
            </a:xfrm>
            <a:prstGeom prst="rect">
              <a:avLst/>
            </a:prstGeom>
            <a:noFill/>
          </p:spPr>
          <p:txBody>
            <a:bodyPr wrap="square" rtlCol="0">
              <a:spAutoFit/>
            </a:bodyPr>
            <a:lstStyle/>
            <a:p>
              <a:r>
                <a:rPr lang="en-US" sz="6000" b="1" dirty="0" smtClean="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MANAGEMENT</a:t>
              </a:r>
            </a:p>
            <a:p>
              <a:r>
                <a:rPr lang="en-US" sz="6000" b="1" dirty="0" smtClean="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SYSTEM</a:t>
              </a:r>
              <a:endParaRPr lang="en-US" sz="6000" b="1" dirty="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grpSp>
      <p:sp>
        <p:nvSpPr>
          <p:cNvPr id="12" name="TextBox 11"/>
          <p:cNvSpPr txBox="1"/>
          <p:nvPr/>
        </p:nvSpPr>
        <p:spPr>
          <a:xfrm>
            <a:off x="9134288" y="4544386"/>
            <a:ext cx="2585886" cy="2369880"/>
          </a:xfrm>
          <a:prstGeom prst="rect">
            <a:avLst/>
          </a:prstGeom>
          <a:noFill/>
        </p:spPr>
        <p:txBody>
          <a:bodyPr wrap="square" rtlCol="0">
            <a:spAutoFit/>
          </a:bodyPr>
          <a:lstStyle/>
          <a:p>
            <a:r>
              <a:rPr lang="en-US" sz="2000" dirty="0" smtClean="0">
                <a:solidFill>
                  <a:schemeClr val="accent3">
                    <a:lumMod val="20000"/>
                    <a:lumOff val="80000"/>
                  </a:schemeClr>
                </a:solidFill>
                <a:latin typeface="Poppins" panose="00000500000000000000" pitchFamily="2" charset="0"/>
                <a:cs typeface="Poppins" panose="00000500000000000000" pitchFamily="2" charset="0"/>
              </a:rPr>
              <a:t>Leader:</a:t>
            </a:r>
          </a:p>
          <a:p>
            <a:r>
              <a:rPr lang="en-US" sz="2000" dirty="0" smtClean="0">
                <a:solidFill>
                  <a:schemeClr val="accent3">
                    <a:lumMod val="20000"/>
                    <a:lumOff val="80000"/>
                  </a:schemeClr>
                </a:solidFill>
                <a:latin typeface="Poppins" panose="00000500000000000000" pitchFamily="2" charset="0"/>
                <a:cs typeface="Poppins" panose="00000500000000000000" pitchFamily="2" charset="0"/>
              </a:rPr>
              <a:t>Chris Vincent</a:t>
            </a:r>
          </a:p>
          <a:p>
            <a:r>
              <a:rPr lang="en-US" sz="2000" dirty="0" smtClean="0">
                <a:solidFill>
                  <a:schemeClr val="accent3">
                    <a:lumMod val="20000"/>
                    <a:lumOff val="80000"/>
                  </a:schemeClr>
                </a:solidFill>
                <a:latin typeface="Poppins" panose="00000500000000000000" pitchFamily="2" charset="0"/>
                <a:cs typeface="Poppins" panose="00000500000000000000" pitchFamily="2" charset="0"/>
              </a:rPr>
              <a:t>Gesulga</a:t>
            </a:r>
            <a:endParaRPr lang="en-US" sz="2000" dirty="0">
              <a:solidFill>
                <a:schemeClr val="accent3">
                  <a:lumMod val="20000"/>
                  <a:lumOff val="80000"/>
                </a:schemeClr>
              </a:solidFill>
              <a:latin typeface="Poppins" panose="00000500000000000000" pitchFamily="2" charset="0"/>
              <a:cs typeface="Poppins" panose="00000500000000000000" pitchFamily="2" charset="0"/>
            </a:endParaRPr>
          </a:p>
          <a:p>
            <a:r>
              <a:rPr lang="en-US" sz="2000" dirty="0" smtClean="0">
                <a:solidFill>
                  <a:schemeClr val="accent3">
                    <a:lumMod val="20000"/>
                    <a:lumOff val="80000"/>
                  </a:schemeClr>
                </a:solidFill>
                <a:latin typeface="Poppins" panose="00000500000000000000" pitchFamily="2" charset="0"/>
                <a:cs typeface="Poppins" panose="00000500000000000000" pitchFamily="2" charset="0"/>
              </a:rPr>
              <a:t>Member(s): </a:t>
            </a:r>
            <a:br>
              <a:rPr lang="en-US" sz="2000" dirty="0" smtClean="0">
                <a:solidFill>
                  <a:schemeClr val="accent3">
                    <a:lumMod val="20000"/>
                    <a:lumOff val="80000"/>
                  </a:schemeClr>
                </a:solidFill>
                <a:latin typeface="Poppins" panose="00000500000000000000" pitchFamily="2" charset="0"/>
                <a:cs typeface="Poppins" panose="00000500000000000000" pitchFamily="2" charset="0"/>
              </a:rPr>
            </a:br>
            <a:r>
              <a:rPr lang="en-US" sz="2000" dirty="0" smtClean="0">
                <a:solidFill>
                  <a:schemeClr val="accent3">
                    <a:lumMod val="20000"/>
                    <a:lumOff val="80000"/>
                  </a:schemeClr>
                </a:solidFill>
                <a:latin typeface="Poppins" panose="00000500000000000000" pitchFamily="2" charset="0"/>
                <a:cs typeface="Poppins" panose="00000500000000000000" pitchFamily="2" charset="0"/>
              </a:rPr>
              <a:t>Melanie Nunez</a:t>
            </a:r>
          </a:p>
          <a:p>
            <a:r>
              <a:rPr lang="en-US" sz="2000" dirty="0" smtClean="0">
                <a:solidFill>
                  <a:schemeClr val="accent3">
                    <a:lumMod val="20000"/>
                    <a:lumOff val="80000"/>
                  </a:schemeClr>
                </a:solidFill>
                <a:latin typeface="Poppins" panose="00000500000000000000" pitchFamily="2" charset="0"/>
              </a:rPr>
              <a:t>Michael </a:t>
            </a:r>
            <a:r>
              <a:rPr lang="en-US" sz="2000" dirty="0" err="1" smtClean="0">
                <a:solidFill>
                  <a:schemeClr val="accent3">
                    <a:lumMod val="20000"/>
                    <a:lumOff val="80000"/>
                  </a:schemeClr>
                </a:solidFill>
                <a:latin typeface="Poppins" panose="00000500000000000000" pitchFamily="2" charset="0"/>
              </a:rPr>
              <a:t>Gonato</a:t>
            </a:r>
            <a:r>
              <a:rPr lang="en-US" sz="2400" dirty="0" smtClean="0">
                <a:solidFill>
                  <a:schemeClr val="accent3">
                    <a:lumMod val="20000"/>
                    <a:lumOff val="80000"/>
                  </a:schemeClr>
                </a:solidFill>
              </a:rPr>
              <a:t/>
            </a:r>
            <a:br>
              <a:rPr lang="en-US" sz="2400" dirty="0" smtClean="0">
                <a:solidFill>
                  <a:schemeClr val="accent3">
                    <a:lumMod val="20000"/>
                    <a:lumOff val="80000"/>
                  </a:schemeClr>
                </a:solidFill>
              </a:rPr>
            </a:br>
            <a:endParaRPr lang="en-US" sz="2400" dirty="0">
              <a:solidFill>
                <a:schemeClr val="accent3">
                  <a:lumMod val="20000"/>
                  <a:lumOff val="80000"/>
                </a:schemeClr>
              </a:solidFill>
            </a:endParaRPr>
          </a:p>
        </p:txBody>
      </p:sp>
      <p:sp>
        <p:nvSpPr>
          <p:cNvPr id="15" name="TextBox 14"/>
          <p:cNvSpPr txBox="1"/>
          <p:nvPr/>
        </p:nvSpPr>
        <p:spPr>
          <a:xfrm>
            <a:off x="440946" y="1490374"/>
            <a:ext cx="3071812" cy="400110"/>
          </a:xfrm>
          <a:prstGeom prst="rect">
            <a:avLst/>
          </a:prstGeom>
          <a:noFill/>
        </p:spPr>
        <p:txBody>
          <a:bodyPr wrap="square" rtlCol="0">
            <a:spAutoFit/>
          </a:bodyPr>
          <a:lstStyle/>
          <a:p>
            <a:pPr algn="ctr"/>
            <a:r>
              <a:rPr lang="en-US" sz="2000" b="1" dirty="0" smtClean="0">
                <a:solidFill>
                  <a:schemeClr val="accent3">
                    <a:lumMod val="20000"/>
                    <a:lumOff val="80000"/>
                  </a:schemeClr>
                </a:solidFill>
                <a:latin typeface="Poppins" panose="00000500000000000000" pitchFamily="2" charset="0"/>
                <a:cs typeface="Poppins" panose="00000500000000000000" pitchFamily="2" charset="0"/>
              </a:rPr>
              <a:t>FINAL PROJECT IN</a:t>
            </a:r>
            <a:endParaRPr lang="en-US" sz="2000" b="1" dirty="0">
              <a:solidFill>
                <a:schemeClr val="accent3">
                  <a:lumMod val="20000"/>
                  <a:lumOff val="8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583544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2060"/>
            </a:gs>
            <a:gs pos="88000">
              <a:srgbClr val="002060"/>
            </a:gs>
            <a:gs pos="96000">
              <a:schemeClr val="accent5">
                <a:lumMod val="75000"/>
              </a:schemeClr>
            </a:gs>
            <a:gs pos="68000">
              <a:srgbClr val="002060"/>
            </a:gs>
          </a:gsLst>
          <a:lin ang="2700000" scaled="1"/>
          <a:tileRect/>
        </a:gradFill>
        <a:effectLst/>
      </p:bgPr>
    </p:bg>
    <p:spTree>
      <p:nvGrpSpPr>
        <p:cNvPr id="1" name=""/>
        <p:cNvGrpSpPr/>
        <p:nvPr/>
      </p:nvGrpSpPr>
      <p:grpSpPr>
        <a:xfrm>
          <a:off x="0" y="0"/>
          <a:ext cx="0" cy="0"/>
          <a:chOff x="0" y="0"/>
          <a:chExt cx="0" cy="0"/>
        </a:xfrm>
      </p:grpSpPr>
      <p:sp>
        <p:nvSpPr>
          <p:cNvPr id="4" name="Rectangle 3"/>
          <p:cNvSpPr/>
          <p:nvPr/>
        </p:nvSpPr>
        <p:spPr>
          <a:xfrm flipH="1">
            <a:off x="1400175" y="0"/>
            <a:ext cx="10791824" cy="6858000"/>
          </a:xfrm>
          <a:custGeom>
            <a:avLst/>
            <a:gdLst>
              <a:gd name="connsiteX0" fmla="*/ 0 w 8853056"/>
              <a:gd name="connsiteY0" fmla="*/ 0 h 6858000"/>
              <a:gd name="connsiteX1" fmla="*/ 8853056 w 8853056"/>
              <a:gd name="connsiteY1" fmla="*/ 0 h 6858000"/>
              <a:gd name="connsiteX2" fmla="*/ 8853056 w 8853056"/>
              <a:gd name="connsiteY2" fmla="*/ 6858000 h 6858000"/>
              <a:gd name="connsiteX3" fmla="*/ 0 w 8853056"/>
              <a:gd name="connsiteY3" fmla="*/ 6858000 h 6858000"/>
              <a:gd name="connsiteX4" fmla="*/ 0 w 8853056"/>
              <a:gd name="connsiteY4" fmla="*/ 0 h 6858000"/>
              <a:gd name="connsiteX0" fmla="*/ 0 w 8853056"/>
              <a:gd name="connsiteY0" fmla="*/ 0 h 6858000"/>
              <a:gd name="connsiteX1" fmla="*/ 8853056 w 8853056"/>
              <a:gd name="connsiteY1" fmla="*/ 0 h 6858000"/>
              <a:gd name="connsiteX2" fmla="*/ 6289965 w 8853056"/>
              <a:gd name="connsiteY2" fmla="*/ 4793673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6289965 w 8853056"/>
              <a:gd name="connsiteY2" fmla="*/ 4793673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6041449 w 8853056"/>
              <a:gd name="connsiteY2" fmla="*/ 38481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8172451 w 8853056"/>
              <a:gd name="connsiteY2" fmla="*/ 1214438 h 6858000"/>
              <a:gd name="connsiteX3" fmla="*/ 6041449 w 8853056"/>
              <a:gd name="connsiteY3" fmla="*/ 3848100 h 6858000"/>
              <a:gd name="connsiteX4" fmla="*/ 8853056 w 8853056"/>
              <a:gd name="connsiteY4" fmla="*/ 6858000 h 6858000"/>
              <a:gd name="connsiteX5" fmla="*/ 0 w 8853056"/>
              <a:gd name="connsiteY5" fmla="*/ 6858000 h 6858000"/>
              <a:gd name="connsiteX6" fmla="*/ 0 w 8853056"/>
              <a:gd name="connsiteY6" fmla="*/ 0 h 6858000"/>
              <a:gd name="connsiteX0" fmla="*/ 0 w 8853056"/>
              <a:gd name="connsiteY0" fmla="*/ 0 h 6858000"/>
              <a:gd name="connsiteX1" fmla="*/ 7807904 w 8853056"/>
              <a:gd name="connsiteY1" fmla="*/ 28575 h 6858000"/>
              <a:gd name="connsiteX2" fmla="*/ 8172451 w 8853056"/>
              <a:gd name="connsiteY2" fmla="*/ 1214438 h 6858000"/>
              <a:gd name="connsiteX3" fmla="*/ 6041449 w 8853056"/>
              <a:gd name="connsiteY3" fmla="*/ 3848100 h 6858000"/>
              <a:gd name="connsiteX4" fmla="*/ 8853056 w 8853056"/>
              <a:gd name="connsiteY4" fmla="*/ 6858000 h 6858000"/>
              <a:gd name="connsiteX5" fmla="*/ 0 w 8853056"/>
              <a:gd name="connsiteY5" fmla="*/ 6858000 h 6858000"/>
              <a:gd name="connsiteX6" fmla="*/ 0 w 885305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53056" h="6858000">
                <a:moveTo>
                  <a:pt x="0" y="0"/>
                </a:moveTo>
                <a:lnTo>
                  <a:pt x="7807904" y="28575"/>
                </a:lnTo>
                <a:cubicBezTo>
                  <a:pt x="8686585" y="45244"/>
                  <a:pt x="8042998" y="573088"/>
                  <a:pt x="8172451" y="1214438"/>
                </a:cubicBezTo>
                <a:cubicBezTo>
                  <a:pt x="8301904" y="1855788"/>
                  <a:pt x="5444621" y="2721769"/>
                  <a:pt x="6041449" y="3848100"/>
                </a:cubicBezTo>
                <a:cubicBezTo>
                  <a:pt x="4166467" y="5769264"/>
                  <a:pt x="7998692" y="6169891"/>
                  <a:pt x="8853056" y="6858000"/>
                </a:cubicBezTo>
                <a:lnTo>
                  <a:pt x="0" y="6858000"/>
                </a:lnTo>
                <a:lnTo>
                  <a:pt x="0" y="0"/>
                </a:lnTo>
                <a:close/>
              </a:path>
            </a:pathLst>
          </a:custGeom>
          <a:solidFill>
            <a:schemeClr val="accent5">
              <a:lumMod val="5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9224" y="323012"/>
            <a:ext cx="2453020" cy="839191"/>
          </a:xfrm>
          <a:prstGeom prst="rect">
            <a:avLst/>
          </a:prstGeom>
        </p:spPr>
      </p:pic>
      <p:grpSp>
        <p:nvGrpSpPr>
          <p:cNvPr id="3" name="Group 2"/>
          <p:cNvGrpSpPr/>
          <p:nvPr/>
        </p:nvGrpSpPr>
        <p:grpSpPr>
          <a:xfrm>
            <a:off x="728491" y="3429000"/>
            <a:ext cx="3639627" cy="2031325"/>
            <a:chOff x="649411" y="3112475"/>
            <a:chExt cx="3639627" cy="2031325"/>
          </a:xfrm>
        </p:grpSpPr>
        <p:sp>
          <p:nvSpPr>
            <p:cNvPr id="6" name="TextBox 5"/>
            <p:cNvSpPr txBox="1"/>
            <p:nvPr/>
          </p:nvSpPr>
          <p:spPr>
            <a:xfrm>
              <a:off x="649411" y="3281752"/>
              <a:ext cx="3639627" cy="1862048"/>
            </a:xfrm>
            <a:prstGeom prst="rect">
              <a:avLst/>
            </a:prstGeom>
            <a:noFill/>
          </p:spPr>
          <p:txBody>
            <a:bodyPr wrap="square" rtlCol="0">
              <a:spAutoFit/>
            </a:bodyPr>
            <a:lstStyle/>
            <a:p>
              <a:endParaRPr lang="en-US" sz="11500" b="1" dirty="0">
                <a:solidFill>
                  <a:srgbClr val="FFC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sp>
          <p:nvSpPr>
            <p:cNvPr id="9" name="TextBox 8"/>
            <p:cNvSpPr txBox="1"/>
            <p:nvPr/>
          </p:nvSpPr>
          <p:spPr>
            <a:xfrm>
              <a:off x="649411" y="3112475"/>
              <a:ext cx="3500437" cy="338554"/>
            </a:xfrm>
            <a:prstGeom prst="rect">
              <a:avLst/>
            </a:prstGeom>
            <a:noFill/>
          </p:spPr>
          <p:txBody>
            <a:bodyPr wrap="square" rtlCol="0">
              <a:spAutoFit/>
            </a:bodyPr>
            <a:lstStyle/>
            <a:p>
              <a:r>
                <a:rPr lang="en-US" sz="1600" dirty="0" smtClean="0">
                  <a:solidFill>
                    <a:schemeClr val="accent3">
                      <a:lumMod val="20000"/>
                      <a:lumOff val="80000"/>
                    </a:schemeClr>
                  </a:solidFill>
                  <a:latin typeface="Poppins" panose="00000500000000000000" pitchFamily="2" charset="0"/>
                  <a:cs typeface="Poppins" panose="00000500000000000000" pitchFamily="2" charset="0"/>
                </a:rPr>
                <a:t>INFORMATION MANAGEMENT 1</a:t>
              </a:r>
              <a:endParaRPr lang="en-US" sz="1600" dirty="0">
                <a:solidFill>
                  <a:schemeClr val="accent3">
                    <a:lumMod val="20000"/>
                    <a:lumOff val="80000"/>
                  </a:schemeClr>
                </a:solidFill>
                <a:latin typeface="Poppins" panose="00000500000000000000" pitchFamily="2" charset="0"/>
                <a:cs typeface="Poppins" panose="00000500000000000000" pitchFamily="2" charset="0"/>
              </a:endParaRPr>
            </a:p>
          </p:txBody>
        </p:sp>
      </p:grpSp>
      <p:sp>
        <p:nvSpPr>
          <p:cNvPr id="10" name="Rectangle 9"/>
          <p:cNvSpPr/>
          <p:nvPr/>
        </p:nvSpPr>
        <p:spPr>
          <a:xfrm>
            <a:off x="8181974" y="480997"/>
            <a:ext cx="3615092" cy="523220"/>
          </a:xfrm>
          <a:prstGeom prst="rect">
            <a:avLst/>
          </a:prstGeom>
        </p:spPr>
        <p:txBody>
          <a:bodyPr wrap="none">
            <a:spAutoFit/>
          </a:bodyPr>
          <a:lstStyle/>
          <a:p>
            <a:r>
              <a:rPr lang="en-US" sz="2800" b="1" dirty="0" smtClean="0">
                <a:solidFill>
                  <a:schemeClr val="accent3">
                    <a:lumMod val="20000"/>
                    <a:lumOff val="80000"/>
                  </a:schemeClr>
                </a:solidFill>
                <a:latin typeface="Poppins" panose="00000500000000000000" pitchFamily="2" charset="0"/>
                <a:cs typeface="Poppins" panose="00000500000000000000" pitchFamily="2" charset="0"/>
              </a:rPr>
              <a:t>DOCUMENTATIONS</a:t>
            </a:r>
            <a:endParaRPr lang="en-US" sz="2800" dirty="0"/>
          </a:p>
        </p:txBody>
      </p:sp>
      <p:sp>
        <p:nvSpPr>
          <p:cNvPr id="11" name="Rectangle 10"/>
          <p:cNvSpPr/>
          <p:nvPr/>
        </p:nvSpPr>
        <p:spPr>
          <a:xfrm>
            <a:off x="6622544" y="3305889"/>
            <a:ext cx="4561271" cy="523220"/>
          </a:xfrm>
          <a:prstGeom prst="rect">
            <a:avLst/>
          </a:prstGeom>
        </p:spPr>
        <p:txBody>
          <a:bodyPr wrap="square">
            <a:spAutoFit/>
          </a:bodyPr>
          <a:lstStyle/>
          <a:p>
            <a:endParaRPr lang="en-US" sz="2800" dirty="0" smtClean="0">
              <a:solidFill>
                <a:schemeClr val="bg1"/>
              </a:solidFill>
              <a:latin typeface="Poppins" panose="00000500000000000000" pitchFamily="2" charset="0"/>
              <a:cs typeface="Poppins" panose="00000500000000000000" pitchFamily="2" charset="0"/>
            </a:endParaRPr>
          </a:p>
        </p:txBody>
      </p:sp>
      <p:grpSp>
        <p:nvGrpSpPr>
          <p:cNvPr id="12" name="Group 11"/>
          <p:cNvGrpSpPr/>
          <p:nvPr/>
        </p:nvGrpSpPr>
        <p:grpSpPr>
          <a:xfrm>
            <a:off x="590417" y="3429000"/>
            <a:ext cx="4645260" cy="1764476"/>
            <a:chOff x="5896141" y="1985977"/>
            <a:chExt cx="7330532" cy="2863993"/>
          </a:xfrm>
        </p:grpSpPr>
        <p:sp>
          <p:nvSpPr>
            <p:cNvPr id="13" name="TextBox 12"/>
            <p:cNvSpPr txBox="1"/>
            <p:nvPr/>
          </p:nvSpPr>
          <p:spPr>
            <a:xfrm>
              <a:off x="5896141" y="1985977"/>
              <a:ext cx="7330532" cy="2148128"/>
            </a:xfrm>
            <a:prstGeom prst="rect">
              <a:avLst/>
            </a:prstGeom>
            <a:noFill/>
          </p:spPr>
          <p:txBody>
            <a:bodyPr wrap="square" rtlCol="0">
              <a:spAutoFit/>
            </a:bodyPr>
            <a:lstStyle/>
            <a:p>
              <a:r>
                <a:rPr lang="en-US" sz="8000" b="1" dirty="0" smtClean="0">
                  <a:solidFill>
                    <a:srgbClr val="FFC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GEGONU</a:t>
              </a:r>
              <a:endParaRPr lang="en-US" sz="11500" b="1" dirty="0">
                <a:solidFill>
                  <a:srgbClr val="FFC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sp>
          <p:nvSpPr>
            <p:cNvPr id="14" name="TextBox 13"/>
            <p:cNvSpPr txBox="1"/>
            <p:nvPr/>
          </p:nvSpPr>
          <p:spPr>
            <a:xfrm>
              <a:off x="5896141" y="3501145"/>
              <a:ext cx="6618024" cy="1348825"/>
            </a:xfrm>
            <a:prstGeom prst="rect">
              <a:avLst/>
            </a:prstGeom>
            <a:noFill/>
          </p:spPr>
          <p:txBody>
            <a:bodyPr wrap="square" rtlCol="0">
              <a:spAutoFit/>
            </a:bodyPr>
            <a:lstStyle/>
            <a:p>
              <a:r>
                <a:rPr lang="en-US" sz="4800" b="1" dirty="0" smtClean="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System</a:t>
              </a:r>
              <a:endParaRPr lang="en-US" sz="4800" b="1" dirty="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gr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8342" y="1523443"/>
            <a:ext cx="2949677" cy="294967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6566" y="3592639"/>
            <a:ext cx="2961451" cy="2538142"/>
          </a:xfrm>
          <a:prstGeom prst="rect">
            <a:avLst/>
          </a:prstGeom>
        </p:spPr>
      </p:pic>
    </p:spTree>
    <p:extLst>
      <p:ext uri="{BB962C8B-B14F-4D97-AF65-F5344CB8AC3E}">
        <p14:creationId xmlns:p14="http://schemas.microsoft.com/office/powerpoint/2010/main" val="800892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2060"/>
            </a:gs>
            <a:gs pos="88000">
              <a:srgbClr val="002060"/>
            </a:gs>
            <a:gs pos="96000">
              <a:schemeClr val="accent5">
                <a:lumMod val="75000"/>
              </a:schemeClr>
            </a:gs>
            <a:gs pos="68000">
              <a:srgbClr val="002060"/>
            </a:gs>
          </a:gsLst>
          <a:lin ang="2700000" scaled="1"/>
          <a:tileRect/>
        </a:gradFill>
        <a:effectLst/>
      </p:bgPr>
    </p:bg>
    <p:spTree>
      <p:nvGrpSpPr>
        <p:cNvPr id="1" name=""/>
        <p:cNvGrpSpPr/>
        <p:nvPr/>
      </p:nvGrpSpPr>
      <p:grpSpPr>
        <a:xfrm>
          <a:off x="0" y="0"/>
          <a:ext cx="0" cy="0"/>
          <a:chOff x="0" y="0"/>
          <a:chExt cx="0" cy="0"/>
        </a:xfrm>
      </p:grpSpPr>
      <p:sp>
        <p:nvSpPr>
          <p:cNvPr id="4" name="Rectangle 3"/>
          <p:cNvSpPr/>
          <p:nvPr/>
        </p:nvSpPr>
        <p:spPr>
          <a:xfrm flipH="1">
            <a:off x="1400176" y="0"/>
            <a:ext cx="10791824" cy="6858000"/>
          </a:xfrm>
          <a:custGeom>
            <a:avLst/>
            <a:gdLst>
              <a:gd name="connsiteX0" fmla="*/ 0 w 8853056"/>
              <a:gd name="connsiteY0" fmla="*/ 0 h 6858000"/>
              <a:gd name="connsiteX1" fmla="*/ 8853056 w 8853056"/>
              <a:gd name="connsiteY1" fmla="*/ 0 h 6858000"/>
              <a:gd name="connsiteX2" fmla="*/ 8853056 w 8853056"/>
              <a:gd name="connsiteY2" fmla="*/ 6858000 h 6858000"/>
              <a:gd name="connsiteX3" fmla="*/ 0 w 8853056"/>
              <a:gd name="connsiteY3" fmla="*/ 6858000 h 6858000"/>
              <a:gd name="connsiteX4" fmla="*/ 0 w 8853056"/>
              <a:gd name="connsiteY4" fmla="*/ 0 h 6858000"/>
              <a:gd name="connsiteX0" fmla="*/ 0 w 8853056"/>
              <a:gd name="connsiteY0" fmla="*/ 0 h 6858000"/>
              <a:gd name="connsiteX1" fmla="*/ 8853056 w 8853056"/>
              <a:gd name="connsiteY1" fmla="*/ 0 h 6858000"/>
              <a:gd name="connsiteX2" fmla="*/ 6289965 w 8853056"/>
              <a:gd name="connsiteY2" fmla="*/ 4793673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6289965 w 8853056"/>
              <a:gd name="connsiteY2" fmla="*/ 4793673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6041449 w 8853056"/>
              <a:gd name="connsiteY2" fmla="*/ 38481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8172451 w 8853056"/>
              <a:gd name="connsiteY2" fmla="*/ 1214438 h 6858000"/>
              <a:gd name="connsiteX3" fmla="*/ 6041449 w 8853056"/>
              <a:gd name="connsiteY3" fmla="*/ 3848100 h 6858000"/>
              <a:gd name="connsiteX4" fmla="*/ 8853056 w 8853056"/>
              <a:gd name="connsiteY4" fmla="*/ 6858000 h 6858000"/>
              <a:gd name="connsiteX5" fmla="*/ 0 w 8853056"/>
              <a:gd name="connsiteY5" fmla="*/ 6858000 h 6858000"/>
              <a:gd name="connsiteX6" fmla="*/ 0 w 8853056"/>
              <a:gd name="connsiteY6" fmla="*/ 0 h 6858000"/>
              <a:gd name="connsiteX0" fmla="*/ 0 w 8853056"/>
              <a:gd name="connsiteY0" fmla="*/ 0 h 6858000"/>
              <a:gd name="connsiteX1" fmla="*/ 7807904 w 8853056"/>
              <a:gd name="connsiteY1" fmla="*/ 28575 h 6858000"/>
              <a:gd name="connsiteX2" fmla="*/ 8172451 w 8853056"/>
              <a:gd name="connsiteY2" fmla="*/ 1214438 h 6858000"/>
              <a:gd name="connsiteX3" fmla="*/ 6041449 w 8853056"/>
              <a:gd name="connsiteY3" fmla="*/ 3848100 h 6858000"/>
              <a:gd name="connsiteX4" fmla="*/ 8853056 w 8853056"/>
              <a:gd name="connsiteY4" fmla="*/ 6858000 h 6858000"/>
              <a:gd name="connsiteX5" fmla="*/ 0 w 8853056"/>
              <a:gd name="connsiteY5" fmla="*/ 6858000 h 6858000"/>
              <a:gd name="connsiteX6" fmla="*/ 0 w 885305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53056" h="6858000">
                <a:moveTo>
                  <a:pt x="0" y="0"/>
                </a:moveTo>
                <a:lnTo>
                  <a:pt x="7807904" y="28575"/>
                </a:lnTo>
                <a:cubicBezTo>
                  <a:pt x="8686585" y="45244"/>
                  <a:pt x="8042998" y="573088"/>
                  <a:pt x="8172451" y="1214438"/>
                </a:cubicBezTo>
                <a:cubicBezTo>
                  <a:pt x="8301904" y="1855788"/>
                  <a:pt x="5444621" y="2721769"/>
                  <a:pt x="6041449" y="3848100"/>
                </a:cubicBezTo>
                <a:cubicBezTo>
                  <a:pt x="4166467" y="5769264"/>
                  <a:pt x="7998692" y="6169891"/>
                  <a:pt x="8853056" y="6858000"/>
                </a:cubicBezTo>
                <a:lnTo>
                  <a:pt x="0" y="6858000"/>
                </a:lnTo>
                <a:lnTo>
                  <a:pt x="0" y="0"/>
                </a:lnTo>
                <a:close/>
              </a:path>
            </a:pathLst>
          </a:custGeom>
          <a:solidFill>
            <a:schemeClr val="accent5">
              <a:lumMod val="5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9224" y="323012"/>
            <a:ext cx="2453020" cy="839191"/>
          </a:xfrm>
          <a:prstGeom prst="rect">
            <a:avLst/>
          </a:prstGeom>
        </p:spPr>
      </p:pic>
      <p:grpSp>
        <p:nvGrpSpPr>
          <p:cNvPr id="2" name="Group 1"/>
          <p:cNvGrpSpPr/>
          <p:nvPr/>
        </p:nvGrpSpPr>
        <p:grpSpPr>
          <a:xfrm>
            <a:off x="649411" y="3281752"/>
            <a:ext cx="4645260" cy="1764476"/>
            <a:chOff x="5896141" y="1985977"/>
            <a:chExt cx="7330532" cy="2863993"/>
          </a:xfrm>
        </p:grpSpPr>
        <p:sp>
          <p:nvSpPr>
            <p:cNvPr id="6" name="TextBox 5"/>
            <p:cNvSpPr txBox="1"/>
            <p:nvPr/>
          </p:nvSpPr>
          <p:spPr>
            <a:xfrm>
              <a:off x="5896141" y="1985977"/>
              <a:ext cx="7330532" cy="2148128"/>
            </a:xfrm>
            <a:prstGeom prst="rect">
              <a:avLst/>
            </a:prstGeom>
            <a:noFill/>
          </p:spPr>
          <p:txBody>
            <a:bodyPr wrap="square" rtlCol="0">
              <a:spAutoFit/>
            </a:bodyPr>
            <a:lstStyle/>
            <a:p>
              <a:r>
                <a:rPr lang="en-US" sz="8000" b="1" dirty="0" smtClean="0">
                  <a:solidFill>
                    <a:srgbClr val="FFC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GEGONU</a:t>
              </a:r>
              <a:endParaRPr lang="en-US" sz="11500" b="1" dirty="0">
                <a:solidFill>
                  <a:srgbClr val="FFC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sp>
          <p:nvSpPr>
            <p:cNvPr id="7" name="TextBox 6"/>
            <p:cNvSpPr txBox="1"/>
            <p:nvPr/>
          </p:nvSpPr>
          <p:spPr>
            <a:xfrm>
              <a:off x="5896141" y="3501145"/>
              <a:ext cx="6618024" cy="1348825"/>
            </a:xfrm>
            <a:prstGeom prst="rect">
              <a:avLst/>
            </a:prstGeom>
            <a:noFill/>
          </p:spPr>
          <p:txBody>
            <a:bodyPr wrap="square" rtlCol="0">
              <a:spAutoFit/>
            </a:bodyPr>
            <a:lstStyle/>
            <a:p>
              <a:r>
                <a:rPr lang="en-US" sz="4800" b="1" dirty="0" smtClean="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Website</a:t>
              </a:r>
              <a:endParaRPr lang="en-US" sz="4800" b="1" dirty="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grpSp>
      <p:sp>
        <p:nvSpPr>
          <p:cNvPr id="8" name="TextBox 7"/>
          <p:cNvSpPr txBox="1"/>
          <p:nvPr/>
        </p:nvSpPr>
        <p:spPr>
          <a:xfrm>
            <a:off x="5733693" y="1435092"/>
            <a:ext cx="5883363" cy="4770537"/>
          </a:xfrm>
          <a:prstGeom prst="rect">
            <a:avLst/>
          </a:prstGeom>
          <a:noFill/>
        </p:spPr>
        <p:txBody>
          <a:bodyPr wrap="square" rtlCol="0">
            <a:spAutoFit/>
          </a:bodyPr>
          <a:lstStyle/>
          <a:p>
            <a:r>
              <a:rPr lang="en-US" sz="1600" b="1" dirty="0" smtClean="0">
                <a:solidFill>
                  <a:schemeClr val="accent3">
                    <a:lumMod val="20000"/>
                    <a:lumOff val="80000"/>
                  </a:schemeClr>
                </a:solidFill>
                <a:latin typeface="Poppins" panose="00000500000000000000" pitchFamily="2" charset="0"/>
                <a:cs typeface="Poppins" panose="00000500000000000000" pitchFamily="2" charset="0"/>
              </a:rPr>
              <a:t>OVERVIEW:</a:t>
            </a:r>
          </a:p>
          <a:p>
            <a:pPr algn="just"/>
            <a:endParaRPr lang="en-US" sz="1600" dirty="0">
              <a:solidFill>
                <a:schemeClr val="accent3">
                  <a:lumMod val="20000"/>
                  <a:lumOff val="80000"/>
                </a:schemeClr>
              </a:solidFill>
              <a:latin typeface="Poppins" panose="00000500000000000000" pitchFamily="2" charset="0"/>
              <a:cs typeface="Poppins" panose="00000500000000000000" pitchFamily="2" charset="0"/>
            </a:endParaRPr>
          </a:p>
          <a:p>
            <a:pPr algn="just"/>
            <a:r>
              <a:rPr lang="en-US" sz="1600" dirty="0">
                <a:solidFill>
                  <a:schemeClr val="accent3">
                    <a:lumMod val="20000"/>
                    <a:lumOff val="80000"/>
                  </a:schemeClr>
                </a:solidFill>
                <a:latin typeface="Poppins" panose="00000500000000000000" pitchFamily="2" charset="0"/>
                <a:cs typeface="Poppins" panose="00000500000000000000" pitchFamily="2" charset="0"/>
              </a:rPr>
              <a:t>Welcome to GEGONU, the premier destination for bespoke events tailored to your preferences. Whether you're seeking entertainment, networking opportunities, or indulging in luxury experiences, GEGONU is your one-stop platform. Our mission is to bring your event dreams to life, offering a diverse array of experiences designed to captivate and delight.</a:t>
            </a:r>
          </a:p>
          <a:p>
            <a:pPr algn="just"/>
            <a:endParaRPr lang="en-US" sz="1600" dirty="0">
              <a:solidFill>
                <a:schemeClr val="accent3">
                  <a:lumMod val="20000"/>
                  <a:lumOff val="80000"/>
                </a:schemeClr>
              </a:solidFill>
              <a:latin typeface="Poppins" panose="00000500000000000000" pitchFamily="2" charset="0"/>
              <a:cs typeface="Poppins" panose="00000500000000000000" pitchFamily="2" charset="0"/>
            </a:endParaRPr>
          </a:p>
          <a:p>
            <a:pPr algn="just"/>
            <a:r>
              <a:rPr lang="en-US" sz="1600" dirty="0">
                <a:solidFill>
                  <a:schemeClr val="accent3">
                    <a:lumMod val="20000"/>
                    <a:lumOff val="80000"/>
                  </a:schemeClr>
                </a:solidFill>
                <a:latin typeface="Poppins" panose="00000500000000000000" pitchFamily="2" charset="0"/>
                <a:cs typeface="Poppins" panose="00000500000000000000" pitchFamily="2" charset="0"/>
              </a:rPr>
              <a:t>And now, prepare to be dazzled by our latest announcement: an exclusive raffle draw game that promises to elevate your excitement to new heights. Featuring a lineup of luxurious prizes that redefine opulence, this event is not to be missed. Stay tuned for details on how to participate and secure your chance to win big with GEGONU.</a:t>
            </a:r>
            <a:endParaRPr lang="en-US" sz="1600" dirty="0">
              <a:solidFill>
                <a:schemeClr val="accent3">
                  <a:lumMod val="20000"/>
                  <a:lumOff val="80000"/>
                </a:schemeClr>
              </a:solidFill>
            </a:endParaRPr>
          </a:p>
        </p:txBody>
      </p:sp>
      <p:sp>
        <p:nvSpPr>
          <p:cNvPr id="9" name="TextBox 8"/>
          <p:cNvSpPr txBox="1"/>
          <p:nvPr/>
        </p:nvSpPr>
        <p:spPr>
          <a:xfrm>
            <a:off x="649411" y="3112475"/>
            <a:ext cx="3500437" cy="338554"/>
          </a:xfrm>
          <a:prstGeom prst="rect">
            <a:avLst/>
          </a:prstGeom>
          <a:noFill/>
        </p:spPr>
        <p:txBody>
          <a:bodyPr wrap="square" rtlCol="0">
            <a:spAutoFit/>
          </a:bodyPr>
          <a:lstStyle/>
          <a:p>
            <a:r>
              <a:rPr lang="en-US" sz="1600" dirty="0" smtClean="0">
                <a:solidFill>
                  <a:schemeClr val="accent3">
                    <a:lumMod val="20000"/>
                    <a:lumOff val="80000"/>
                  </a:schemeClr>
                </a:solidFill>
                <a:latin typeface="Poppins" panose="00000500000000000000" pitchFamily="2" charset="0"/>
                <a:cs typeface="Poppins" panose="00000500000000000000" pitchFamily="2" charset="0"/>
              </a:rPr>
              <a:t>INFORMATION MANAGEMENT 1</a:t>
            </a:r>
            <a:endParaRPr lang="en-US" sz="1600" dirty="0">
              <a:solidFill>
                <a:schemeClr val="accent3">
                  <a:lumMod val="20000"/>
                  <a:lumOff val="8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463680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2060"/>
            </a:gs>
            <a:gs pos="88000">
              <a:srgbClr val="002060"/>
            </a:gs>
            <a:gs pos="96000">
              <a:schemeClr val="accent5">
                <a:lumMod val="75000"/>
              </a:schemeClr>
            </a:gs>
            <a:gs pos="68000">
              <a:srgbClr val="002060"/>
            </a:gs>
          </a:gsLst>
          <a:lin ang="2700000" scaled="1"/>
          <a:tileRect/>
        </a:gradFill>
        <a:effectLst/>
      </p:bgPr>
    </p:bg>
    <p:spTree>
      <p:nvGrpSpPr>
        <p:cNvPr id="1" name=""/>
        <p:cNvGrpSpPr/>
        <p:nvPr/>
      </p:nvGrpSpPr>
      <p:grpSpPr>
        <a:xfrm>
          <a:off x="0" y="0"/>
          <a:ext cx="0" cy="0"/>
          <a:chOff x="0" y="0"/>
          <a:chExt cx="0" cy="0"/>
        </a:xfrm>
      </p:grpSpPr>
      <p:sp>
        <p:nvSpPr>
          <p:cNvPr id="4" name="Rectangle 3"/>
          <p:cNvSpPr/>
          <p:nvPr/>
        </p:nvSpPr>
        <p:spPr>
          <a:xfrm flipH="1">
            <a:off x="1400175" y="0"/>
            <a:ext cx="10791824" cy="6858000"/>
          </a:xfrm>
          <a:custGeom>
            <a:avLst/>
            <a:gdLst>
              <a:gd name="connsiteX0" fmla="*/ 0 w 8853056"/>
              <a:gd name="connsiteY0" fmla="*/ 0 h 6858000"/>
              <a:gd name="connsiteX1" fmla="*/ 8853056 w 8853056"/>
              <a:gd name="connsiteY1" fmla="*/ 0 h 6858000"/>
              <a:gd name="connsiteX2" fmla="*/ 8853056 w 8853056"/>
              <a:gd name="connsiteY2" fmla="*/ 6858000 h 6858000"/>
              <a:gd name="connsiteX3" fmla="*/ 0 w 8853056"/>
              <a:gd name="connsiteY3" fmla="*/ 6858000 h 6858000"/>
              <a:gd name="connsiteX4" fmla="*/ 0 w 8853056"/>
              <a:gd name="connsiteY4" fmla="*/ 0 h 6858000"/>
              <a:gd name="connsiteX0" fmla="*/ 0 w 8853056"/>
              <a:gd name="connsiteY0" fmla="*/ 0 h 6858000"/>
              <a:gd name="connsiteX1" fmla="*/ 8853056 w 8853056"/>
              <a:gd name="connsiteY1" fmla="*/ 0 h 6858000"/>
              <a:gd name="connsiteX2" fmla="*/ 6289965 w 8853056"/>
              <a:gd name="connsiteY2" fmla="*/ 4793673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6289965 w 8853056"/>
              <a:gd name="connsiteY2" fmla="*/ 4793673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6041449 w 8853056"/>
              <a:gd name="connsiteY2" fmla="*/ 38481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8172451 w 8853056"/>
              <a:gd name="connsiteY2" fmla="*/ 1214438 h 6858000"/>
              <a:gd name="connsiteX3" fmla="*/ 6041449 w 8853056"/>
              <a:gd name="connsiteY3" fmla="*/ 3848100 h 6858000"/>
              <a:gd name="connsiteX4" fmla="*/ 8853056 w 8853056"/>
              <a:gd name="connsiteY4" fmla="*/ 6858000 h 6858000"/>
              <a:gd name="connsiteX5" fmla="*/ 0 w 8853056"/>
              <a:gd name="connsiteY5" fmla="*/ 6858000 h 6858000"/>
              <a:gd name="connsiteX6" fmla="*/ 0 w 8853056"/>
              <a:gd name="connsiteY6" fmla="*/ 0 h 6858000"/>
              <a:gd name="connsiteX0" fmla="*/ 0 w 8853056"/>
              <a:gd name="connsiteY0" fmla="*/ 0 h 6858000"/>
              <a:gd name="connsiteX1" fmla="*/ 7807904 w 8853056"/>
              <a:gd name="connsiteY1" fmla="*/ 28575 h 6858000"/>
              <a:gd name="connsiteX2" fmla="*/ 8172451 w 8853056"/>
              <a:gd name="connsiteY2" fmla="*/ 1214438 h 6858000"/>
              <a:gd name="connsiteX3" fmla="*/ 6041449 w 8853056"/>
              <a:gd name="connsiteY3" fmla="*/ 3848100 h 6858000"/>
              <a:gd name="connsiteX4" fmla="*/ 8853056 w 8853056"/>
              <a:gd name="connsiteY4" fmla="*/ 6858000 h 6858000"/>
              <a:gd name="connsiteX5" fmla="*/ 0 w 8853056"/>
              <a:gd name="connsiteY5" fmla="*/ 6858000 h 6858000"/>
              <a:gd name="connsiteX6" fmla="*/ 0 w 885305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53056" h="6858000">
                <a:moveTo>
                  <a:pt x="0" y="0"/>
                </a:moveTo>
                <a:lnTo>
                  <a:pt x="7807904" y="28575"/>
                </a:lnTo>
                <a:cubicBezTo>
                  <a:pt x="8686585" y="45244"/>
                  <a:pt x="8042998" y="573088"/>
                  <a:pt x="8172451" y="1214438"/>
                </a:cubicBezTo>
                <a:cubicBezTo>
                  <a:pt x="8301904" y="1855788"/>
                  <a:pt x="5444621" y="2721769"/>
                  <a:pt x="6041449" y="3848100"/>
                </a:cubicBezTo>
                <a:cubicBezTo>
                  <a:pt x="4166467" y="5769264"/>
                  <a:pt x="7998692" y="6169891"/>
                  <a:pt x="8853056" y="6858000"/>
                </a:cubicBezTo>
                <a:lnTo>
                  <a:pt x="0" y="6858000"/>
                </a:lnTo>
                <a:lnTo>
                  <a:pt x="0" y="0"/>
                </a:lnTo>
                <a:close/>
              </a:path>
            </a:pathLst>
          </a:custGeom>
          <a:solidFill>
            <a:schemeClr val="accent5">
              <a:lumMod val="5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9224" y="323012"/>
            <a:ext cx="2453020" cy="839191"/>
          </a:xfrm>
          <a:prstGeom prst="rect">
            <a:avLst/>
          </a:prstGeom>
        </p:spPr>
      </p:pic>
      <p:sp>
        <p:nvSpPr>
          <p:cNvPr id="8" name="TextBox 7"/>
          <p:cNvSpPr txBox="1"/>
          <p:nvPr/>
        </p:nvSpPr>
        <p:spPr>
          <a:xfrm>
            <a:off x="5673008" y="991894"/>
            <a:ext cx="5883363" cy="4918269"/>
          </a:xfrm>
          <a:prstGeom prst="rect">
            <a:avLst/>
          </a:prstGeom>
          <a:noFill/>
        </p:spPr>
        <p:txBody>
          <a:bodyPr wrap="square" rtlCol="0">
            <a:spAutoFit/>
          </a:bodyPr>
          <a:lstStyle/>
          <a:p>
            <a:pPr>
              <a:lnSpc>
                <a:spcPct val="70000"/>
              </a:lnSpc>
            </a:pPr>
            <a:r>
              <a:rPr lang="en-US" sz="1600" b="1" dirty="0" smtClean="0">
                <a:solidFill>
                  <a:schemeClr val="accent3">
                    <a:lumMod val="20000"/>
                    <a:lumOff val="80000"/>
                  </a:schemeClr>
                </a:solidFill>
                <a:latin typeface="Poppins" panose="00000500000000000000" pitchFamily="2" charset="0"/>
                <a:cs typeface="Poppins" panose="00000500000000000000" pitchFamily="2" charset="0"/>
              </a:rPr>
              <a:t>OBJECTIVES:</a:t>
            </a:r>
          </a:p>
          <a:p>
            <a:pPr algn="just">
              <a:lnSpc>
                <a:spcPct val="70000"/>
              </a:lnSpc>
            </a:pPr>
            <a:endParaRPr lang="en-US" dirty="0">
              <a:solidFill>
                <a:schemeClr val="bg1"/>
              </a:solidFill>
              <a:latin typeface="Poppins" panose="00000500000000000000" pitchFamily="2" charset="0"/>
              <a:cs typeface="Poppins" panose="00000500000000000000" pitchFamily="2" charset="0"/>
            </a:endParaRPr>
          </a:p>
          <a:p>
            <a:pPr algn="just">
              <a:lnSpc>
                <a:spcPct val="70000"/>
              </a:lnSpc>
            </a:pPr>
            <a:r>
              <a:rPr lang="en-US" dirty="0" smtClean="0">
                <a:solidFill>
                  <a:schemeClr val="bg1"/>
                </a:solidFill>
                <a:latin typeface="Poppins" panose="00000500000000000000" pitchFamily="2" charset="0"/>
                <a:cs typeface="Poppins" panose="00000500000000000000" pitchFamily="2" charset="0"/>
              </a:rPr>
              <a:t>Personalized </a:t>
            </a:r>
            <a:r>
              <a:rPr lang="en-US" dirty="0">
                <a:solidFill>
                  <a:schemeClr val="bg1"/>
                </a:solidFill>
                <a:latin typeface="Poppins" panose="00000500000000000000" pitchFamily="2" charset="0"/>
                <a:cs typeface="Poppins" panose="00000500000000000000" pitchFamily="2" charset="0"/>
              </a:rPr>
              <a:t>Experiences</a:t>
            </a:r>
            <a:r>
              <a:rPr lang="en-US" dirty="0" smtClean="0">
                <a:solidFill>
                  <a:schemeClr val="bg1"/>
                </a:solidFill>
                <a:latin typeface="Poppins" panose="00000500000000000000" pitchFamily="2" charset="0"/>
                <a:cs typeface="Poppins" panose="00000500000000000000" pitchFamily="2" charset="0"/>
              </a:rPr>
              <a:t>: </a:t>
            </a:r>
            <a:r>
              <a:rPr lang="en-US" dirty="0">
                <a:solidFill>
                  <a:schemeClr val="bg1"/>
                </a:solidFill>
                <a:latin typeface="Poppins" panose="00000500000000000000" pitchFamily="2" charset="0"/>
                <a:cs typeface="Poppins" panose="00000500000000000000" pitchFamily="2" charset="0"/>
              </a:rPr>
              <a:t>Tailor events to individual preferences.</a:t>
            </a:r>
          </a:p>
          <a:p>
            <a:pPr algn="just">
              <a:lnSpc>
                <a:spcPct val="70000"/>
              </a:lnSpc>
            </a:pPr>
            <a:r>
              <a:rPr lang="en-US" dirty="0">
                <a:solidFill>
                  <a:schemeClr val="bg1"/>
                </a:solidFill>
                <a:latin typeface="Poppins" panose="00000500000000000000" pitchFamily="2" charset="0"/>
                <a:cs typeface="Poppins" panose="00000500000000000000" pitchFamily="2" charset="0"/>
              </a:rPr>
              <a:t>  </a:t>
            </a:r>
          </a:p>
          <a:p>
            <a:pPr algn="just">
              <a:lnSpc>
                <a:spcPct val="70000"/>
              </a:lnSpc>
            </a:pPr>
            <a:r>
              <a:rPr lang="en-US" dirty="0" smtClean="0">
                <a:solidFill>
                  <a:schemeClr val="bg1"/>
                </a:solidFill>
                <a:latin typeface="Poppins" panose="00000500000000000000" pitchFamily="2" charset="0"/>
                <a:cs typeface="Poppins" panose="00000500000000000000" pitchFamily="2" charset="0"/>
              </a:rPr>
              <a:t>Diverse Events:  Offer </a:t>
            </a:r>
            <a:r>
              <a:rPr lang="en-US" dirty="0">
                <a:solidFill>
                  <a:schemeClr val="bg1"/>
                </a:solidFill>
                <a:latin typeface="Poppins" panose="00000500000000000000" pitchFamily="2" charset="0"/>
                <a:cs typeface="Poppins" panose="00000500000000000000" pitchFamily="2" charset="0"/>
              </a:rPr>
              <a:t>a wide range of experiences for all interests.</a:t>
            </a:r>
          </a:p>
          <a:p>
            <a:pPr algn="just">
              <a:lnSpc>
                <a:spcPct val="70000"/>
              </a:lnSpc>
            </a:pPr>
            <a:r>
              <a:rPr lang="en-US" dirty="0">
                <a:solidFill>
                  <a:schemeClr val="bg1"/>
                </a:solidFill>
                <a:latin typeface="Poppins" panose="00000500000000000000" pitchFamily="2" charset="0"/>
                <a:cs typeface="Poppins" panose="00000500000000000000" pitchFamily="2" charset="0"/>
              </a:rPr>
              <a:t>  </a:t>
            </a:r>
          </a:p>
          <a:p>
            <a:pPr algn="just">
              <a:lnSpc>
                <a:spcPct val="70000"/>
              </a:lnSpc>
            </a:pPr>
            <a:r>
              <a:rPr lang="en-US" dirty="0" smtClean="0">
                <a:solidFill>
                  <a:schemeClr val="bg1"/>
                </a:solidFill>
                <a:latin typeface="Poppins" panose="00000500000000000000" pitchFamily="2" charset="0"/>
                <a:cs typeface="Poppins" panose="00000500000000000000" pitchFamily="2" charset="0"/>
              </a:rPr>
              <a:t>Engagement: </a:t>
            </a:r>
            <a:r>
              <a:rPr lang="en-US" dirty="0">
                <a:solidFill>
                  <a:schemeClr val="bg1"/>
                </a:solidFill>
                <a:latin typeface="Poppins" panose="00000500000000000000" pitchFamily="2" charset="0"/>
                <a:cs typeface="Poppins" panose="00000500000000000000" pitchFamily="2" charset="0"/>
              </a:rPr>
              <a:t>Foster a lively community and active participation.</a:t>
            </a:r>
          </a:p>
          <a:p>
            <a:pPr algn="just">
              <a:lnSpc>
                <a:spcPct val="70000"/>
              </a:lnSpc>
            </a:pPr>
            <a:endParaRPr lang="en-US" dirty="0">
              <a:solidFill>
                <a:schemeClr val="bg1"/>
              </a:solidFill>
              <a:latin typeface="Poppins" panose="00000500000000000000" pitchFamily="2" charset="0"/>
              <a:cs typeface="Poppins" panose="00000500000000000000" pitchFamily="2" charset="0"/>
            </a:endParaRPr>
          </a:p>
          <a:p>
            <a:pPr algn="just">
              <a:lnSpc>
                <a:spcPct val="70000"/>
              </a:lnSpc>
            </a:pPr>
            <a:r>
              <a:rPr lang="en-US" dirty="0" smtClean="0">
                <a:solidFill>
                  <a:schemeClr val="bg1"/>
                </a:solidFill>
                <a:latin typeface="Poppins" panose="00000500000000000000" pitchFamily="2" charset="0"/>
                <a:cs typeface="Poppins" panose="00000500000000000000" pitchFamily="2" charset="0"/>
              </a:rPr>
              <a:t>User Experience:  Provide </a:t>
            </a:r>
            <a:r>
              <a:rPr lang="en-US" dirty="0">
                <a:solidFill>
                  <a:schemeClr val="bg1"/>
                </a:solidFill>
                <a:latin typeface="Poppins" panose="00000500000000000000" pitchFamily="2" charset="0"/>
                <a:cs typeface="Poppins" panose="00000500000000000000" pitchFamily="2" charset="0"/>
              </a:rPr>
              <a:t>a seamless journey from discovery to post-event.</a:t>
            </a:r>
          </a:p>
          <a:p>
            <a:pPr algn="just">
              <a:lnSpc>
                <a:spcPct val="70000"/>
              </a:lnSpc>
            </a:pPr>
            <a:endParaRPr lang="en-US" dirty="0">
              <a:solidFill>
                <a:schemeClr val="bg1"/>
              </a:solidFill>
              <a:latin typeface="Poppins" panose="00000500000000000000" pitchFamily="2" charset="0"/>
              <a:cs typeface="Poppins" panose="00000500000000000000" pitchFamily="2" charset="0"/>
            </a:endParaRPr>
          </a:p>
          <a:p>
            <a:pPr algn="just">
              <a:lnSpc>
                <a:spcPct val="70000"/>
              </a:lnSpc>
            </a:pPr>
            <a:r>
              <a:rPr lang="en-US" dirty="0" smtClean="0">
                <a:solidFill>
                  <a:schemeClr val="bg1"/>
                </a:solidFill>
                <a:latin typeface="Poppins" panose="00000500000000000000" pitchFamily="2" charset="0"/>
                <a:cs typeface="Poppins" panose="00000500000000000000" pitchFamily="2" charset="0"/>
              </a:rPr>
              <a:t>Excitement: </a:t>
            </a:r>
            <a:r>
              <a:rPr lang="en-US" dirty="0">
                <a:solidFill>
                  <a:schemeClr val="bg1"/>
                </a:solidFill>
                <a:latin typeface="Poppins" panose="00000500000000000000" pitchFamily="2" charset="0"/>
                <a:cs typeface="Poppins" panose="00000500000000000000" pitchFamily="2" charset="0"/>
              </a:rPr>
              <a:t>Generate anticipation through innovative offerings like raffle draws.</a:t>
            </a:r>
          </a:p>
          <a:p>
            <a:pPr algn="just">
              <a:lnSpc>
                <a:spcPct val="70000"/>
              </a:lnSpc>
            </a:pPr>
            <a:endParaRPr lang="en-US" dirty="0">
              <a:solidFill>
                <a:schemeClr val="bg1"/>
              </a:solidFill>
              <a:latin typeface="Poppins" panose="00000500000000000000" pitchFamily="2" charset="0"/>
              <a:cs typeface="Poppins" panose="00000500000000000000" pitchFamily="2" charset="0"/>
            </a:endParaRPr>
          </a:p>
          <a:p>
            <a:pPr algn="just">
              <a:lnSpc>
                <a:spcPct val="70000"/>
              </a:lnSpc>
            </a:pPr>
            <a:r>
              <a:rPr lang="en-US" dirty="0" smtClean="0">
                <a:solidFill>
                  <a:schemeClr val="bg1"/>
                </a:solidFill>
                <a:latin typeface="Poppins" panose="00000500000000000000" pitchFamily="2" charset="0"/>
                <a:cs typeface="Poppins" panose="00000500000000000000" pitchFamily="2" charset="0"/>
              </a:rPr>
              <a:t>Partnerships: </a:t>
            </a:r>
            <a:r>
              <a:rPr lang="en-US" dirty="0">
                <a:solidFill>
                  <a:schemeClr val="bg1"/>
                </a:solidFill>
                <a:latin typeface="Poppins" panose="00000500000000000000" pitchFamily="2" charset="0"/>
                <a:cs typeface="Poppins" panose="00000500000000000000" pitchFamily="2" charset="0"/>
              </a:rPr>
              <a:t>Collaborate with brands for enhanced experiences.</a:t>
            </a:r>
          </a:p>
          <a:p>
            <a:pPr algn="just">
              <a:lnSpc>
                <a:spcPct val="70000"/>
              </a:lnSpc>
            </a:pPr>
            <a:endParaRPr lang="en-US" dirty="0">
              <a:solidFill>
                <a:schemeClr val="bg1"/>
              </a:solidFill>
              <a:latin typeface="Poppins" panose="00000500000000000000" pitchFamily="2" charset="0"/>
              <a:cs typeface="Poppins" panose="00000500000000000000" pitchFamily="2" charset="0"/>
            </a:endParaRPr>
          </a:p>
          <a:p>
            <a:pPr algn="just">
              <a:lnSpc>
                <a:spcPct val="70000"/>
              </a:lnSpc>
            </a:pPr>
            <a:r>
              <a:rPr lang="en-US" dirty="0" smtClean="0">
                <a:solidFill>
                  <a:schemeClr val="bg1"/>
                </a:solidFill>
                <a:latin typeface="Poppins" panose="00000500000000000000" pitchFamily="2" charset="0"/>
                <a:cs typeface="Poppins" panose="00000500000000000000" pitchFamily="2" charset="0"/>
              </a:rPr>
              <a:t>Transparency:  Ensure </a:t>
            </a:r>
            <a:r>
              <a:rPr lang="en-US" dirty="0">
                <a:solidFill>
                  <a:schemeClr val="bg1"/>
                </a:solidFill>
                <a:latin typeface="Poppins" panose="00000500000000000000" pitchFamily="2" charset="0"/>
                <a:cs typeface="Poppins" panose="00000500000000000000" pitchFamily="2" charset="0"/>
              </a:rPr>
              <a:t>clear communication and trust with users.</a:t>
            </a:r>
          </a:p>
          <a:p>
            <a:pPr algn="just">
              <a:lnSpc>
                <a:spcPct val="70000"/>
              </a:lnSpc>
            </a:pPr>
            <a:endParaRPr lang="en-US" dirty="0">
              <a:solidFill>
                <a:schemeClr val="bg1"/>
              </a:solidFill>
              <a:latin typeface="Poppins" panose="00000500000000000000" pitchFamily="2" charset="0"/>
              <a:cs typeface="Poppins" panose="00000500000000000000" pitchFamily="2" charset="0"/>
            </a:endParaRPr>
          </a:p>
          <a:p>
            <a:pPr algn="just">
              <a:lnSpc>
                <a:spcPct val="70000"/>
              </a:lnSpc>
            </a:pPr>
            <a:r>
              <a:rPr lang="en-US" dirty="0" smtClean="0">
                <a:solidFill>
                  <a:schemeClr val="bg1"/>
                </a:solidFill>
                <a:latin typeface="Poppins" panose="00000500000000000000" pitchFamily="2" charset="0"/>
                <a:cs typeface="Poppins" panose="00000500000000000000" pitchFamily="2" charset="0"/>
              </a:rPr>
              <a:t>Continuous Improvement: Use </a:t>
            </a:r>
            <a:r>
              <a:rPr lang="en-US" dirty="0">
                <a:solidFill>
                  <a:schemeClr val="bg1"/>
                </a:solidFill>
                <a:latin typeface="Poppins" panose="00000500000000000000" pitchFamily="2" charset="0"/>
                <a:cs typeface="Poppins" panose="00000500000000000000" pitchFamily="2" charset="0"/>
              </a:rPr>
              <a:t>data to refine and innovate.</a:t>
            </a:r>
            <a:endParaRPr lang="en-US" sz="16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649411" y="3112475"/>
            <a:ext cx="3500437" cy="338554"/>
          </a:xfrm>
          <a:prstGeom prst="rect">
            <a:avLst/>
          </a:prstGeom>
          <a:noFill/>
        </p:spPr>
        <p:txBody>
          <a:bodyPr wrap="square" rtlCol="0">
            <a:spAutoFit/>
          </a:bodyPr>
          <a:lstStyle/>
          <a:p>
            <a:r>
              <a:rPr lang="en-US" sz="1600" dirty="0" smtClean="0">
                <a:solidFill>
                  <a:schemeClr val="accent3">
                    <a:lumMod val="20000"/>
                    <a:lumOff val="80000"/>
                  </a:schemeClr>
                </a:solidFill>
                <a:latin typeface="Poppins" panose="00000500000000000000" pitchFamily="2" charset="0"/>
                <a:cs typeface="Poppins" panose="00000500000000000000" pitchFamily="2" charset="0"/>
              </a:rPr>
              <a:t>INFORMATION MANAGEMENT 1</a:t>
            </a:r>
            <a:endParaRPr lang="en-US" sz="1600" dirty="0">
              <a:solidFill>
                <a:schemeClr val="accent3">
                  <a:lumMod val="20000"/>
                  <a:lumOff val="80000"/>
                </a:schemeClr>
              </a:solidFill>
              <a:latin typeface="Poppins" panose="00000500000000000000" pitchFamily="2" charset="0"/>
              <a:cs typeface="Poppins" panose="00000500000000000000" pitchFamily="2" charset="0"/>
            </a:endParaRPr>
          </a:p>
        </p:txBody>
      </p:sp>
      <p:grpSp>
        <p:nvGrpSpPr>
          <p:cNvPr id="10" name="Group 9"/>
          <p:cNvGrpSpPr/>
          <p:nvPr/>
        </p:nvGrpSpPr>
        <p:grpSpPr>
          <a:xfrm>
            <a:off x="649411" y="3281752"/>
            <a:ext cx="4645260" cy="1764476"/>
            <a:chOff x="5896141" y="1985977"/>
            <a:chExt cx="7330532" cy="2863993"/>
          </a:xfrm>
        </p:grpSpPr>
        <p:sp>
          <p:nvSpPr>
            <p:cNvPr id="11" name="TextBox 10"/>
            <p:cNvSpPr txBox="1"/>
            <p:nvPr/>
          </p:nvSpPr>
          <p:spPr>
            <a:xfrm>
              <a:off x="5896141" y="1985977"/>
              <a:ext cx="7330532" cy="2148128"/>
            </a:xfrm>
            <a:prstGeom prst="rect">
              <a:avLst/>
            </a:prstGeom>
            <a:noFill/>
          </p:spPr>
          <p:txBody>
            <a:bodyPr wrap="square" rtlCol="0">
              <a:spAutoFit/>
            </a:bodyPr>
            <a:lstStyle/>
            <a:p>
              <a:r>
                <a:rPr lang="en-US" sz="8000" b="1" dirty="0" smtClean="0">
                  <a:solidFill>
                    <a:srgbClr val="FFC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GEGONU</a:t>
              </a:r>
              <a:endParaRPr lang="en-US" sz="11500" b="1" dirty="0">
                <a:solidFill>
                  <a:srgbClr val="FFC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sp>
          <p:nvSpPr>
            <p:cNvPr id="12" name="TextBox 11"/>
            <p:cNvSpPr txBox="1"/>
            <p:nvPr/>
          </p:nvSpPr>
          <p:spPr>
            <a:xfrm>
              <a:off x="5896141" y="3501145"/>
              <a:ext cx="6618024" cy="1348825"/>
            </a:xfrm>
            <a:prstGeom prst="rect">
              <a:avLst/>
            </a:prstGeom>
            <a:noFill/>
          </p:spPr>
          <p:txBody>
            <a:bodyPr wrap="square" rtlCol="0">
              <a:spAutoFit/>
            </a:bodyPr>
            <a:lstStyle/>
            <a:p>
              <a:r>
                <a:rPr lang="en-US" sz="4800" b="1" dirty="0" smtClean="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Website</a:t>
              </a:r>
              <a:endParaRPr lang="en-US" sz="4800" b="1" dirty="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grpSp>
    </p:spTree>
    <p:extLst>
      <p:ext uri="{BB962C8B-B14F-4D97-AF65-F5344CB8AC3E}">
        <p14:creationId xmlns:p14="http://schemas.microsoft.com/office/powerpoint/2010/main" val="2439291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2060"/>
            </a:gs>
            <a:gs pos="88000">
              <a:srgbClr val="002060"/>
            </a:gs>
            <a:gs pos="96000">
              <a:schemeClr val="accent5">
                <a:lumMod val="75000"/>
              </a:schemeClr>
            </a:gs>
            <a:gs pos="68000">
              <a:srgbClr val="002060"/>
            </a:gs>
          </a:gsLst>
          <a:lin ang="2700000" scaled="1"/>
          <a:tileRect/>
        </a:gradFill>
        <a:effectLst/>
      </p:bgPr>
    </p:bg>
    <p:spTree>
      <p:nvGrpSpPr>
        <p:cNvPr id="1" name=""/>
        <p:cNvGrpSpPr/>
        <p:nvPr/>
      </p:nvGrpSpPr>
      <p:grpSpPr>
        <a:xfrm>
          <a:off x="0" y="0"/>
          <a:ext cx="0" cy="0"/>
          <a:chOff x="0" y="0"/>
          <a:chExt cx="0" cy="0"/>
        </a:xfrm>
      </p:grpSpPr>
      <p:sp>
        <p:nvSpPr>
          <p:cNvPr id="4" name="Rectangle 3"/>
          <p:cNvSpPr/>
          <p:nvPr/>
        </p:nvSpPr>
        <p:spPr>
          <a:xfrm flipH="1">
            <a:off x="114300" y="0"/>
            <a:ext cx="12077699" cy="6858000"/>
          </a:xfrm>
          <a:custGeom>
            <a:avLst/>
            <a:gdLst>
              <a:gd name="connsiteX0" fmla="*/ 0 w 8853056"/>
              <a:gd name="connsiteY0" fmla="*/ 0 h 6858000"/>
              <a:gd name="connsiteX1" fmla="*/ 8853056 w 8853056"/>
              <a:gd name="connsiteY1" fmla="*/ 0 h 6858000"/>
              <a:gd name="connsiteX2" fmla="*/ 8853056 w 8853056"/>
              <a:gd name="connsiteY2" fmla="*/ 6858000 h 6858000"/>
              <a:gd name="connsiteX3" fmla="*/ 0 w 8853056"/>
              <a:gd name="connsiteY3" fmla="*/ 6858000 h 6858000"/>
              <a:gd name="connsiteX4" fmla="*/ 0 w 8853056"/>
              <a:gd name="connsiteY4" fmla="*/ 0 h 6858000"/>
              <a:gd name="connsiteX0" fmla="*/ 0 w 8853056"/>
              <a:gd name="connsiteY0" fmla="*/ 0 h 6858000"/>
              <a:gd name="connsiteX1" fmla="*/ 8853056 w 8853056"/>
              <a:gd name="connsiteY1" fmla="*/ 0 h 6858000"/>
              <a:gd name="connsiteX2" fmla="*/ 6289965 w 8853056"/>
              <a:gd name="connsiteY2" fmla="*/ 4793673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6289965 w 8853056"/>
              <a:gd name="connsiteY2" fmla="*/ 4793673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6041449 w 8853056"/>
              <a:gd name="connsiteY2" fmla="*/ 38481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8172451 w 8853056"/>
              <a:gd name="connsiteY2" fmla="*/ 1214438 h 6858000"/>
              <a:gd name="connsiteX3" fmla="*/ 6041449 w 8853056"/>
              <a:gd name="connsiteY3" fmla="*/ 3848100 h 6858000"/>
              <a:gd name="connsiteX4" fmla="*/ 8853056 w 8853056"/>
              <a:gd name="connsiteY4" fmla="*/ 6858000 h 6858000"/>
              <a:gd name="connsiteX5" fmla="*/ 0 w 8853056"/>
              <a:gd name="connsiteY5" fmla="*/ 6858000 h 6858000"/>
              <a:gd name="connsiteX6" fmla="*/ 0 w 8853056"/>
              <a:gd name="connsiteY6" fmla="*/ 0 h 6858000"/>
              <a:gd name="connsiteX0" fmla="*/ 0 w 8853056"/>
              <a:gd name="connsiteY0" fmla="*/ 0 h 6858000"/>
              <a:gd name="connsiteX1" fmla="*/ 7807904 w 8853056"/>
              <a:gd name="connsiteY1" fmla="*/ 28575 h 6858000"/>
              <a:gd name="connsiteX2" fmla="*/ 8172451 w 8853056"/>
              <a:gd name="connsiteY2" fmla="*/ 1214438 h 6858000"/>
              <a:gd name="connsiteX3" fmla="*/ 6041449 w 8853056"/>
              <a:gd name="connsiteY3" fmla="*/ 3848100 h 6858000"/>
              <a:gd name="connsiteX4" fmla="*/ 8853056 w 8853056"/>
              <a:gd name="connsiteY4" fmla="*/ 6858000 h 6858000"/>
              <a:gd name="connsiteX5" fmla="*/ 0 w 8853056"/>
              <a:gd name="connsiteY5" fmla="*/ 6858000 h 6858000"/>
              <a:gd name="connsiteX6" fmla="*/ 0 w 885305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53056" h="6858000">
                <a:moveTo>
                  <a:pt x="0" y="0"/>
                </a:moveTo>
                <a:lnTo>
                  <a:pt x="7807904" y="28575"/>
                </a:lnTo>
                <a:cubicBezTo>
                  <a:pt x="8686585" y="45244"/>
                  <a:pt x="8042998" y="573088"/>
                  <a:pt x="8172451" y="1214438"/>
                </a:cubicBezTo>
                <a:cubicBezTo>
                  <a:pt x="8301904" y="1855788"/>
                  <a:pt x="5444621" y="2721769"/>
                  <a:pt x="6041449" y="3848100"/>
                </a:cubicBezTo>
                <a:cubicBezTo>
                  <a:pt x="4166467" y="5769264"/>
                  <a:pt x="7998692" y="6169891"/>
                  <a:pt x="8853056" y="6858000"/>
                </a:cubicBezTo>
                <a:lnTo>
                  <a:pt x="0" y="6858000"/>
                </a:lnTo>
                <a:lnTo>
                  <a:pt x="0" y="0"/>
                </a:lnTo>
                <a:close/>
              </a:path>
            </a:pathLst>
          </a:custGeom>
          <a:solidFill>
            <a:schemeClr val="accent5">
              <a:lumMod val="5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Poppins" panose="00000500000000000000" pitchFamily="2" charset="0"/>
              <a:cs typeface="Poppins" panose="00000500000000000000" pitchFamily="2"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9764" y="252074"/>
            <a:ext cx="2453020" cy="839191"/>
          </a:xfrm>
          <a:prstGeom prst="rect">
            <a:avLst/>
          </a:prstGeom>
        </p:spPr>
      </p:pic>
      <p:sp>
        <p:nvSpPr>
          <p:cNvPr id="10" name="Rectangle 9"/>
          <p:cNvSpPr/>
          <p:nvPr/>
        </p:nvSpPr>
        <p:spPr>
          <a:xfrm>
            <a:off x="363490" y="4288467"/>
            <a:ext cx="2156360" cy="461665"/>
          </a:xfrm>
          <a:prstGeom prst="rect">
            <a:avLst/>
          </a:prstGeom>
        </p:spPr>
        <p:txBody>
          <a:bodyPr wrap="none">
            <a:spAutoFit/>
          </a:bodyPr>
          <a:lstStyle/>
          <a:p>
            <a:r>
              <a:rPr lang="en-US" sz="2400" b="1" dirty="0" smtClean="0">
                <a:solidFill>
                  <a:schemeClr val="accent3">
                    <a:lumMod val="20000"/>
                    <a:lumOff val="80000"/>
                  </a:schemeClr>
                </a:solidFill>
                <a:latin typeface="Poppins" panose="00000500000000000000" pitchFamily="2" charset="0"/>
                <a:cs typeface="Poppins" panose="00000500000000000000" pitchFamily="2" charset="0"/>
              </a:rPr>
              <a:t>User’s Guide</a:t>
            </a:r>
            <a:endParaRPr lang="en-US" sz="2400" dirty="0"/>
          </a:p>
        </p:txBody>
      </p:sp>
      <p:sp>
        <p:nvSpPr>
          <p:cNvPr id="11" name="Rectangle 10"/>
          <p:cNvSpPr/>
          <p:nvPr/>
        </p:nvSpPr>
        <p:spPr>
          <a:xfrm>
            <a:off x="136903" y="4586364"/>
            <a:ext cx="3887603" cy="1077218"/>
          </a:xfrm>
          <a:prstGeom prst="rect">
            <a:avLst/>
          </a:prstGeom>
        </p:spPr>
        <p:txBody>
          <a:bodyPr wrap="none">
            <a:spAutoFit/>
          </a:bodyPr>
          <a:lstStyle/>
          <a:p>
            <a:pPr algn="ctr"/>
            <a:r>
              <a:rPr lang="en-US" sz="3200" dirty="0" smtClean="0">
                <a:solidFill>
                  <a:schemeClr val="bg1"/>
                </a:solidFill>
                <a:latin typeface="Poppins" panose="00000500000000000000" pitchFamily="2" charset="0"/>
                <a:cs typeface="Poppins" panose="00000500000000000000" pitchFamily="2" charset="0"/>
              </a:rPr>
              <a:t>Log-in Session/</a:t>
            </a:r>
          </a:p>
          <a:p>
            <a:pPr algn="ctr"/>
            <a:r>
              <a:rPr lang="en-US" sz="3200" dirty="0" smtClean="0">
                <a:solidFill>
                  <a:schemeClr val="bg1"/>
                </a:solidFill>
                <a:latin typeface="Poppins" panose="00000500000000000000" pitchFamily="2" charset="0"/>
                <a:cs typeface="Poppins" panose="00000500000000000000" pitchFamily="2" charset="0"/>
              </a:rPr>
              <a:t>Signup</a:t>
            </a:r>
            <a:endParaRPr lang="en-US" sz="3200" dirty="0">
              <a:solidFill>
                <a:schemeClr val="bg1"/>
              </a:solidFill>
              <a:latin typeface="Poppins" panose="00000500000000000000" pitchFamily="2" charset="0"/>
              <a:cs typeface="Poppins" panose="00000500000000000000" pitchFamily="2" charset="0"/>
            </a:endParaRPr>
          </a:p>
        </p:txBody>
      </p:sp>
      <p:sp>
        <p:nvSpPr>
          <p:cNvPr id="12" name="Rectangle 11"/>
          <p:cNvSpPr/>
          <p:nvPr/>
        </p:nvSpPr>
        <p:spPr>
          <a:xfrm>
            <a:off x="5016946" y="4312358"/>
            <a:ext cx="2153155" cy="369332"/>
          </a:xfrm>
          <a:prstGeom prst="rect">
            <a:avLst/>
          </a:prstGeom>
        </p:spPr>
        <p:txBody>
          <a:bodyPr wrap="none">
            <a:spAutoFit/>
          </a:bodyPr>
          <a:lstStyle/>
          <a:p>
            <a:pPr algn="ctr"/>
            <a:r>
              <a:rPr lang="en-US" b="1" dirty="0" smtClean="0">
                <a:solidFill>
                  <a:srgbClr val="00B0F0"/>
                </a:solidFill>
                <a:latin typeface="Poppins" panose="00000500000000000000" pitchFamily="2" charset="0"/>
                <a:cs typeface="Poppins" panose="00000500000000000000" pitchFamily="2" charset="0"/>
              </a:rPr>
              <a:t>Step 1: </a:t>
            </a:r>
            <a:r>
              <a:rPr lang="en-US" dirty="0" smtClean="0">
                <a:solidFill>
                  <a:schemeClr val="bg1"/>
                </a:solidFill>
                <a:latin typeface="Poppins" panose="00000500000000000000" pitchFamily="2" charset="0"/>
                <a:cs typeface="Poppins" panose="00000500000000000000" pitchFamily="2" charset="0"/>
              </a:rPr>
              <a:t>Logging In</a:t>
            </a:r>
            <a:endParaRPr lang="en-US" dirty="0">
              <a:solidFill>
                <a:schemeClr val="bg1"/>
              </a:solidFill>
              <a:latin typeface="Poppins" panose="00000500000000000000" pitchFamily="2" charset="0"/>
              <a:cs typeface="Poppins" panose="00000500000000000000" pitchFamily="2" charset="0"/>
            </a:endParaRPr>
          </a:p>
        </p:txBody>
      </p:sp>
      <p:sp>
        <p:nvSpPr>
          <p:cNvPr id="13" name="Rectangle 12"/>
          <p:cNvSpPr/>
          <p:nvPr/>
        </p:nvSpPr>
        <p:spPr>
          <a:xfrm>
            <a:off x="5623425" y="4720621"/>
            <a:ext cx="6096000" cy="1477328"/>
          </a:xfrm>
          <a:prstGeom prst="rect">
            <a:avLst/>
          </a:prstGeom>
        </p:spPr>
        <p:txBody>
          <a:bodyPr>
            <a:spAutoFit/>
          </a:bodyPr>
          <a:lstStyle/>
          <a:p>
            <a:pPr marL="285750" indent="-285750">
              <a:buFont typeface="Arial" panose="020B0604020202020204" pitchFamily="34" charset="0"/>
              <a:buChar char="•"/>
            </a:pPr>
            <a:r>
              <a:rPr lang="en-US" b="0" i="0" dirty="0" smtClean="0">
                <a:solidFill>
                  <a:schemeClr val="bg1"/>
                </a:solidFill>
                <a:effectLst/>
                <a:latin typeface="ui-sans-serif"/>
              </a:rPr>
              <a:t>Open the </a:t>
            </a:r>
            <a:r>
              <a:rPr lang="en-US" dirty="0" smtClean="0">
                <a:solidFill>
                  <a:schemeClr val="bg1"/>
                </a:solidFill>
                <a:latin typeface="ui-sans-serif"/>
              </a:rPr>
              <a:t>GEGONU</a:t>
            </a:r>
            <a:r>
              <a:rPr lang="en-US" b="0" i="0" dirty="0" smtClean="0">
                <a:solidFill>
                  <a:schemeClr val="bg1"/>
                </a:solidFill>
                <a:effectLst/>
                <a:latin typeface="ui-sans-serif"/>
              </a:rPr>
              <a:t> </a:t>
            </a:r>
            <a:r>
              <a:rPr lang="en-US" b="0" i="0" dirty="0" smtClean="0">
                <a:solidFill>
                  <a:schemeClr val="bg1"/>
                </a:solidFill>
                <a:effectLst/>
                <a:latin typeface="ui-sans-serif"/>
              </a:rPr>
              <a:t>application on your PC.</a:t>
            </a:r>
          </a:p>
          <a:p>
            <a:pPr marL="285750" indent="-285750">
              <a:buFont typeface="Arial" panose="020B0604020202020204" pitchFamily="34" charset="0"/>
              <a:buChar char="•"/>
            </a:pPr>
            <a:r>
              <a:rPr lang="en-US" b="0" i="0" dirty="0" smtClean="0">
                <a:solidFill>
                  <a:schemeClr val="bg1"/>
                </a:solidFill>
                <a:effectLst/>
                <a:latin typeface="ui-sans-serif"/>
              </a:rPr>
              <a:t>Enter your username and password in the designated fields.</a:t>
            </a:r>
          </a:p>
          <a:p>
            <a:pPr marL="285750" indent="-285750">
              <a:buFont typeface="Arial" panose="020B0604020202020204" pitchFamily="34" charset="0"/>
              <a:buChar char="•"/>
            </a:pPr>
            <a:r>
              <a:rPr lang="en-US" b="0" i="0" dirty="0" smtClean="0">
                <a:solidFill>
                  <a:schemeClr val="bg1"/>
                </a:solidFill>
                <a:effectLst/>
                <a:latin typeface="ui-sans-serif"/>
              </a:rPr>
              <a:t>Click on the "Login" button to access the system</a:t>
            </a:r>
            <a:r>
              <a:rPr lang="en-US" b="0" i="0" dirty="0" smtClean="0">
                <a:solidFill>
                  <a:schemeClr val="bg1"/>
                </a:solidFill>
                <a:effectLst/>
                <a:latin typeface="ui-sans-serif"/>
              </a:rPr>
              <a:t>.</a:t>
            </a:r>
          </a:p>
          <a:p>
            <a:pPr marL="285750" indent="-285750">
              <a:buFont typeface="Arial" panose="020B0604020202020204" pitchFamily="34" charset="0"/>
              <a:buChar char="•"/>
            </a:pPr>
            <a:r>
              <a:rPr lang="en-US" dirty="0" smtClean="0">
                <a:solidFill>
                  <a:schemeClr val="bg1"/>
                </a:solidFill>
                <a:latin typeface="ui-sans-serif"/>
              </a:rPr>
              <a:t>The same login form for admin but different role.</a:t>
            </a:r>
            <a:endParaRPr lang="en-US" b="0" i="0" dirty="0">
              <a:solidFill>
                <a:schemeClr val="bg1"/>
              </a:solidFill>
              <a:effectLst/>
              <a:latin typeface="ui-sans-serif"/>
            </a:endParaRPr>
          </a:p>
        </p:txBody>
      </p:sp>
      <p:grpSp>
        <p:nvGrpSpPr>
          <p:cNvPr id="14" name="Group 13"/>
          <p:cNvGrpSpPr/>
          <p:nvPr/>
        </p:nvGrpSpPr>
        <p:grpSpPr>
          <a:xfrm>
            <a:off x="326057" y="2375043"/>
            <a:ext cx="4645260" cy="1764476"/>
            <a:chOff x="5896141" y="1985977"/>
            <a:chExt cx="7330532" cy="2863993"/>
          </a:xfrm>
        </p:grpSpPr>
        <p:sp>
          <p:nvSpPr>
            <p:cNvPr id="15" name="TextBox 14"/>
            <p:cNvSpPr txBox="1"/>
            <p:nvPr/>
          </p:nvSpPr>
          <p:spPr>
            <a:xfrm>
              <a:off x="5896141" y="1985977"/>
              <a:ext cx="7330532" cy="2148128"/>
            </a:xfrm>
            <a:prstGeom prst="rect">
              <a:avLst/>
            </a:prstGeom>
            <a:noFill/>
          </p:spPr>
          <p:txBody>
            <a:bodyPr wrap="square" rtlCol="0">
              <a:spAutoFit/>
            </a:bodyPr>
            <a:lstStyle/>
            <a:p>
              <a:r>
                <a:rPr lang="en-US" sz="8000" b="1" dirty="0" smtClean="0">
                  <a:solidFill>
                    <a:srgbClr val="FFC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GEGONU</a:t>
              </a:r>
              <a:endParaRPr lang="en-US" sz="11500" b="1" dirty="0">
                <a:solidFill>
                  <a:srgbClr val="FFC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sp>
          <p:nvSpPr>
            <p:cNvPr id="16" name="TextBox 15"/>
            <p:cNvSpPr txBox="1"/>
            <p:nvPr/>
          </p:nvSpPr>
          <p:spPr>
            <a:xfrm>
              <a:off x="5896141" y="3501145"/>
              <a:ext cx="6618024" cy="1348825"/>
            </a:xfrm>
            <a:prstGeom prst="rect">
              <a:avLst/>
            </a:prstGeom>
            <a:noFill/>
          </p:spPr>
          <p:txBody>
            <a:bodyPr wrap="square" rtlCol="0">
              <a:spAutoFit/>
            </a:bodyPr>
            <a:lstStyle/>
            <a:p>
              <a:r>
                <a:rPr lang="en-US" sz="4800" b="1" dirty="0" smtClean="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Website</a:t>
              </a:r>
              <a:endParaRPr lang="en-US" sz="4800" b="1" dirty="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gr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5575" t="17444" r="13246" b="5881"/>
          <a:stretch/>
        </p:blipFill>
        <p:spPr>
          <a:xfrm>
            <a:off x="5456903" y="500062"/>
            <a:ext cx="5442155" cy="3271971"/>
          </a:xfrm>
          <a:prstGeom prst="rect">
            <a:avLst/>
          </a:prstGeom>
        </p:spPr>
      </p:pic>
      <p:sp>
        <p:nvSpPr>
          <p:cNvPr id="18" name="TextBox 17"/>
          <p:cNvSpPr txBox="1"/>
          <p:nvPr/>
        </p:nvSpPr>
        <p:spPr>
          <a:xfrm>
            <a:off x="367132" y="2311465"/>
            <a:ext cx="3500437" cy="338554"/>
          </a:xfrm>
          <a:prstGeom prst="rect">
            <a:avLst/>
          </a:prstGeom>
          <a:noFill/>
        </p:spPr>
        <p:txBody>
          <a:bodyPr wrap="square" rtlCol="0">
            <a:spAutoFit/>
          </a:bodyPr>
          <a:lstStyle/>
          <a:p>
            <a:r>
              <a:rPr lang="en-US" sz="1600" dirty="0" smtClean="0">
                <a:solidFill>
                  <a:schemeClr val="accent3">
                    <a:lumMod val="20000"/>
                    <a:lumOff val="80000"/>
                  </a:schemeClr>
                </a:solidFill>
                <a:latin typeface="Poppins" panose="00000500000000000000" pitchFamily="2" charset="0"/>
                <a:cs typeface="Poppins" panose="00000500000000000000" pitchFamily="2" charset="0"/>
              </a:rPr>
              <a:t>INFORMATION MANAGEMENT 1</a:t>
            </a:r>
            <a:endParaRPr lang="en-US" sz="1600" dirty="0">
              <a:solidFill>
                <a:schemeClr val="accent3">
                  <a:lumMod val="20000"/>
                  <a:lumOff val="8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018149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2060"/>
            </a:gs>
            <a:gs pos="88000">
              <a:srgbClr val="002060"/>
            </a:gs>
            <a:gs pos="96000">
              <a:schemeClr val="accent5">
                <a:lumMod val="75000"/>
              </a:schemeClr>
            </a:gs>
            <a:gs pos="68000">
              <a:srgbClr val="002060"/>
            </a:gs>
          </a:gsLst>
          <a:lin ang="2700000" scaled="1"/>
          <a:tileRect/>
        </a:gradFill>
        <a:effectLst/>
      </p:bgPr>
    </p:bg>
    <p:spTree>
      <p:nvGrpSpPr>
        <p:cNvPr id="1" name=""/>
        <p:cNvGrpSpPr/>
        <p:nvPr/>
      </p:nvGrpSpPr>
      <p:grpSpPr>
        <a:xfrm>
          <a:off x="0" y="0"/>
          <a:ext cx="0" cy="0"/>
          <a:chOff x="0" y="0"/>
          <a:chExt cx="0" cy="0"/>
        </a:xfrm>
      </p:grpSpPr>
      <p:sp>
        <p:nvSpPr>
          <p:cNvPr id="4" name="Rectangle 3"/>
          <p:cNvSpPr/>
          <p:nvPr/>
        </p:nvSpPr>
        <p:spPr>
          <a:xfrm flipH="1">
            <a:off x="114300" y="0"/>
            <a:ext cx="12077699" cy="6858000"/>
          </a:xfrm>
          <a:custGeom>
            <a:avLst/>
            <a:gdLst>
              <a:gd name="connsiteX0" fmla="*/ 0 w 8853056"/>
              <a:gd name="connsiteY0" fmla="*/ 0 h 6858000"/>
              <a:gd name="connsiteX1" fmla="*/ 8853056 w 8853056"/>
              <a:gd name="connsiteY1" fmla="*/ 0 h 6858000"/>
              <a:gd name="connsiteX2" fmla="*/ 8853056 w 8853056"/>
              <a:gd name="connsiteY2" fmla="*/ 6858000 h 6858000"/>
              <a:gd name="connsiteX3" fmla="*/ 0 w 8853056"/>
              <a:gd name="connsiteY3" fmla="*/ 6858000 h 6858000"/>
              <a:gd name="connsiteX4" fmla="*/ 0 w 8853056"/>
              <a:gd name="connsiteY4" fmla="*/ 0 h 6858000"/>
              <a:gd name="connsiteX0" fmla="*/ 0 w 8853056"/>
              <a:gd name="connsiteY0" fmla="*/ 0 h 6858000"/>
              <a:gd name="connsiteX1" fmla="*/ 8853056 w 8853056"/>
              <a:gd name="connsiteY1" fmla="*/ 0 h 6858000"/>
              <a:gd name="connsiteX2" fmla="*/ 6289965 w 8853056"/>
              <a:gd name="connsiteY2" fmla="*/ 4793673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6289965 w 8853056"/>
              <a:gd name="connsiteY2" fmla="*/ 4793673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6041449 w 8853056"/>
              <a:gd name="connsiteY2" fmla="*/ 38481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8172451 w 8853056"/>
              <a:gd name="connsiteY2" fmla="*/ 1214438 h 6858000"/>
              <a:gd name="connsiteX3" fmla="*/ 6041449 w 8853056"/>
              <a:gd name="connsiteY3" fmla="*/ 3848100 h 6858000"/>
              <a:gd name="connsiteX4" fmla="*/ 8853056 w 8853056"/>
              <a:gd name="connsiteY4" fmla="*/ 6858000 h 6858000"/>
              <a:gd name="connsiteX5" fmla="*/ 0 w 8853056"/>
              <a:gd name="connsiteY5" fmla="*/ 6858000 h 6858000"/>
              <a:gd name="connsiteX6" fmla="*/ 0 w 8853056"/>
              <a:gd name="connsiteY6" fmla="*/ 0 h 6858000"/>
              <a:gd name="connsiteX0" fmla="*/ 0 w 8853056"/>
              <a:gd name="connsiteY0" fmla="*/ 0 h 6858000"/>
              <a:gd name="connsiteX1" fmla="*/ 7807904 w 8853056"/>
              <a:gd name="connsiteY1" fmla="*/ 28575 h 6858000"/>
              <a:gd name="connsiteX2" fmla="*/ 8172451 w 8853056"/>
              <a:gd name="connsiteY2" fmla="*/ 1214438 h 6858000"/>
              <a:gd name="connsiteX3" fmla="*/ 6041449 w 8853056"/>
              <a:gd name="connsiteY3" fmla="*/ 3848100 h 6858000"/>
              <a:gd name="connsiteX4" fmla="*/ 8853056 w 8853056"/>
              <a:gd name="connsiteY4" fmla="*/ 6858000 h 6858000"/>
              <a:gd name="connsiteX5" fmla="*/ 0 w 8853056"/>
              <a:gd name="connsiteY5" fmla="*/ 6858000 h 6858000"/>
              <a:gd name="connsiteX6" fmla="*/ 0 w 885305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53056" h="6858000">
                <a:moveTo>
                  <a:pt x="0" y="0"/>
                </a:moveTo>
                <a:lnTo>
                  <a:pt x="7807904" y="28575"/>
                </a:lnTo>
                <a:cubicBezTo>
                  <a:pt x="8686585" y="45244"/>
                  <a:pt x="8042998" y="573088"/>
                  <a:pt x="8172451" y="1214438"/>
                </a:cubicBezTo>
                <a:cubicBezTo>
                  <a:pt x="8301904" y="1855788"/>
                  <a:pt x="5444621" y="2721769"/>
                  <a:pt x="6041449" y="3848100"/>
                </a:cubicBezTo>
                <a:cubicBezTo>
                  <a:pt x="4166467" y="5769264"/>
                  <a:pt x="7998692" y="6169891"/>
                  <a:pt x="8853056" y="6858000"/>
                </a:cubicBezTo>
                <a:lnTo>
                  <a:pt x="0" y="6858000"/>
                </a:lnTo>
                <a:lnTo>
                  <a:pt x="0" y="0"/>
                </a:lnTo>
                <a:close/>
              </a:path>
            </a:pathLst>
          </a:custGeom>
          <a:solidFill>
            <a:schemeClr val="accent5">
              <a:lumMod val="5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Poppins" panose="00000500000000000000" pitchFamily="2" charset="0"/>
              <a:cs typeface="Poppins" panose="00000500000000000000" pitchFamily="2"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9764" y="252074"/>
            <a:ext cx="2453020" cy="839191"/>
          </a:xfrm>
          <a:prstGeom prst="rect">
            <a:avLst/>
          </a:prstGeom>
        </p:spPr>
      </p:pic>
      <p:sp>
        <p:nvSpPr>
          <p:cNvPr id="10" name="Rectangle 9"/>
          <p:cNvSpPr/>
          <p:nvPr/>
        </p:nvSpPr>
        <p:spPr>
          <a:xfrm>
            <a:off x="363490" y="4288467"/>
            <a:ext cx="2156360" cy="461665"/>
          </a:xfrm>
          <a:prstGeom prst="rect">
            <a:avLst/>
          </a:prstGeom>
        </p:spPr>
        <p:txBody>
          <a:bodyPr wrap="none">
            <a:spAutoFit/>
          </a:bodyPr>
          <a:lstStyle/>
          <a:p>
            <a:r>
              <a:rPr lang="en-US" sz="2400" b="1" dirty="0" smtClean="0">
                <a:solidFill>
                  <a:schemeClr val="accent3">
                    <a:lumMod val="20000"/>
                    <a:lumOff val="80000"/>
                  </a:schemeClr>
                </a:solidFill>
                <a:latin typeface="Poppins" panose="00000500000000000000" pitchFamily="2" charset="0"/>
                <a:cs typeface="Poppins" panose="00000500000000000000" pitchFamily="2" charset="0"/>
              </a:rPr>
              <a:t>User’s Guide</a:t>
            </a:r>
            <a:endParaRPr lang="en-US" sz="2400" dirty="0"/>
          </a:p>
        </p:txBody>
      </p:sp>
      <p:sp>
        <p:nvSpPr>
          <p:cNvPr id="11" name="Rectangle 10"/>
          <p:cNvSpPr/>
          <p:nvPr/>
        </p:nvSpPr>
        <p:spPr>
          <a:xfrm>
            <a:off x="260337" y="4586364"/>
            <a:ext cx="3640741" cy="584775"/>
          </a:xfrm>
          <a:prstGeom prst="rect">
            <a:avLst/>
          </a:prstGeom>
        </p:spPr>
        <p:txBody>
          <a:bodyPr wrap="none">
            <a:spAutoFit/>
          </a:bodyPr>
          <a:lstStyle/>
          <a:p>
            <a:pPr algn="ctr"/>
            <a:r>
              <a:rPr lang="en-US" sz="3200" dirty="0" smtClean="0">
                <a:solidFill>
                  <a:schemeClr val="bg1"/>
                </a:solidFill>
                <a:latin typeface="Poppins" panose="00000500000000000000" pitchFamily="2" charset="0"/>
                <a:cs typeface="Poppins" panose="00000500000000000000" pitchFamily="2" charset="0"/>
              </a:rPr>
              <a:t>Home</a:t>
            </a:r>
            <a:r>
              <a:rPr lang="en-US" sz="3200" dirty="0">
                <a:solidFill>
                  <a:schemeClr val="bg1"/>
                </a:solidFill>
                <a:latin typeface="Poppins" panose="00000500000000000000" pitchFamily="2" charset="0"/>
                <a:cs typeface="Poppins" panose="00000500000000000000" pitchFamily="2" charset="0"/>
              </a:rPr>
              <a:t> </a:t>
            </a:r>
            <a:r>
              <a:rPr lang="en-US" sz="3200" dirty="0" smtClean="0">
                <a:solidFill>
                  <a:schemeClr val="bg1"/>
                </a:solidFill>
                <a:latin typeface="Poppins" panose="00000500000000000000" pitchFamily="2" charset="0"/>
                <a:cs typeface="Poppins" panose="00000500000000000000" pitchFamily="2" charset="0"/>
              </a:rPr>
              <a:t>Interface</a:t>
            </a:r>
            <a:endParaRPr lang="en-US" sz="3200" dirty="0" smtClean="0">
              <a:solidFill>
                <a:schemeClr val="bg1"/>
              </a:solidFill>
              <a:latin typeface="Poppins" panose="00000500000000000000" pitchFamily="2" charset="0"/>
              <a:cs typeface="Poppins" panose="00000500000000000000" pitchFamily="2" charset="0"/>
            </a:endParaRPr>
          </a:p>
        </p:txBody>
      </p:sp>
      <p:sp>
        <p:nvSpPr>
          <p:cNvPr id="12" name="Rectangle 11"/>
          <p:cNvSpPr/>
          <p:nvPr/>
        </p:nvSpPr>
        <p:spPr>
          <a:xfrm>
            <a:off x="4650725" y="3967776"/>
            <a:ext cx="5147563" cy="369332"/>
          </a:xfrm>
          <a:prstGeom prst="rect">
            <a:avLst/>
          </a:prstGeom>
        </p:spPr>
        <p:txBody>
          <a:bodyPr wrap="none">
            <a:spAutoFit/>
          </a:bodyPr>
          <a:lstStyle/>
          <a:p>
            <a:pPr algn="ctr"/>
            <a:r>
              <a:rPr lang="en-US" b="1" dirty="0" smtClean="0">
                <a:solidFill>
                  <a:srgbClr val="00B0F0"/>
                </a:solidFill>
                <a:latin typeface="Poppins" panose="00000500000000000000" pitchFamily="2" charset="0"/>
                <a:cs typeface="Poppins" panose="00000500000000000000" pitchFamily="2" charset="0"/>
              </a:rPr>
              <a:t>Step 2: </a:t>
            </a:r>
            <a:r>
              <a:rPr lang="en-US" b="1" dirty="0" smtClean="0">
                <a:solidFill>
                  <a:schemeClr val="bg1"/>
                </a:solidFill>
                <a:latin typeface="Poppins" panose="00000500000000000000" pitchFamily="2" charset="0"/>
                <a:cs typeface="Poppins" panose="00000500000000000000" pitchFamily="2" charset="0"/>
              </a:rPr>
              <a:t>Accessing </a:t>
            </a:r>
            <a:r>
              <a:rPr lang="en-US" b="1" dirty="0" smtClean="0">
                <a:solidFill>
                  <a:schemeClr val="bg1"/>
                </a:solidFill>
                <a:latin typeface="Poppins" panose="00000500000000000000" pitchFamily="2" charset="0"/>
                <a:cs typeface="Poppins" panose="00000500000000000000" pitchFamily="2" charset="0"/>
              </a:rPr>
              <a:t>the HOME Interface</a:t>
            </a:r>
            <a:endParaRPr lang="en-US" b="1" dirty="0" smtClean="0">
              <a:solidFill>
                <a:schemeClr val="bg1"/>
              </a:solidFill>
              <a:latin typeface="Poppins" panose="00000500000000000000" pitchFamily="2" charset="0"/>
              <a:cs typeface="Poppins" panose="00000500000000000000" pitchFamily="2" charset="0"/>
            </a:endParaRPr>
          </a:p>
        </p:txBody>
      </p:sp>
      <p:sp>
        <p:nvSpPr>
          <p:cNvPr id="13" name="Rectangle 12"/>
          <p:cNvSpPr/>
          <p:nvPr/>
        </p:nvSpPr>
        <p:spPr>
          <a:xfrm>
            <a:off x="5577712" y="4288467"/>
            <a:ext cx="6096000" cy="923330"/>
          </a:xfrm>
          <a:prstGeom prst="rect">
            <a:avLst/>
          </a:prstGeom>
        </p:spPr>
        <p:txBody>
          <a:bodyPr>
            <a:spAutoFit/>
          </a:bodyPr>
          <a:lstStyle/>
          <a:p>
            <a:pPr marL="285750" indent="-285750">
              <a:buFont typeface="Arial" panose="020B0604020202020204" pitchFamily="34" charset="0"/>
              <a:buChar char="•"/>
            </a:pPr>
            <a:r>
              <a:rPr lang="en-US" dirty="0" smtClean="0">
                <a:solidFill>
                  <a:schemeClr val="bg1"/>
                </a:solidFill>
                <a:latin typeface="ui-sans-serif"/>
              </a:rPr>
              <a:t>Here you can view the features of the webpage including the Posted Event(s) which is the </a:t>
            </a:r>
            <a:r>
              <a:rPr lang="en-US" dirty="0" err="1" smtClean="0">
                <a:solidFill>
                  <a:schemeClr val="bg1"/>
                </a:solidFill>
                <a:latin typeface="ui-sans-serif"/>
              </a:rPr>
              <a:t>RaffleDraw</a:t>
            </a:r>
            <a:r>
              <a:rPr lang="en-US" dirty="0" smtClean="0">
                <a:solidFill>
                  <a:schemeClr val="bg1"/>
                </a:solidFill>
                <a:latin typeface="ui-sans-serif"/>
              </a:rPr>
              <a:t> Event</a:t>
            </a:r>
            <a:endParaRPr lang="en-US" b="0" i="0" dirty="0" smtClean="0">
              <a:solidFill>
                <a:schemeClr val="bg1"/>
              </a:solidFill>
              <a:effectLst/>
              <a:latin typeface="ui-sans-serif"/>
            </a:endParaRPr>
          </a:p>
        </p:txBody>
      </p:sp>
      <p:sp>
        <p:nvSpPr>
          <p:cNvPr id="17" name="Rectangle 16"/>
          <p:cNvSpPr/>
          <p:nvPr/>
        </p:nvSpPr>
        <p:spPr>
          <a:xfrm>
            <a:off x="4861271" y="5080071"/>
            <a:ext cx="6362252" cy="369332"/>
          </a:xfrm>
          <a:prstGeom prst="rect">
            <a:avLst/>
          </a:prstGeom>
        </p:spPr>
        <p:txBody>
          <a:bodyPr wrap="square">
            <a:spAutoFit/>
          </a:bodyPr>
          <a:lstStyle/>
          <a:p>
            <a:r>
              <a:rPr lang="en-US" b="1" dirty="0" smtClean="0">
                <a:solidFill>
                  <a:srgbClr val="00B0F0"/>
                </a:solidFill>
                <a:latin typeface="Poppins" panose="00000500000000000000" pitchFamily="2" charset="0"/>
                <a:cs typeface="Poppins" panose="00000500000000000000" pitchFamily="2" charset="0"/>
              </a:rPr>
              <a:t>Step 3: </a:t>
            </a:r>
            <a:r>
              <a:rPr lang="en-US" b="1" dirty="0" smtClean="0">
                <a:solidFill>
                  <a:schemeClr val="bg1"/>
                </a:solidFill>
                <a:latin typeface="Poppins" panose="00000500000000000000" pitchFamily="2" charset="0"/>
                <a:cs typeface="Poppins" panose="00000500000000000000" pitchFamily="2" charset="0"/>
              </a:rPr>
              <a:t>Entering the Posted Available Event</a:t>
            </a:r>
            <a:endParaRPr lang="en-US" b="1" dirty="0" smtClean="0">
              <a:solidFill>
                <a:schemeClr val="bg1"/>
              </a:solidFill>
              <a:latin typeface="Poppins" panose="00000500000000000000" pitchFamily="2" charset="0"/>
              <a:cs typeface="Poppins" panose="00000500000000000000" pitchFamily="2" charset="0"/>
            </a:endParaRPr>
          </a:p>
        </p:txBody>
      </p:sp>
      <p:sp>
        <p:nvSpPr>
          <p:cNvPr id="18" name="Rectangle 17"/>
          <p:cNvSpPr/>
          <p:nvPr/>
        </p:nvSpPr>
        <p:spPr>
          <a:xfrm>
            <a:off x="5577712" y="5514266"/>
            <a:ext cx="6096000" cy="923330"/>
          </a:xfrm>
          <a:prstGeom prst="rect">
            <a:avLst/>
          </a:prstGeom>
        </p:spPr>
        <p:txBody>
          <a:bodyPr>
            <a:spAutoFit/>
          </a:bodyPr>
          <a:lstStyle/>
          <a:p>
            <a:pPr marL="285750" indent="-285750">
              <a:buFont typeface="Arial" panose="020B0604020202020204" pitchFamily="34" charset="0"/>
              <a:buChar char="•"/>
            </a:pPr>
            <a:r>
              <a:rPr lang="en-US" b="0" i="0" dirty="0" smtClean="0">
                <a:solidFill>
                  <a:schemeClr val="bg1"/>
                </a:solidFill>
                <a:effectLst/>
                <a:latin typeface="ui-sans-serif"/>
              </a:rPr>
              <a:t>Scroll down to reach the event’s destination.</a:t>
            </a:r>
          </a:p>
          <a:p>
            <a:pPr marL="285750" indent="-285750">
              <a:buFont typeface="Arial" panose="020B0604020202020204" pitchFamily="34" charset="0"/>
              <a:buChar char="•"/>
            </a:pPr>
            <a:r>
              <a:rPr lang="en-US" b="0" i="0" dirty="0" smtClean="0">
                <a:solidFill>
                  <a:schemeClr val="bg1"/>
                </a:solidFill>
                <a:effectLst/>
                <a:latin typeface="ui-sans-serif"/>
              </a:rPr>
              <a:t>By clicking ENTER to the posted event, the Register Form and the Registered data appears</a:t>
            </a:r>
            <a:endParaRPr lang="en-US" b="0" i="0" dirty="0" smtClean="0">
              <a:solidFill>
                <a:schemeClr val="bg1"/>
              </a:solidFill>
              <a:effectLst/>
              <a:latin typeface="ui-sans-serif"/>
            </a:endParaRPr>
          </a:p>
        </p:txBody>
      </p:sp>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2200" t="15933" r="2492" b="5587"/>
          <a:stretch/>
        </p:blipFill>
        <p:spPr>
          <a:xfrm>
            <a:off x="4101852" y="368262"/>
            <a:ext cx="4523860" cy="2053136"/>
          </a:xfrm>
          <a:prstGeom prst="rect">
            <a:avLst/>
          </a:prstGeom>
        </p:spPr>
      </p:pic>
      <p:grpSp>
        <p:nvGrpSpPr>
          <p:cNvPr id="22" name="Group 21"/>
          <p:cNvGrpSpPr/>
          <p:nvPr/>
        </p:nvGrpSpPr>
        <p:grpSpPr>
          <a:xfrm>
            <a:off x="323644" y="2572632"/>
            <a:ext cx="4645260" cy="1764476"/>
            <a:chOff x="5896141" y="1985977"/>
            <a:chExt cx="7330532" cy="2863993"/>
          </a:xfrm>
        </p:grpSpPr>
        <p:sp>
          <p:nvSpPr>
            <p:cNvPr id="23" name="TextBox 22"/>
            <p:cNvSpPr txBox="1"/>
            <p:nvPr/>
          </p:nvSpPr>
          <p:spPr>
            <a:xfrm>
              <a:off x="5896141" y="1985977"/>
              <a:ext cx="7330532" cy="2148128"/>
            </a:xfrm>
            <a:prstGeom prst="rect">
              <a:avLst/>
            </a:prstGeom>
            <a:noFill/>
          </p:spPr>
          <p:txBody>
            <a:bodyPr wrap="square" rtlCol="0">
              <a:spAutoFit/>
            </a:bodyPr>
            <a:lstStyle/>
            <a:p>
              <a:r>
                <a:rPr lang="en-US" sz="8000" b="1" dirty="0" smtClean="0">
                  <a:solidFill>
                    <a:srgbClr val="FFC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GEGONU</a:t>
              </a:r>
              <a:endParaRPr lang="en-US" sz="11500" b="1" dirty="0">
                <a:solidFill>
                  <a:srgbClr val="FFC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sp>
          <p:nvSpPr>
            <p:cNvPr id="24" name="TextBox 23"/>
            <p:cNvSpPr txBox="1"/>
            <p:nvPr/>
          </p:nvSpPr>
          <p:spPr>
            <a:xfrm>
              <a:off x="5896141" y="3501145"/>
              <a:ext cx="6618024" cy="1348825"/>
            </a:xfrm>
            <a:prstGeom prst="rect">
              <a:avLst/>
            </a:prstGeom>
            <a:noFill/>
          </p:spPr>
          <p:txBody>
            <a:bodyPr wrap="square" rtlCol="0">
              <a:spAutoFit/>
            </a:bodyPr>
            <a:lstStyle/>
            <a:p>
              <a:r>
                <a:rPr lang="en-US" sz="4800" b="1" dirty="0" smtClean="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Website</a:t>
              </a:r>
              <a:endParaRPr lang="en-US" sz="4800" b="1" dirty="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grpSp>
      <p:sp>
        <p:nvSpPr>
          <p:cNvPr id="25" name="TextBox 24"/>
          <p:cNvSpPr txBox="1"/>
          <p:nvPr/>
        </p:nvSpPr>
        <p:spPr>
          <a:xfrm>
            <a:off x="492929" y="2560949"/>
            <a:ext cx="3500437" cy="338554"/>
          </a:xfrm>
          <a:prstGeom prst="rect">
            <a:avLst/>
          </a:prstGeom>
          <a:noFill/>
        </p:spPr>
        <p:txBody>
          <a:bodyPr wrap="square" rtlCol="0">
            <a:spAutoFit/>
          </a:bodyPr>
          <a:lstStyle/>
          <a:p>
            <a:r>
              <a:rPr lang="en-US" sz="1600" dirty="0" smtClean="0">
                <a:solidFill>
                  <a:schemeClr val="accent3">
                    <a:lumMod val="20000"/>
                    <a:lumOff val="80000"/>
                  </a:schemeClr>
                </a:solidFill>
                <a:latin typeface="Poppins" panose="00000500000000000000" pitchFamily="2" charset="0"/>
                <a:cs typeface="Poppins" panose="00000500000000000000" pitchFamily="2" charset="0"/>
              </a:rPr>
              <a:t>INFORMATION MANAGEMENT 1</a:t>
            </a:r>
            <a:endParaRPr lang="en-US" sz="1600" dirty="0">
              <a:solidFill>
                <a:schemeClr val="accent3">
                  <a:lumMod val="20000"/>
                  <a:lumOff val="80000"/>
                </a:schemeClr>
              </a:solidFill>
              <a:latin typeface="Poppins" panose="00000500000000000000" pitchFamily="2" charset="0"/>
              <a:cs typeface="Poppins" panose="00000500000000000000" pitchFamily="2" charset="0"/>
            </a:endParaRPr>
          </a:p>
        </p:txBody>
      </p:sp>
      <p:pic>
        <p:nvPicPr>
          <p:cNvPr id="15" name="Picture 14"/>
          <p:cNvPicPr>
            <a:picLocks noChangeAspect="1"/>
          </p:cNvPicPr>
          <p:nvPr/>
        </p:nvPicPr>
        <p:blipFill rotWithShape="1">
          <a:blip r:embed="rId4" cstate="print">
            <a:extLst>
              <a:ext uri="{28A0092B-C50C-407E-A947-70E740481C1C}">
                <a14:useLocalDpi xmlns:a14="http://schemas.microsoft.com/office/drawing/2010/main" val="0"/>
              </a:ext>
            </a:extLst>
          </a:blip>
          <a:srcRect l="2837" t="14987" r="1855" b="4687"/>
          <a:stretch/>
        </p:blipFill>
        <p:spPr>
          <a:xfrm>
            <a:off x="7486223" y="1677680"/>
            <a:ext cx="4415724" cy="2092374"/>
          </a:xfrm>
          <a:prstGeom prst="rect">
            <a:avLst/>
          </a:prstGeom>
        </p:spPr>
      </p:pic>
    </p:spTree>
    <p:extLst>
      <p:ext uri="{BB962C8B-B14F-4D97-AF65-F5344CB8AC3E}">
        <p14:creationId xmlns:p14="http://schemas.microsoft.com/office/powerpoint/2010/main" val="3748036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a:xfrm flipH="1">
            <a:off x="0" y="0"/>
            <a:ext cx="12077699" cy="6858000"/>
          </a:xfrm>
          <a:custGeom>
            <a:avLst/>
            <a:gdLst>
              <a:gd name="connsiteX0" fmla="*/ 0 w 8853056"/>
              <a:gd name="connsiteY0" fmla="*/ 0 h 6858000"/>
              <a:gd name="connsiteX1" fmla="*/ 8853056 w 8853056"/>
              <a:gd name="connsiteY1" fmla="*/ 0 h 6858000"/>
              <a:gd name="connsiteX2" fmla="*/ 8853056 w 8853056"/>
              <a:gd name="connsiteY2" fmla="*/ 6858000 h 6858000"/>
              <a:gd name="connsiteX3" fmla="*/ 0 w 8853056"/>
              <a:gd name="connsiteY3" fmla="*/ 6858000 h 6858000"/>
              <a:gd name="connsiteX4" fmla="*/ 0 w 8853056"/>
              <a:gd name="connsiteY4" fmla="*/ 0 h 6858000"/>
              <a:gd name="connsiteX0" fmla="*/ 0 w 8853056"/>
              <a:gd name="connsiteY0" fmla="*/ 0 h 6858000"/>
              <a:gd name="connsiteX1" fmla="*/ 8853056 w 8853056"/>
              <a:gd name="connsiteY1" fmla="*/ 0 h 6858000"/>
              <a:gd name="connsiteX2" fmla="*/ 6289965 w 8853056"/>
              <a:gd name="connsiteY2" fmla="*/ 4793673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6289965 w 8853056"/>
              <a:gd name="connsiteY2" fmla="*/ 4793673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6041449 w 8853056"/>
              <a:gd name="connsiteY2" fmla="*/ 38481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8172451 w 8853056"/>
              <a:gd name="connsiteY2" fmla="*/ 1214438 h 6858000"/>
              <a:gd name="connsiteX3" fmla="*/ 6041449 w 8853056"/>
              <a:gd name="connsiteY3" fmla="*/ 3848100 h 6858000"/>
              <a:gd name="connsiteX4" fmla="*/ 8853056 w 8853056"/>
              <a:gd name="connsiteY4" fmla="*/ 6858000 h 6858000"/>
              <a:gd name="connsiteX5" fmla="*/ 0 w 8853056"/>
              <a:gd name="connsiteY5" fmla="*/ 6858000 h 6858000"/>
              <a:gd name="connsiteX6" fmla="*/ 0 w 8853056"/>
              <a:gd name="connsiteY6" fmla="*/ 0 h 6858000"/>
              <a:gd name="connsiteX0" fmla="*/ 0 w 8853056"/>
              <a:gd name="connsiteY0" fmla="*/ 0 h 6858000"/>
              <a:gd name="connsiteX1" fmla="*/ 7807904 w 8853056"/>
              <a:gd name="connsiteY1" fmla="*/ 28575 h 6858000"/>
              <a:gd name="connsiteX2" fmla="*/ 8172451 w 8853056"/>
              <a:gd name="connsiteY2" fmla="*/ 1214438 h 6858000"/>
              <a:gd name="connsiteX3" fmla="*/ 6041449 w 8853056"/>
              <a:gd name="connsiteY3" fmla="*/ 3848100 h 6858000"/>
              <a:gd name="connsiteX4" fmla="*/ 8853056 w 8853056"/>
              <a:gd name="connsiteY4" fmla="*/ 6858000 h 6858000"/>
              <a:gd name="connsiteX5" fmla="*/ 0 w 8853056"/>
              <a:gd name="connsiteY5" fmla="*/ 6858000 h 6858000"/>
              <a:gd name="connsiteX6" fmla="*/ 0 w 885305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53056" h="6858000">
                <a:moveTo>
                  <a:pt x="0" y="0"/>
                </a:moveTo>
                <a:lnTo>
                  <a:pt x="7807904" y="28575"/>
                </a:lnTo>
                <a:cubicBezTo>
                  <a:pt x="8686585" y="45244"/>
                  <a:pt x="8042998" y="573088"/>
                  <a:pt x="8172451" y="1214438"/>
                </a:cubicBezTo>
                <a:cubicBezTo>
                  <a:pt x="8301904" y="1855788"/>
                  <a:pt x="5444621" y="2721769"/>
                  <a:pt x="6041449" y="3848100"/>
                </a:cubicBezTo>
                <a:cubicBezTo>
                  <a:pt x="4166467" y="5769264"/>
                  <a:pt x="7998692" y="6169891"/>
                  <a:pt x="8853056" y="6858000"/>
                </a:cubicBezTo>
                <a:lnTo>
                  <a:pt x="0" y="6858000"/>
                </a:lnTo>
                <a:lnTo>
                  <a:pt x="0" y="0"/>
                </a:lnTo>
                <a:close/>
              </a:path>
            </a:pathLst>
          </a:custGeom>
          <a:solidFill>
            <a:schemeClr val="accent5">
              <a:lumMod val="5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Poppins" panose="00000500000000000000" pitchFamily="2" charset="0"/>
              <a:cs typeface="Poppins" panose="00000500000000000000" pitchFamily="2"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9764" y="252074"/>
            <a:ext cx="2453020" cy="839191"/>
          </a:xfrm>
          <a:prstGeom prst="rect">
            <a:avLst/>
          </a:prstGeom>
        </p:spPr>
      </p:pic>
      <p:sp>
        <p:nvSpPr>
          <p:cNvPr id="10" name="Rectangle 9"/>
          <p:cNvSpPr/>
          <p:nvPr/>
        </p:nvSpPr>
        <p:spPr>
          <a:xfrm>
            <a:off x="363490" y="4288467"/>
            <a:ext cx="2156360" cy="461665"/>
          </a:xfrm>
          <a:prstGeom prst="rect">
            <a:avLst/>
          </a:prstGeom>
        </p:spPr>
        <p:txBody>
          <a:bodyPr wrap="none">
            <a:spAutoFit/>
          </a:bodyPr>
          <a:lstStyle/>
          <a:p>
            <a:r>
              <a:rPr lang="en-US" sz="2400" b="1" dirty="0" smtClean="0">
                <a:solidFill>
                  <a:schemeClr val="accent3">
                    <a:lumMod val="20000"/>
                    <a:lumOff val="80000"/>
                  </a:schemeClr>
                </a:solidFill>
                <a:latin typeface="Poppins" panose="00000500000000000000" pitchFamily="2" charset="0"/>
                <a:cs typeface="Poppins" panose="00000500000000000000" pitchFamily="2" charset="0"/>
              </a:rPr>
              <a:t>User’s Guide</a:t>
            </a:r>
            <a:endParaRPr lang="en-US" sz="2400" dirty="0"/>
          </a:p>
        </p:txBody>
      </p:sp>
      <p:sp>
        <p:nvSpPr>
          <p:cNvPr id="11" name="Rectangle 10"/>
          <p:cNvSpPr/>
          <p:nvPr/>
        </p:nvSpPr>
        <p:spPr>
          <a:xfrm>
            <a:off x="260337" y="4586364"/>
            <a:ext cx="3640741" cy="584775"/>
          </a:xfrm>
          <a:prstGeom prst="rect">
            <a:avLst/>
          </a:prstGeom>
        </p:spPr>
        <p:txBody>
          <a:bodyPr wrap="none">
            <a:spAutoFit/>
          </a:bodyPr>
          <a:lstStyle/>
          <a:p>
            <a:pPr algn="ctr"/>
            <a:r>
              <a:rPr lang="en-US" sz="3200" dirty="0" smtClean="0">
                <a:solidFill>
                  <a:schemeClr val="bg1"/>
                </a:solidFill>
                <a:latin typeface="Poppins" panose="00000500000000000000" pitchFamily="2" charset="0"/>
                <a:cs typeface="Poppins" panose="00000500000000000000" pitchFamily="2" charset="0"/>
              </a:rPr>
              <a:t>Home</a:t>
            </a:r>
            <a:r>
              <a:rPr lang="en-US" sz="3200" dirty="0">
                <a:solidFill>
                  <a:schemeClr val="bg1"/>
                </a:solidFill>
                <a:latin typeface="Poppins" panose="00000500000000000000" pitchFamily="2" charset="0"/>
                <a:cs typeface="Poppins" panose="00000500000000000000" pitchFamily="2" charset="0"/>
              </a:rPr>
              <a:t> </a:t>
            </a:r>
            <a:r>
              <a:rPr lang="en-US" sz="3200" dirty="0" smtClean="0">
                <a:solidFill>
                  <a:schemeClr val="bg1"/>
                </a:solidFill>
                <a:latin typeface="Poppins" panose="00000500000000000000" pitchFamily="2" charset="0"/>
                <a:cs typeface="Poppins" panose="00000500000000000000" pitchFamily="2" charset="0"/>
              </a:rPr>
              <a:t>Interface</a:t>
            </a:r>
            <a:endParaRPr lang="en-US" sz="3200" dirty="0" smtClean="0">
              <a:solidFill>
                <a:schemeClr val="bg1"/>
              </a:solidFill>
              <a:latin typeface="Poppins" panose="00000500000000000000" pitchFamily="2" charset="0"/>
              <a:cs typeface="Poppins" panose="00000500000000000000" pitchFamily="2" charset="0"/>
            </a:endParaRPr>
          </a:p>
        </p:txBody>
      </p:sp>
      <p:sp>
        <p:nvSpPr>
          <p:cNvPr id="12" name="Rectangle 11"/>
          <p:cNvSpPr/>
          <p:nvPr/>
        </p:nvSpPr>
        <p:spPr>
          <a:xfrm>
            <a:off x="5340020" y="3967776"/>
            <a:ext cx="3768980" cy="369332"/>
          </a:xfrm>
          <a:prstGeom prst="rect">
            <a:avLst/>
          </a:prstGeom>
        </p:spPr>
        <p:txBody>
          <a:bodyPr wrap="none">
            <a:spAutoFit/>
          </a:bodyPr>
          <a:lstStyle/>
          <a:p>
            <a:pPr algn="ctr"/>
            <a:r>
              <a:rPr lang="en-US" b="1" dirty="0" smtClean="0">
                <a:solidFill>
                  <a:srgbClr val="00B0F0"/>
                </a:solidFill>
                <a:latin typeface="Poppins" panose="00000500000000000000" pitchFamily="2" charset="0"/>
                <a:cs typeface="Poppins" panose="00000500000000000000" pitchFamily="2" charset="0"/>
              </a:rPr>
              <a:t>Step </a:t>
            </a:r>
            <a:r>
              <a:rPr lang="en-US" b="1" dirty="0" smtClean="0">
                <a:solidFill>
                  <a:srgbClr val="00B0F0"/>
                </a:solidFill>
                <a:latin typeface="Poppins" panose="00000500000000000000" pitchFamily="2" charset="0"/>
                <a:cs typeface="Poppins" panose="00000500000000000000" pitchFamily="2" charset="0"/>
              </a:rPr>
              <a:t>4: Event’s Interface </a:t>
            </a:r>
            <a:endParaRPr lang="en-US" b="1" dirty="0" smtClean="0">
              <a:solidFill>
                <a:schemeClr val="bg1"/>
              </a:solidFill>
              <a:latin typeface="Poppins" panose="00000500000000000000" pitchFamily="2" charset="0"/>
              <a:cs typeface="Poppins" panose="00000500000000000000" pitchFamily="2" charset="0"/>
            </a:endParaRPr>
          </a:p>
        </p:txBody>
      </p:sp>
      <p:sp>
        <p:nvSpPr>
          <p:cNvPr id="13" name="Rectangle 12"/>
          <p:cNvSpPr/>
          <p:nvPr/>
        </p:nvSpPr>
        <p:spPr>
          <a:xfrm>
            <a:off x="5577712" y="4288467"/>
            <a:ext cx="6096000" cy="646331"/>
          </a:xfrm>
          <a:prstGeom prst="rect">
            <a:avLst/>
          </a:prstGeom>
        </p:spPr>
        <p:txBody>
          <a:bodyPr>
            <a:spAutoFit/>
          </a:bodyPr>
          <a:lstStyle/>
          <a:p>
            <a:pPr marL="285750" indent="-285750">
              <a:buFont typeface="Arial" panose="020B0604020202020204" pitchFamily="34" charset="0"/>
              <a:buChar char="•"/>
            </a:pPr>
            <a:r>
              <a:rPr lang="en-US" dirty="0" smtClean="0">
                <a:solidFill>
                  <a:schemeClr val="bg1"/>
                </a:solidFill>
                <a:latin typeface="ui-sans-serif"/>
              </a:rPr>
              <a:t>Here you can view a simple interface where register</a:t>
            </a:r>
          </a:p>
          <a:p>
            <a:r>
              <a:rPr lang="en-US" dirty="0" smtClean="0">
                <a:solidFill>
                  <a:schemeClr val="bg1"/>
                </a:solidFill>
                <a:latin typeface="ui-sans-serif"/>
              </a:rPr>
              <a:t>     button appears and the registered </a:t>
            </a:r>
            <a:r>
              <a:rPr lang="en-US" dirty="0" err="1" smtClean="0">
                <a:solidFill>
                  <a:schemeClr val="bg1"/>
                </a:solidFill>
                <a:latin typeface="ui-sans-serif"/>
              </a:rPr>
              <a:t>datas</a:t>
            </a:r>
            <a:r>
              <a:rPr lang="en-US" dirty="0" smtClean="0">
                <a:solidFill>
                  <a:schemeClr val="bg1"/>
                </a:solidFill>
                <a:latin typeface="ui-sans-serif"/>
              </a:rPr>
              <a:t> below</a:t>
            </a:r>
            <a:endParaRPr lang="en-US" b="0" i="0" dirty="0" smtClean="0">
              <a:solidFill>
                <a:schemeClr val="bg1"/>
              </a:solidFill>
              <a:effectLst/>
              <a:latin typeface="ui-sans-serif"/>
            </a:endParaRPr>
          </a:p>
        </p:txBody>
      </p:sp>
      <p:sp>
        <p:nvSpPr>
          <p:cNvPr id="17" name="Rectangle 16"/>
          <p:cNvSpPr/>
          <p:nvPr/>
        </p:nvSpPr>
        <p:spPr>
          <a:xfrm>
            <a:off x="4861271" y="5080071"/>
            <a:ext cx="6362252" cy="369332"/>
          </a:xfrm>
          <a:prstGeom prst="rect">
            <a:avLst/>
          </a:prstGeom>
        </p:spPr>
        <p:txBody>
          <a:bodyPr wrap="square">
            <a:spAutoFit/>
          </a:bodyPr>
          <a:lstStyle/>
          <a:p>
            <a:r>
              <a:rPr lang="en-US" b="1" dirty="0" smtClean="0">
                <a:solidFill>
                  <a:srgbClr val="00B0F0"/>
                </a:solidFill>
                <a:latin typeface="Poppins" panose="00000500000000000000" pitchFamily="2" charset="0"/>
                <a:cs typeface="Poppins" panose="00000500000000000000" pitchFamily="2" charset="0"/>
              </a:rPr>
              <a:t>Step </a:t>
            </a:r>
            <a:r>
              <a:rPr lang="en-US" b="1" dirty="0" smtClean="0">
                <a:solidFill>
                  <a:srgbClr val="00B0F0"/>
                </a:solidFill>
                <a:latin typeface="Poppins" panose="00000500000000000000" pitchFamily="2" charset="0"/>
                <a:cs typeface="Poppins" panose="00000500000000000000" pitchFamily="2" charset="0"/>
              </a:rPr>
              <a:t>5: Register as participants</a:t>
            </a:r>
            <a:endParaRPr lang="en-US" b="1" dirty="0" smtClean="0">
              <a:solidFill>
                <a:schemeClr val="bg1"/>
              </a:solidFill>
              <a:latin typeface="Poppins" panose="00000500000000000000" pitchFamily="2" charset="0"/>
              <a:cs typeface="Poppins" panose="00000500000000000000" pitchFamily="2" charset="0"/>
            </a:endParaRPr>
          </a:p>
        </p:txBody>
      </p:sp>
      <p:sp>
        <p:nvSpPr>
          <p:cNvPr id="18" name="Rectangle 17"/>
          <p:cNvSpPr/>
          <p:nvPr/>
        </p:nvSpPr>
        <p:spPr>
          <a:xfrm>
            <a:off x="5577712" y="5514266"/>
            <a:ext cx="6096000" cy="923330"/>
          </a:xfrm>
          <a:prstGeom prst="rect">
            <a:avLst/>
          </a:prstGeom>
        </p:spPr>
        <p:txBody>
          <a:bodyPr>
            <a:spAutoFit/>
          </a:bodyPr>
          <a:lstStyle/>
          <a:p>
            <a:pPr marL="285750" indent="-285750">
              <a:buFont typeface="Arial" panose="020B0604020202020204" pitchFamily="34" charset="0"/>
              <a:buChar char="•"/>
            </a:pPr>
            <a:r>
              <a:rPr lang="en-US" dirty="0" smtClean="0">
                <a:solidFill>
                  <a:schemeClr val="bg1"/>
                </a:solidFill>
                <a:latin typeface="ui-sans-serif"/>
              </a:rPr>
              <a:t>Register your required details and save.</a:t>
            </a:r>
          </a:p>
          <a:p>
            <a:pPr marL="285750" indent="-285750">
              <a:buFont typeface="Arial" panose="020B0604020202020204" pitchFamily="34" charset="0"/>
              <a:buChar char="•"/>
            </a:pPr>
            <a:r>
              <a:rPr lang="en-US" b="0" i="0" dirty="0" smtClean="0">
                <a:solidFill>
                  <a:schemeClr val="bg1"/>
                </a:solidFill>
                <a:effectLst/>
                <a:latin typeface="ui-sans-serif"/>
              </a:rPr>
              <a:t>The Admin acces</a:t>
            </a:r>
            <a:r>
              <a:rPr lang="en-US" dirty="0" smtClean="0">
                <a:solidFill>
                  <a:schemeClr val="bg1"/>
                </a:solidFill>
                <a:latin typeface="ui-sans-serif"/>
              </a:rPr>
              <a:t>s can only modify the participant’s data and spin the wheel to choose the lucky one.</a:t>
            </a:r>
            <a:endParaRPr lang="en-US" b="0" i="0" dirty="0" smtClean="0">
              <a:solidFill>
                <a:schemeClr val="bg1"/>
              </a:solidFill>
              <a:effectLst/>
              <a:latin typeface="ui-sans-serif"/>
            </a:endParaRPr>
          </a:p>
        </p:txBody>
      </p:sp>
      <p:grpSp>
        <p:nvGrpSpPr>
          <p:cNvPr id="22" name="Group 21"/>
          <p:cNvGrpSpPr/>
          <p:nvPr/>
        </p:nvGrpSpPr>
        <p:grpSpPr>
          <a:xfrm>
            <a:off x="323644" y="2572632"/>
            <a:ext cx="4645260" cy="1764476"/>
            <a:chOff x="5896141" y="1985977"/>
            <a:chExt cx="7330532" cy="2863993"/>
          </a:xfrm>
        </p:grpSpPr>
        <p:sp>
          <p:nvSpPr>
            <p:cNvPr id="23" name="TextBox 22"/>
            <p:cNvSpPr txBox="1"/>
            <p:nvPr/>
          </p:nvSpPr>
          <p:spPr>
            <a:xfrm>
              <a:off x="5896141" y="1985977"/>
              <a:ext cx="7330532" cy="2148128"/>
            </a:xfrm>
            <a:prstGeom prst="rect">
              <a:avLst/>
            </a:prstGeom>
            <a:noFill/>
          </p:spPr>
          <p:txBody>
            <a:bodyPr wrap="square" rtlCol="0">
              <a:spAutoFit/>
            </a:bodyPr>
            <a:lstStyle/>
            <a:p>
              <a:r>
                <a:rPr lang="en-US" sz="8000" b="1" dirty="0" smtClean="0">
                  <a:solidFill>
                    <a:srgbClr val="FFC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GEGONU</a:t>
              </a:r>
              <a:endParaRPr lang="en-US" sz="11500" b="1" dirty="0">
                <a:solidFill>
                  <a:srgbClr val="FFC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sp>
          <p:nvSpPr>
            <p:cNvPr id="24" name="TextBox 23"/>
            <p:cNvSpPr txBox="1"/>
            <p:nvPr/>
          </p:nvSpPr>
          <p:spPr>
            <a:xfrm>
              <a:off x="5896141" y="3501145"/>
              <a:ext cx="6618024" cy="1348825"/>
            </a:xfrm>
            <a:prstGeom prst="rect">
              <a:avLst/>
            </a:prstGeom>
            <a:noFill/>
          </p:spPr>
          <p:txBody>
            <a:bodyPr wrap="square" rtlCol="0">
              <a:spAutoFit/>
            </a:bodyPr>
            <a:lstStyle/>
            <a:p>
              <a:r>
                <a:rPr lang="en-US" sz="4800" b="1" dirty="0" smtClean="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Website</a:t>
              </a:r>
              <a:endParaRPr lang="en-US" sz="4800" b="1" dirty="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grpSp>
      <p:sp>
        <p:nvSpPr>
          <p:cNvPr id="25" name="TextBox 24"/>
          <p:cNvSpPr txBox="1"/>
          <p:nvPr/>
        </p:nvSpPr>
        <p:spPr>
          <a:xfrm>
            <a:off x="492929" y="2560949"/>
            <a:ext cx="3500437" cy="338554"/>
          </a:xfrm>
          <a:prstGeom prst="rect">
            <a:avLst/>
          </a:prstGeom>
          <a:noFill/>
        </p:spPr>
        <p:txBody>
          <a:bodyPr wrap="square" rtlCol="0">
            <a:spAutoFit/>
          </a:bodyPr>
          <a:lstStyle/>
          <a:p>
            <a:r>
              <a:rPr lang="en-US" sz="1600" dirty="0" smtClean="0">
                <a:solidFill>
                  <a:schemeClr val="accent3">
                    <a:lumMod val="20000"/>
                    <a:lumOff val="80000"/>
                  </a:schemeClr>
                </a:solidFill>
                <a:latin typeface="Poppins" panose="00000500000000000000" pitchFamily="2" charset="0"/>
                <a:cs typeface="Poppins" panose="00000500000000000000" pitchFamily="2" charset="0"/>
              </a:rPr>
              <a:t>INFORMATION MANAGEMENT 1</a:t>
            </a:r>
            <a:endParaRPr lang="en-US" sz="1600" dirty="0">
              <a:solidFill>
                <a:schemeClr val="accent3">
                  <a:lumMod val="20000"/>
                  <a:lumOff val="80000"/>
                </a:schemeClr>
              </a:solidFill>
              <a:latin typeface="Poppins" panose="00000500000000000000" pitchFamily="2" charset="0"/>
              <a:cs typeface="Poppins" panose="00000500000000000000" pitchFamily="2" charset="0"/>
            </a:endParaRP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2786" t="16401" r="1761" b="5881"/>
          <a:stretch/>
        </p:blipFill>
        <p:spPr>
          <a:xfrm>
            <a:off x="4282015" y="304898"/>
            <a:ext cx="4581052" cy="2097010"/>
          </a:xfrm>
          <a:prstGeom prst="rect">
            <a:avLst/>
          </a:prstGeom>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1" t="15358" r="2200" b="5360"/>
          <a:stretch/>
        </p:blipFill>
        <p:spPr>
          <a:xfrm>
            <a:off x="7224506" y="1671628"/>
            <a:ext cx="4706107" cy="2144913"/>
          </a:xfrm>
          <a:prstGeom prst="rect">
            <a:avLst/>
          </a:prstGeom>
        </p:spPr>
      </p:pic>
    </p:spTree>
    <p:extLst>
      <p:ext uri="{BB962C8B-B14F-4D97-AF65-F5344CB8AC3E}">
        <p14:creationId xmlns:p14="http://schemas.microsoft.com/office/powerpoint/2010/main" val="3915792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a:xfrm flipH="1">
            <a:off x="0" y="0"/>
            <a:ext cx="12077699" cy="6858000"/>
          </a:xfrm>
          <a:custGeom>
            <a:avLst/>
            <a:gdLst>
              <a:gd name="connsiteX0" fmla="*/ 0 w 8853056"/>
              <a:gd name="connsiteY0" fmla="*/ 0 h 6858000"/>
              <a:gd name="connsiteX1" fmla="*/ 8853056 w 8853056"/>
              <a:gd name="connsiteY1" fmla="*/ 0 h 6858000"/>
              <a:gd name="connsiteX2" fmla="*/ 8853056 w 8853056"/>
              <a:gd name="connsiteY2" fmla="*/ 6858000 h 6858000"/>
              <a:gd name="connsiteX3" fmla="*/ 0 w 8853056"/>
              <a:gd name="connsiteY3" fmla="*/ 6858000 h 6858000"/>
              <a:gd name="connsiteX4" fmla="*/ 0 w 8853056"/>
              <a:gd name="connsiteY4" fmla="*/ 0 h 6858000"/>
              <a:gd name="connsiteX0" fmla="*/ 0 w 8853056"/>
              <a:gd name="connsiteY0" fmla="*/ 0 h 6858000"/>
              <a:gd name="connsiteX1" fmla="*/ 8853056 w 8853056"/>
              <a:gd name="connsiteY1" fmla="*/ 0 h 6858000"/>
              <a:gd name="connsiteX2" fmla="*/ 6289965 w 8853056"/>
              <a:gd name="connsiteY2" fmla="*/ 4793673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6289965 w 8853056"/>
              <a:gd name="connsiteY2" fmla="*/ 4793673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6041449 w 8853056"/>
              <a:gd name="connsiteY2" fmla="*/ 38481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8172451 w 8853056"/>
              <a:gd name="connsiteY2" fmla="*/ 1214438 h 6858000"/>
              <a:gd name="connsiteX3" fmla="*/ 6041449 w 8853056"/>
              <a:gd name="connsiteY3" fmla="*/ 3848100 h 6858000"/>
              <a:gd name="connsiteX4" fmla="*/ 8853056 w 8853056"/>
              <a:gd name="connsiteY4" fmla="*/ 6858000 h 6858000"/>
              <a:gd name="connsiteX5" fmla="*/ 0 w 8853056"/>
              <a:gd name="connsiteY5" fmla="*/ 6858000 h 6858000"/>
              <a:gd name="connsiteX6" fmla="*/ 0 w 8853056"/>
              <a:gd name="connsiteY6" fmla="*/ 0 h 6858000"/>
              <a:gd name="connsiteX0" fmla="*/ 0 w 8853056"/>
              <a:gd name="connsiteY0" fmla="*/ 0 h 6858000"/>
              <a:gd name="connsiteX1" fmla="*/ 7807904 w 8853056"/>
              <a:gd name="connsiteY1" fmla="*/ 28575 h 6858000"/>
              <a:gd name="connsiteX2" fmla="*/ 8172451 w 8853056"/>
              <a:gd name="connsiteY2" fmla="*/ 1214438 h 6858000"/>
              <a:gd name="connsiteX3" fmla="*/ 6041449 w 8853056"/>
              <a:gd name="connsiteY3" fmla="*/ 3848100 h 6858000"/>
              <a:gd name="connsiteX4" fmla="*/ 8853056 w 8853056"/>
              <a:gd name="connsiteY4" fmla="*/ 6858000 h 6858000"/>
              <a:gd name="connsiteX5" fmla="*/ 0 w 8853056"/>
              <a:gd name="connsiteY5" fmla="*/ 6858000 h 6858000"/>
              <a:gd name="connsiteX6" fmla="*/ 0 w 885305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53056" h="6858000">
                <a:moveTo>
                  <a:pt x="0" y="0"/>
                </a:moveTo>
                <a:lnTo>
                  <a:pt x="7807904" y="28575"/>
                </a:lnTo>
                <a:cubicBezTo>
                  <a:pt x="8686585" y="45244"/>
                  <a:pt x="8042998" y="573088"/>
                  <a:pt x="8172451" y="1214438"/>
                </a:cubicBezTo>
                <a:cubicBezTo>
                  <a:pt x="8301904" y="1855788"/>
                  <a:pt x="5444621" y="2721769"/>
                  <a:pt x="6041449" y="3848100"/>
                </a:cubicBezTo>
                <a:cubicBezTo>
                  <a:pt x="4166467" y="5769264"/>
                  <a:pt x="7998692" y="6169891"/>
                  <a:pt x="8853056" y="6858000"/>
                </a:cubicBezTo>
                <a:lnTo>
                  <a:pt x="0" y="6858000"/>
                </a:lnTo>
                <a:lnTo>
                  <a:pt x="0" y="0"/>
                </a:lnTo>
                <a:close/>
              </a:path>
            </a:pathLst>
          </a:custGeom>
          <a:solidFill>
            <a:schemeClr val="accent5">
              <a:lumMod val="5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Poppins" panose="00000500000000000000" pitchFamily="2" charset="0"/>
              <a:cs typeface="Poppins" panose="00000500000000000000" pitchFamily="2"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9764" y="252074"/>
            <a:ext cx="2453020" cy="839191"/>
          </a:xfrm>
          <a:prstGeom prst="rect">
            <a:avLst/>
          </a:prstGeom>
        </p:spPr>
      </p:pic>
      <p:sp>
        <p:nvSpPr>
          <p:cNvPr id="10" name="Rectangle 9"/>
          <p:cNvSpPr/>
          <p:nvPr/>
        </p:nvSpPr>
        <p:spPr>
          <a:xfrm>
            <a:off x="363490" y="4288467"/>
            <a:ext cx="2156360" cy="461665"/>
          </a:xfrm>
          <a:prstGeom prst="rect">
            <a:avLst/>
          </a:prstGeom>
        </p:spPr>
        <p:txBody>
          <a:bodyPr wrap="none">
            <a:spAutoFit/>
          </a:bodyPr>
          <a:lstStyle/>
          <a:p>
            <a:r>
              <a:rPr lang="en-US" sz="2400" b="1" dirty="0" smtClean="0">
                <a:solidFill>
                  <a:schemeClr val="accent3">
                    <a:lumMod val="20000"/>
                    <a:lumOff val="80000"/>
                  </a:schemeClr>
                </a:solidFill>
                <a:latin typeface="Poppins" panose="00000500000000000000" pitchFamily="2" charset="0"/>
                <a:cs typeface="Poppins" panose="00000500000000000000" pitchFamily="2" charset="0"/>
              </a:rPr>
              <a:t>User’s Guide</a:t>
            </a:r>
            <a:endParaRPr lang="en-US" sz="2400" dirty="0"/>
          </a:p>
        </p:txBody>
      </p:sp>
      <p:sp>
        <p:nvSpPr>
          <p:cNvPr id="11" name="Rectangle 10"/>
          <p:cNvSpPr/>
          <p:nvPr/>
        </p:nvSpPr>
        <p:spPr>
          <a:xfrm>
            <a:off x="260337" y="4586364"/>
            <a:ext cx="3640741" cy="584775"/>
          </a:xfrm>
          <a:prstGeom prst="rect">
            <a:avLst/>
          </a:prstGeom>
        </p:spPr>
        <p:txBody>
          <a:bodyPr wrap="none">
            <a:spAutoFit/>
          </a:bodyPr>
          <a:lstStyle/>
          <a:p>
            <a:pPr algn="ctr"/>
            <a:r>
              <a:rPr lang="en-US" sz="3200" dirty="0" smtClean="0">
                <a:solidFill>
                  <a:schemeClr val="bg1"/>
                </a:solidFill>
                <a:latin typeface="Poppins" panose="00000500000000000000" pitchFamily="2" charset="0"/>
                <a:cs typeface="Poppins" panose="00000500000000000000" pitchFamily="2" charset="0"/>
              </a:rPr>
              <a:t>Home</a:t>
            </a:r>
            <a:r>
              <a:rPr lang="en-US" sz="3200" dirty="0">
                <a:solidFill>
                  <a:schemeClr val="bg1"/>
                </a:solidFill>
                <a:latin typeface="Poppins" panose="00000500000000000000" pitchFamily="2" charset="0"/>
                <a:cs typeface="Poppins" panose="00000500000000000000" pitchFamily="2" charset="0"/>
              </a:rPr>
              <a:t> </a:t>
            </a:r>
            <a:r>
              <a:rPr lang="en-US" sz="3200" dirty="0" smtClean="0">
                <a:solidFill>
                  <a:schemeClr val="bg1"/>
                </a:solidFill>
                <a:latin typeface="Poppins" panose="00000500000000000000" pitchFamily="2" charset="0"/>
                <a:cs typeface="Poppins" panose="00000500000000000000" pitchFamily="2" charset="0"/>
              </a:rPr>
              <a:t>Interface</a:t>
            </a:r>
            <a:endParaRPr lang="en-US" sz="3200" dirty="0" smtClean="0">
              <a:solidFill>
                <a:schemeClr val="bg1"/>
              </a:solidFill>
              <a:latin typeface="Poppins" panose="00000500000000000000" pitchFamily="2" charset="0"/>
              <a:cs typeface="Poppins" panose="00000500000000000000" pitchFamily="2" charset="0"/>
            </a:endParaRPr>
          </a:p>
        </p:txBody>
      </p:sp>
      <p:sp>
        <p:nvSpPr>
          <p:cNvPr id="12" name="Rectangle 11"/>
          <p:cNvSpPr/>
          <p:nvPr/>
        </p:nvSpPr>
        <p:spPr>
          <a:xfrm>
            <a:off x="5202166" y="3967776"/>
            <a:ext cx="4044698" cy="369332"/>
          </a:xfrm>
          <a:prstGeom prst="rect">
            <a:avLst/>
          </a:prstGeom>
        </p:spPr>
        <p:txBody>
          <a:bodyPr wrap="none">
            <a:spAutoFit/>
          </a:bodyPr>
          <a:lstStyle/>
          <a:p>
            <a:pPr algn="ctr"/>
            <a:r>
              <a:rPr lang="en-US" b="1" dirty="0" smtClean="0">
                <a:solidFill>
                  <a:srgbClr val="00B0F0"/>
                </a:solidFill>
                <a:latin typeface="Poppins" panose="00000500000000000000" pitchFamily="2" charset="0"/>
                <a:cs typeface="Poppins" panose="00000500000000000000" pitchFamily="2" charset="0"/>
              </a:rPr>
              <a:t>Administrator</a:t>
            </a:r>
            <a:r>
              <a:rPr lang="en-US" b="1" dirty="0" smtClean="0">
                <a:solidFill>
                  <a:srgbClr val="00B0F0"/>
                </a:solidFill>
                <a:latin typeface="Poppins" panose="00000500000000000000" pitchFamily="2" charset="0"/>
                <a:cs typeface="Poppins" panose="00000500000000000000" pitchFamily="2" charset="0"/>
              </a:rPr>
              <a:t>: Admin Access </a:t>
            </a:r>
            <a:endParaRPr lang="en-US" b="1" dirty="0" smtClean="0">
              <a:solidFill>
                <a:schemeClr val="bg1"/>
              </a:solidFill>
              <a:latin typeface="Poppins" panose="00000500000000000000" pitchFamily="2" charset="0"/>
              <a:cs typeface="Poppins" panose="00000500000000000000" pitchFamily="2" charset="0"/>
            </a:endParaRPr>
          </a:p>
        </p:txBody>
      </p:sp>
      <p:sp>
        <p:nvSpPr>
          <p:cNvPr id="13" name="Rectangle 12"/>
          <p:cNvSpPr/>
          <p:nvPr/>
        </p:nvSpPr>
        <p:spPr>
          <a:xfrm>
            <a:off x="5577712" y="4288467"/>
            <a:ext cx="6096000" cy="369332"/>
          </a:xfrm>
          <a:prstGeom prst="rect">
            <a:avLst/>
          </a:prstGeom>
        </p:spPr>
        <p:txBody>
          <a:bodyPr>
            <a:spAutoFit/>
          </a:bodyPr>
          <a:lstStyle/>
          <a:p>
            <a:pPr marL="285750" indent="-285750">
              <a:buFont typeface="Arial" panose="020B0604020202020204" pitchFamily="34" charset="0"/>
              <a:buChar char="•"/>
            </a:pPr>
            <a:r>
              <a:rPr lang="en-US" dirty="0" smtClean="0">
                <a:solidFill>
                  <a:schemeClr val="bg1"/>
                </a:solidFill>
                <a:latin typeface="ui-sans-serif"/>
              </a:rPr>
              <a:t>Admin access require a special admin account. </a:t>
            </a:r>
            <a:endParaRPr lang="en-US" b="0" i="0" dirty="0" smtClean="0">
              <a:solidFill>
                <a:schemeClr val="bg1"/>
              </a:solidFill>
              <a:effectLst/>
              <a:latin typeface="ui-sans-serif"/>
            </a:endParaRPr>
          </a:p>
        </p:txBody>
      </p:sp>
      <p:sp>
        <p:nvSpPr>
          <p:cNvPr id="17" name="Rectangle 16"/>
          <p:cNvSpPr/>
          <p:nvPr/>
        </p:nvSpPr>
        <p:spPr>
          <a:xfrm>
            <a:off x="4861271" y="5080071"/>
            <a:ext cx="6362252" cy="369332"/>
          </a:xfrm>
          <a:prstGeom prst="rect">
            <a:avLst/>
          </a:prstGeom>
        </p:spPr>
        <p:txBody>
          <a:bodyPr wrap="square">
            <a:spAutoFit/>
          </a:bodyPr>
          <a:lstStyle/>
          <a:p>
            <a:r>
              <a:rPr lang="en-US" b="1" dirty="0" smtClean="0">
                <a:solidFill>
                  <a:srgbClr val="00B0F0"/>
                </a:solidFill>
                <a:latin typeface="Poppins" panose="00000500000000000000" pitchFamily="2" charset="0"/>
                <a:cs typeface="Poppins" panose="00000500000000000000" pitchFamily="2" charset="0"/>
              </a:rPr>
              <a:t>Step </a:t>
            </a:r>
            <a:r>
              <a:rPr lang="en-US" b="1" dirty="0">
                <a:solidFill>
                  <a:srgbClr val="00B0F0"/>
                </a:solidFill>
                <a:latin typeface="Poppins" panose="00000500000000000000" pitchFamily="2" charset="0"/>
                <a:cs typeface="Poppins" panose="00000500000000000000" pitchFamily="2" charset="0"/>
              </a:rPr>
              <a:t>1</a:t>
            </a:r>
            <a:r>
              <a:rPr lang="en-US" b="1" dirty="0" smtClean="0">
                <a:solidFill>
                  <a:srgbClr val="00B0F0"/>
                </a:solidFill>
                <a:latin typeface="Poppins" panose="00000500000000000000" pitchFamily="2" charset="0"/>
                <a:cs typeface="Poppins" panose="00000500000000000000" pitchFamily="2" charset="0"/>
              </a:rPr>
              <a:t>: </a:t>
            </a:r>
            <a:r>
              <a:rPr lang="en-US" b="1" dirty="0">
                <a:solidFill>
                  <a:srgbClr val="00B0F0"/>
                </a:solidFill>
                <a:latin typeface="Poppins" panose="00000500000000000000" pitchFamily="2" charset="0"/>
                <a:cs typeface="Poppins" panose="00000500000000000000" pitchFamily="2" charset="0"/>
              </a:rPr>
              <a:t>Admin’s Interface </a:t>
            </a:r>
            <a:endParaRPr lang="en-US" b="1" dirty="0" smtClean="0">
              <a:solidFill>
                <a:schemeClr val="bg1"/>
              </a:solidFill>
              <a:latin typeface="Poppins" panose="00000500000000000000" pitchFamily="2" charset="0"/>
              <a:cs typeface="Poppins" panose="00000500000000000000" pitchFamily="2" charset="0"/>
            </a:endParaRPr>
          </a:p>
        </p:txBody>
      </p:sp>
      <p:sp>
        <p:nvSpPr>
          <p:cNvPr id="18" name="Rectangle 17"/>
          <p:cNvSpPr/>
          <p:nvPr/>
        </p:nvSpPr>
        <p:spPr>
          <a:xfrm>
            <a:off x="5577712" y="5514266"/>
            <a:ext cx="6096000" cy="923330"/>
          </a:xfrm>
          <a:prstGeom prst="rect">
            <a:avLst/>
          </a:prstGeom>
        </p:spPr>
        <p:txBody>
          <a:bodyPr>
            <a:spAutoFit/>
          </a:bodyPr>
          <a:lstStyle/>
          <a:p>
            <a:pPr marL="285750" indent="-285750">
              <a:buFont typeface="Arial" panose="020B0604020202020204" pitchFamily="34" charset="0"/>
              <a:buChar char="•"/>
            </a:pPr>
            <a:r>
              <a:rPr lang="en-US" dirty="0">
                <a:solidFill>
                  <a:schemeClr val="bg1"/>
                </a:solidFill>
                <a:latin typeface="ui-sans-serif"/>
              </a:rPr>
              <a:t>A simple home interface of an admin access</a:t>
            </a:r>
          </a:p>
          <a:p>
            <a:pPr marL="285750" indent="-285750">
              <a:buFont typeface="Arial" panose="020B0604020202020204" pitchFamily="34" charset="0"/>
              <a:buChar char="•"/>
            </a:pPr>
            <a:r>
              <a:rPr lang="en-US" b="0" i="0" dirty="0" smtClean="0">
                <a:solidFill>
                  <a:schemeClr val="bg1"/>
                </a:solidFill>
                <a:effectLst/>
                <a:latin typeface="ui-sans-serif"/>
              </a:rPr>
              <a:t>The Admin acces</a:t>
            </a:r>
            <a:r>
              <a:rPr lang="en-US" dirty="0" smtClean="0">
                <a:solidFill>
                  <a:schemeClr val="bg1"/>
                </a:solidFill>
                <a:latin typeface="ui-sans-serif"/>
              </a:rPr>
              <a:t>s can only modify the participant’s data and spin the wheel to choose the lucky one.</a:t>
            </a:r>
            <a:endParaRPr lang="en-US" b="0" i="0" dirty="0" smtClean="0">
              <a:solidFill>
                <a:schemeClr val="bg1"/>
              </a:solidFill>
              <a:effectLst/>
              <a:latin typeface="ui-sans-serif"/>
            </a:endParaRPr>
          </a:p>
        </p:txBody>
      </p:sp>
      <p:grpSp>
        <p:nvGrpSpPr>
          <p:cNvPr id="22" name="Group 21"/>
          <p:cNvGrpSpPr/>
          <p:nvPr/>
        </p:nvGrpSpPr>
        <p:grpSpPr>
          <a:xfrm>
            <a:off x="323644" y="2572632"/>
            <a:ext cx="4645260" cy="1764476"/>
            <a:chOff x="5896141" y="1985977"/>
            <a:chExt cx="7330532" cy="2863993"/>
          </a:xfrm>
        </p:grpSpPr>
        <p:sp>
          <p:nvSpPr>
            <p:cNvPr id="23" name="TextBox 22"/>
            <p:cNvSpPr txBox="1"/>
            <p:nvPr/>
          </p:nvSpPr>
          <p:spPr>
            <a:xfrm>
              <a:off x="5896141" y="1985977"/>
              <a:ext cx="7330532" cy="2148128"/>
            </a:xfrm>
            <a:prstGeom prst="rect">
              <a:avLst/>
            </a:prstGeom>
            <a:noFill/>
          </p:spPr>
          <p:txBody>
            <a:bodyPr wrap="square" rtlCol="0">
              <a:spAutoFit/>
            </a:bodyPr>
            <a:lstStyle/>
            <a:p>
              <a:r>
                <a:rPr lang="en-US" sz="8000" b="1" dirty="0" smtClean="0">
                  <a:solidFill>
                    <a:srgbClr val="FFC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GEGONU</a:t>
              </a:r>
              <a:endParaRPr lang="en-US" sz="11500" b="1" dirty="0">
                <a:solidFill>
                  <a:srgbClr val="FFC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sp>
          <p:nvSpPr>
            <p:cNvPr id="24" name="TextBox 23"/>
            <p:cNvSpPr txBox="1"/>
            <p:nvPr/>
          </p:nvSpPr>
          <p:spPr>
            <a:xfrm>
              <a:off x="5896141" y="3501145"/>
              <a:ext cx="6618024" cy="1348825"/>
            </a:xfrm>
            <a:prstGeom prst="rect">
              <a:avLst/>
            </a:prstGeom>
            <a:noFill/>
          </p:spPr>
          <p:txBody>
            <a:bodyPr wrap="square" rtlCol="0">
              <a:spAutoFit/>
            </a:bodyPr>
            <a:lstStyle/>
            <a:p>
              <a:r>
                <a:rPr lang="en-US" sz="4800" b="1" dirty="0" smtClean="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Website</a:t>
              </a:r>
              <a:endParaRPr lang="en-US" sz="4800" b="1" dirty="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grpSp>
      <p:sp>
        <p:nvSpPr>
          <p:cNvPr id="25" name="TextBox 24"/>
          <p:cNvSpPr txBox="1"/>
          <p:nvPr/>
        </p:nvSpPr>
        <p:spPr>
          <a:xfrm>
            <a:off x="492929" y="2560949"/>
            <a:ext cx="3500437" cy="338554"/>
          </a:xfrm>
          <a:prstGeom prst="rect">
            <a:avLst/>
          </a:prstGeom>
          <a:noFill/>
        </p:spPr>
        <p:txBody>
          <a:bodyPr wrap="square" rtlCol="0">
            <a:spAutoFit/>
          </a:bodyPr>
          <a:lstStyle/>
          <a:p>
            <a:r>
              <a:rPr lang="en-US" sz="1600" dirty="0" smtClean="0">
                <a:solidFill>
                  <a:schemeClr val="accent3">
                    <a:lumMod val="20000"/>
                    <a:lumOff val="80000"/>
                  </a:schemeClr>
                </a:solidFill>
                <a:latin typeface="Poppins" panose="00000500000000000000" pitchFamily="2" charset="0"/>
                <a:cs typeface="Poppins" panose="00000500000000000000" pitchFamily="2" charset="0"/>
              </a:rPr>
              <a:t>INFORMATION MANAGEMENT 1</a:t>
            </a:r>
            <a:endParaRPr lang="en-US" sz="1600" dirty="0">
              <a:solidFill>
                <a:schemeClr val="accent3">
                  <a:lumMod val="20000"/>
                  <a:lumOff val="80000"/>
                </a:schemeClr>
              </a:solidFill>
              <a:latin typeface="Poppins" panose="00000500000000000000" pitchFamily="2" charset="0"/>
              <a:cs typeface="Poppi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1470" y="291842"/>
            <a:ext cx="5448706" cy="3063401"/>
          </a:xfrm>
          <a:prstGeom prst="rect">
            <a:avLst/>
          </a:prstGeom>
        </p:spPr>
      </p:pic>
    </p:spTree>
    <p:extLst>
      <p:ext uri="{BB962C8B-B14F-4D97-AF65-F5344CB8AC3E}">
        <p14:creationId xmlns:p14="http://schemas.microsoft.com/office/powerpoint/2010/main" val="1461621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Rectangle 3"/>
          <p:cNvSpPr/>
          <p:nvPr/>
        </p:nvSpPr>
        <p:spPr>
          <a:xfrm flipH="1">
            <a:off x="0" y="0"/>
            <a:ext cx="12077699" cy="6858000"/>
          </a:xfrm>
          <a:custGeom>
            <a:avLst/>
            <a:gdLst>
              <a:gd name="connsiteX0" fmla="*/ 0 w 8853056"/>
              <a:gd name="connsiteY0" fmla="*/ 0 h 6858000"/>
              <a:gd name="connsiteX1" fmla="*/ 8853056 w 8853056"/>
              <a:gd name="connsiteY1" fmla="*/ 0 h 6858000"/>
              <a:gd name="connsiteX2" fmla="*/ 8853056 w 8853056"/>
              <a:gd name="connsiteY2" fmla="*/ 6858000 h 6858000"/>
              <a:gd name="connsiteX3" fmla="*/ 0 w 8853056"/>
              <a:gd name="connsiteY3" fmla="*/ 6858000 h 6858000"/>
              <a:gd name="connsiteX4" fmla="*/ 0 w 8853056"/>
              <a:gd name="connsiteY4" fmla="*/ 0 h 6858000"/>
              <a:gd name="connsiteX0" fmla="*/ 0 w 8853056"/>
              <a:gd name="connsiteY0" fmla="*/ 0 h 6858000"/>
              <a:gd name="connsiteX1" fmla="*/ 8853056 w 8853056"/>
              <a:gd name="connsiteY1" fmla="*/ 0 h 6858000"/>
              <a:gd name="connsiteX2" fmla="*/ 6289965 w 8853056"/>
              <a:gd name="connsiteY2" fmla="*/ 4793673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6289965 w 8853056"/>
              <a:gd name="connsiteY2" fmla="*/ 4793673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6041449 w 8853056"/>
              <a:gd name="connsiteY2" fmla="*/ 38481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8172451 w 8853056"/>
              <a:gd name="connsiteY2" fmla="*/ 1214438 h 6858000"/>
              <a:gd name="connsiteX3" fmla="*/ 6041449 w 8853056"/>
              <a:gd name="connsiteY3" fmla="*/ 3848100 h 6858000"/>
              <a:gd name="connsiteX4" fmla="*/ 8853056 w 8853056"/>
              <a:gd name="connsiteY4" fmla="*/ 6858000 h 6858000"/>
              <a:gd name="connsiteX5" fmla="*/ 0 w 8853056"/>
              <a:gd name="connsiteY5" fmla="*/ 6858000 h 6858000"/>
              <a:gd name="connsiteX6" fmla="*/ 0 w 8853056"/>
              <a:gd name="connsiteY6" fmla="*/ 0 h 6858000"/>
              <a:gd name="connsiteX0" fmla="*/ 0 w 8853056"/>
              <a:gd name="connsiteY0" fmla="*/ 0 h 6858000"/>
              <a:gd name="connsiteX1" fmla="*/ 7807904 w 8853056"/>
              <a:gd name="connsiteY1" fmla="*/ 28575 h 6858000"/>
              <a:gd name="connsiteX2" fmla="*/ 8172451 w 8853056"/>
              <a:gd name="connsiteY2" fmla="*/ 1214438 h 6858000"/>
              <a:gd name="connsiteX3" fmla="*/ 6041449 w 8853056"/>
              <a:gd name="connsiteY3" fmla="*/ 3848100 h 6858000"/>
              <a:gd name="connsiteX4" fmla="*/ 8853056 w 8853056"/>
              <a:gd name="connsiteY4" fmla="*/ 6858000 h 6858000"/>
              <a:gd name="connsiteX5" fmla="*/ 0 w 8853056"/>
              <a:gd name="connsiteY5" fmla="*/ 6858000 h 6858000"/>
              <a:gd name="connsiteX6" fmla="*/ 0 w 885305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53056" h="6858000">
                <a:moveTo>
                  <a:pt x="0" y="0"/>
                </a:moveTo>
                <a:lnTo>
                  <a:pt x="7807904" y="28575"/>
                </a:lnTo>
                <a:cubicBezTo>
                  <a:pt x="8686585" y="45244"/>
                  <a:pt x="8042998" y="573088"/>
                  <a:pt x="8172451" y="1214438"/>
                </a:cubicBezTo>
                <a:cubicBezTo>
                  <a:pt x="8301904" y="1855788"/>
                  <a:pt x="5444621" y="2721769"/>
                  <a:pt x="6041449" y="3848100"/>
                </a:cubicBezTo>
                <a:cubicBezTo>
                  <a:pt x="4166467" y="5769264"/>
                  <a:pt x="7998692" y="6169891"/>
                  <a:pt x="8853056" y="6858000"/>
                </a:cubicBezTo>
                <a:lnTo>
                  <a:pt x="0" y="6858000"/>
                </a:lnTo>
                <a:lnTo>
                  <a:pt x="0" y="0"/>
                </a:lnTo>
                <a:close/>
              </a:path>
            </a:pathLst>
          </a:custGeom>
          <a:solidFill>
            <a:schemeClr val="accent5">
              <a:lumMod val="5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Poppins" panose="00000500000000000000" pitchFamily="2" charset="0"/>
              <a:cs typeface="Poppins" panose="00000500000000000000" pitchFamily="2"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9764" y="252074"/>
            <a:ext cx="2453020" cy="839191"/>
          </a:xfrm>
          <a:prstGeom prst="rect">
            <a:avLst/>
          </a:prstGeom>
        </p:spPr>
      </p:pic>
      <p:sp>
        <p:nvSpPr>
          <p:cNvPr id="10" name="Rectangle 9"/>
          <p:cNvSpPr/>
          <p:nvPr/>
        </p:nvSpPr>
        <p:spPr>
          <a:xfrm>
            <a:off x="363490" y="4288467"/>
            <a:ext cx="2156360" cy="461665"/>
          </a:xfrm>
          <a:prstGeom prst="rect">
            <a:avLst/>
          </a:prstGeom>
        </p:spPr>
        <p:txBody>
          <a:bodyPr wrap="none">
            <a:spAutoFit/>
          </a:bodyPr>
          <a:lstStyle/>
          <a:p>
            <a:r>
              <a:rPr lang="en-US" sz="2400" b="1" dirty="0" smtClean="0">
                <a:solidFill>
                  <a:schemeClr val="accent3">
                    <a:lumMod val="20000"/>
                    <a:lumOff val="80000"/>
                  </a:schemeClr>
                </a:solidFill>
                <a:latin typeface="Poppins" panose="00000500000000000000" pitchFamily="2" charset="0"/>
                <a:cs typeface="Poppins" panose="00000500000000000000" pitchFamily="2" charset="0"/>
              </a:rPr>
              <a:t>User’s Guide</a:t>
            </a:r>
            <a:endParaRPr lang="en-US" sz="2400" dirty="0"/>
          </a:p>
        </p:txBody>
      </p:sp>
      <p:sp>
        <p:nvSpPr>
          <p:cNvPr id="11" name="Rectangle 10"/>
          <p:cNvSpPr/>
          <p:nvPr/>
        </p:nvSpPr>
        <p:spPr>
          <a:xfrm>
            <a:off x="260337" y="4586364"/>
            <a:ext cx="3640741" cy="584775"/>
          </a:xfrm>
          <a:prstGeom prst="rect">
            <a:avLst/>
          </a:prstGeom>
        </p:spPr>
        <p:txBody>
          <a:bodyPr wrap="none">
            <a:spAutoFit/>
          </a:bodyPr>
          <a:lstStyle/>
          <a:p>
            <a:pPr algn="ctr"/>
            <a:r>
              <a:rPr lang="en-US" sz="3200" dirty="0" smtClean="0">
                <a:solidFill>
                  <a:schemeClr val="bg1"/>
                </a:solidFill>
                <a:latin typeface="Poppins" panose="00000500000000000000" pitchFamily="2" charset="0"/>
                <a:cs typeface="Poppins" panose="00000500000000000000" pitchFamily="2" charset="0"/>
              </a:rPr>
              <a:t>Home</a:t>
            </a:r>
            <a:r>
              <a:rPr lang="en-US" sz="3200" dirty="0">
                <a:solidFill>
                  <a:schemeClr val="bg1"/>
                </a:solidFill>
                <a:latin typeface="Poppins" panose="00000500000000000000" pitchFamily="2" charset="0"/>
                <a:cs typeface="Poppins" panose="00000500000000000000" pitchFamily="2" charset="0"/>
              </a:rPr>
              <a:t> </a:t>
            </a:r>
            <a:r>
              <a:rPr lang="en-US" sz="3200" dirty="0" smtClean="0">
                <a:solidFill>
                  <a:schemeClr val="bg1"/>
                </a:solidFill>
                <a:latin typeface="Poppins" panose="00000500000000000000" pitchFamily="2" charset="0"/>
                <a:cs typeface="Poppins" panose="00000500000000000000" pitchFamily="2" charset="0"/>
              </a:rPr>
              <a:t>Interface</a:t>
            </a:r>
            <a:endParaRPr lang="en-US" sz="3200" dirty="0" smtClean="0">
              <a:solidFill>
                <a:schemeClr val="bg1"/>
              </a:solidFill>
              <a:latin typeface="Poppins" panose="00000500000000000000" pitchFamily="2" charset="0"/>
              <a:cs typeface="Poppins" panose="00000500000000000000" pitchFamily="2" charset="0"/>
            </a:endParaRPr>
          </a:p>
        </p:txBody>
      </p:sp>
      <p:sp>
        <p:nvSpPr>
          <p:cNvPr id="12" name="Rectangle 11"/>
          <p:cNvSpPr/>
          <p:nvPr/>
        </p:nvSpPr>
        <p:spPr>
          <a:xfrm>
            <a:off x="5202166" y="3967776"/>
            <a:ext cx="4044698" cy="369332"/>
          </a:xfrm>
          <a:prstGeom prst="rect">
            <a:avLst/>
          </a:prstGeom>
        </p:spPr>
        <p:txBody>
          <a:bodyPr wrap="none">
            <a:spAutoFit/>
          </a:bodyPr>
          <a:lstStyle/>
          <a:p>
            <a:pPr algn="ctr"/>
            <a:r>
              <a:rPr lang="en-US" b="1" dirty="0" smtClean="0">
                <a:solidFill>
                  <a:srgbClr val="00B0F0"/>
                </a:solidFill>
                <a:latin typeface="Poppins" panose="00000500000000000000" pitchFamily="2" charset="0"/>
                <a:cs typeface="Poppins" panose="00000500000000000000" pitchFamily="2" charset="0"/>
              </a:rPr>
              <a:t>Administrator</a:t>
            </a:r>
            <a:r>
              <a:rPr lang="en-US" b="1" dirty="0" smtClean="0">
                <a:solidFill>
                  <a:srgbClr val="00B0F0"/>
                </a:solidFill>
                <a:latin typeface="Poppins" panose="00000500000000000000" pitchFamily="2" charset="0"/>
                <a:cs typeface="Poppins" panose="00000500000000000000" pitchFamily="2" charset="0"/>
              </a:rPr>
              <a:t>: Admin Access </a:t>
            </a:r>
            <a:endParaRPr lang="en-US" b="1" dirty="0" smtClean="0">
              <a:solidFill>
                <a:schemeClr val="bg1"/>
              </a:solidFill>
              <a:latin typeface="Poppins" panose="00000500000000000000" pitchFamily="2" charset="0"/>
              <a:cs typeface="Poppins" panose="00000500000000000000" pitchFamily="2" charset="0"/>
            </a:endParaRPr>
          </a:p>
        </p:txBody>
      </p:sp>
      <p:sp>
        <p:nvSpPr>
          <p:cNvPr id="13" name="Rectangle 12"/>
          <p:cNvSpPr/>
          <p:nvPr/>
        </p:nvSpPr>
        <p:spPr>
          <a:xfrm>
            <a:off x="5577712" y="4288467"/>
            <a:ext cx="6096000" cy="369332"/>
          </a:xfrm>
          <a:prstGeom prst="rect">
            <a:avLst/>
          </a:prstGeom>
        </p:spPr>
        <p:txBody>
          <a:bodyPr>
            <a:spAutoFit/>
          </a:bodyPr>
          <a:lstStyle/>
          <a:p>
            <a:pPr marL="285750" indent="-285750">
              <a:buFont typeface="Arial" panose="020B0604020202020204" pitchFamily="34" charset="0"/>
              <a:buChar char="•"/>
            </a:pPr>
            <a:r>
              <a:rPr lang="en-US" dirty="0" smtClean="0">
                <a:solidFill>
                  <a:schemeClr val="bg1"/>
                </a:solidFill>
                <a:latin typeface="ui-sans-serif"/>
              </a:rPr>
              <a:t>Admin access require a special admin account. </a:t>
            </a:r>
            <a:endParaRPr lang="en-US" b="0" i="0" dirty="0" smtClean="0">
              <a:solidFill>
                <a:schemeClr val="bg1"/>
              </a:solidFill>
              <a:effectLst/>
              <a:latin typeface="ui-sans-serif"/>
            </a:endParaRPr>
          </a:p>
        </p:txBody>
      </p:sp>
      <p:sp>
        <p:nvSpPr>
          <p:cNvPr id="17" name="Rectangle 16"/>
          <p:cNvSpPr/>
          <p:nvPr/>
        </p:nvSpPr>
        <p:spPr>
          <a:xfrm>
            <a:off x="4861271" y="5080071"/>
            <a:ext cx="6362252" cy="369332"/>
          </a:xfrm>
          <a:prstGeom prst="rect">
            <a:avLst/>
          </a:prstGeom>
        </p:spPr>
        <p:txBody>
          <a:bodyPr wrap="square">
            <a:spAutoFit/>
          </a:bodyPr>
          <a:lstStyle/>
          <a:p>
            <a:r>
              <a:rPr lang="en-US" b="1" dirty="0" smtClean="0">
                <a:solidFill>
                  <a:srgbClr val="00B0F0"/>
                </a:solidFill>
                <a:latin typeface="Poppins" panose="00000500000000000000" pitchFamily="2" charset="0"/>
                <a:cs typeface="Poppins" panose="00000500000000000000" pitchFamily="2" charset="0"/>
              </a:rPr>
              <a:t>Step </a:t>
            </a:r>
            <a:r>
              <a:rPr lang="en-US" b="1" dirty="0" smtClean="0">
                <a:solidFill>
                  <a:srgbClr val="00B0F0"/>
                </a:solidFill>
                <a:latin typeface="Poppins" panose="00000500000000000000" pitchFamily="2" charset="0"/>
                <a:cs typeface="Poppins" panose="00000500000000000000" pitchFamily="2" charset="0"/>
              </a:rPr>
              <a:t>5</a:t>
            </a:r>
            <a:r>
              <a:rPr lang="en-US" b="1" dirty="0">
                <a:solidFill>
                  <a:srgbClr val="00B0F0"/>
                </a:solidFill>
                <a:latin typeface="Poppins" panose="00000500000000000000" pitchFamily="2" charset="0"/>
                <a:cs typeface="Poppins" panose="00000500000000000000" pitchFamily="2" charset="0"/>
              </a:rPr>
              <a:t>: Admin’s Interface </a:t>
            </a:r>
            <a:endParaRPr lang="en-US" b="1" dirty="0" smtClean="0">
              <a:solidFill>
                <a:schemeClr val="bg1"/>
              </a:solidFill>
              <a:latin typeface="Poppins" panose="00000500000000000000" pitchFamily="2" charset="0"/>
              <a:cs typeface="Poppins" panose="00000500000000000000" pitchFamily="2" charset="0"/>
            </a:endParaRPr>
          </a:p>
        </p:txBody>
      </p:sp>
      <p:sp>
        <p:nvSpPr>
          <p:cNvPr id="18" name="Rectangle 17"/>
          <p:cNvSpPr/>
          <p:nvPr/>
        </p:nvSpPr>
        <p:spPr>
          <a:xfrm>
            <a:off x="5577712" y="5514266"/>
            <a:ext cx="6096000" cy="923330"/>
          </a:xfrm>
          <a:prstGeom prst="rect">
            <a:avLst/>
          </a:prstGeom>
        </p:spPr>
        <p:txBody>
          <a:bodyPr>
            <a:spAutoFit/>
          </a:bodyPr>
          <a:lstStyle/>
          <a:p>
            <a:pPr marL="285750" indent="-285750">
              <a:buFont typeface="Arial" panose="020B0604020202020204" pitchFamily="34" charset="0"/>
              <a:buChar char="•"/>
            </a:pPr>
            <a:r>
              <a:rPr lang="en-US" dirty="0">
                <a:solidFill>
                  <a:schemeClr val="bg1"/>
                </a:solidFill>
                <a:latin typeface="ui-sans-serif"/>
              </a:rPr>
              <a:t>A simple home interface of an admin access</a:t>
            </a:r>
          </a:p>
          <a:p>
            <a:pPr marL="285750" indent="-285750">
              <a:buFont typeface="Arial" panose="020B0604020202020204" pitchFamily="34" charset="0"/>
              <a:buChar char="•"/>
            </a:pPr>
            <a:r>
              <a:rPr lang="en-US" b="0" i="0" dirty="0" smtClean="0">
                <a:solidFill>
                  <a:schemeClr val="bg1"/>
                </a:solidFill>
                <a:effectLst/>
                <a:latin typeface="ui-sans-serif"/>
              </a:rPr>
              <a:t>The Admin acces</a:t>
            </a:r>
            <a:r>
              <a:rPr lang="en-US" dirty="0" smtClean="0">
                <a:solidFill>
                  <a:schemeClr val="bg1"/>
                </a:solidFill>
                <a:latin typeface="ui-sans-serif"/>
              </a:rPr>
              <a:t>s can only modify the participant’s data and spin the wheel to choose the lucky one.</a:t>
            </a:r>
            <a:endParaRPr lang="en-US" b="0" i="0" dirty="0" smtClean="0">
              <a:solidFill>
                <a:schemeClr val="bg1"/>
              </a:solidFill>
              <a:effectLst/>
              <a:latin typeface="ui-sans-serif"/>
            </a:endParaRPr>
          </a:p>
        </p:txBody>
      </p:sp>
      <p:grpSp>
        <p:nvGrpSpPr>
          <p:cNvPr id="22" name="Group 21"/>
          <p:cNvGrpSpPr/>
          <p:nvPr/>
        </p:nvGrpSpPr>
        <p:grpSpPr>
          <a:xfrm>
            <a:off x="323644" y="2572632"/>
            <a:ext cx="4645260" cy="1764476"/>
            <a:chOff x="5896141" y="1985977"/>
            <a:chExt cx="7330532" cy="2863993"/>
          </a:xfrm>
        </p:grpSpPr>
        <p:sp>
          <p:nvSpPr>
            <p:cNvPr id="23" name="TextBox 22"/>
            <p:cNvSpPr txBox="1"/>
            <p:nvPr/>
          </p:nvSpPr>
          <p:spPr>
            <a:xfrm>
              <a:off x="5896141" y="1985977"/>
              <a:ext cx="7330532" cy="2148128"/>
            </a:xfrm>
            <a:prstGeom prst="rect">
              <a:avLst/>
            </a:prstGeom>
            <a:noFill/>
          </p:spPr>
          <p:txBody>
            <a:bodyPr wrap="square" rtlCol="0">
              <a:spAutoFit/>
            </a:bodyPr>
            <a:lstStyle/>
            <a:p>
              <a:r>
                <a:rPr lang="en-US" sz="8000" b="1" dirty="0" smtClean="0">
                  <a:solidFill>
                    <a:srgbClr val="FFC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GEGONU</a:t>
              </a:r>
              <a:endParaRPr lang="en-US" sz="11500" b="1" dirty="0">
                <a:solidFill>
                  <a:srgbClr val="FFC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sp>
          <p:nvSpPr>
            <p:cNvPr id="24" name="TextBox 23"/>
            <p:cNvSpPr txBox="1"/>
            <p:nvPr/>
          </p:nvSpPr>
          <p:spPr>
            <a:xfrm>
              <a:off x="5896141" y="3501145"/>
              <a:ext cx="6618024" cy="1348825"/>
            </a:xfrm>
            <a:prstGeom prst="rect">
              <a:avLst/>
            </a:prstGeom>
            <a:noFill/>
          </p:spPr>
          <p:txBody>
            <a:bodyPr wrap="square" rtlCol="0">
              <a:spAutoFit/>
            </a:bodyPr>
            <a:lstStyle/>
            <a:p>
              <a:r>
                <a:rPr lang="en-US" sz="4800" b="1" dirty="0" smtClean="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Website</a:t>
              </a:r>
              <a:endParaRPr lang="en-US" sz="4800" b="1" dirty="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grpSp>
      <p:sp>
        <p:nvSpPr>
          <p:cNvPr id="25" name="TextBox 24"/>
          <p:cNvSpPr txBox="1"/>
          <p:nvPr/>
        </p:nvSpPr>
        <p:spPr>
          <a:xfrm>
            <a:off x="492929" y="2560949"/>
            <a:ext cx="3500437" cy="338554"/>
          </a:xfrm>
          <a:prstGeom prst="rect">
            <a:avLst/>
          </a:prstGeom>
          <a:noFill/>
        </p:spPr>
        <p:txBody>
          <a:bodyPr wrap="square" rtlCol="0">
            <a:spAutoFit/>
          </a:bodyPr>
          <a:lstStyle/>
          <a:p>
            <a:r>
              <a:rPr lang="en-US" sz="1600" dirty="0" smtClean="0">
                <a:solidFill>
                  <a:schemeClr val="accent3">
                    <a:lumMod val="20000"/>
                    <a:lumOff val="80000"/>
                  </a:schemeClr>
                </a:solidFill>
                <a:latin typeface="Poppins" panose="00000500000000000000" pitchFamily="2" charset="0"/>
                <a:cs typeface="Poppins" panose="00000500000000000000" pitchFamily="2" charset="0"/>
              </a:rPr>
              <a:t>INFORMATION MANAGEMENT 1</a:t>
            </a:r>
            <a:endParaRPr lang="en-US" sz="1600" dirty="0">
              <a:solidFill>
                <a:schemeClr val="accent3">
                  <a:lumMod val="20000"/>
                  <a:lumOff val="80000"/>
                </a:schemeClr>
              </a:solidFill>
              <a:latin typeface="Poppins" panose="00000500000000000000" pitchFamily="2" charset="0"/>
              <a:cs typeface="Poppins" panose="00000500000000000000" pitchFamily="2"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8651" t="77427" r="9530" b="5355"/>
          <a:stretch/>
        </p:blipFill>
        <p:spPr>
          <a:xfrm>
            <a:off x="3993366" y="599920"/>
            <a:ext cx="6683214" cy="79069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26872" y="1373665"/>
            <a:ext cx="4328808" cy="2433766"/>
          </a:xfrm>
          <a:prstGeom prst="rect">
            <a:avLst/>
          </a:prstGeom>
        </p:spPr>
      </p:pic>
    </p:spTree>
    <p:extLst>
      <p:ext uri="{BB962C8B-B14F-4D97-AF65-F5344CB8AC3E}">
        <p14:creationId xmlns:p14="http://schemas.microsoft.com/office/powerpoint/2010/main" val="3935385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2060"/>
            </a:gs>
            <a:gs pos="88000">
              <a:srgbClr val="002060"/>
            </a:gs>
            <a:gs pos="96000">
              <a:schemeClr val="accent5">
                <a:lumMod val="75000"/>
              </a:schemeClr>
            </a:gs>
            <a:gs pos="68000">
              <a:srgbClr val="002060"/>
            </a:gs>
          </a:gsLst>
          <a:lin ang="2700000" scaled="1"/>
          <a:tileRect/>
        </a:gradFill>
        <a:effectLst/>
      </p:bgPr>
    </p:bg>
    <p:spTree>
      <p:nvGrpSpPr>
        <p:cNvPr id="1" name=""/>
        <p:cNvGrpSpPr/>
        <p:nvPr/>
      </p:nvGrpSpPr>
      <p:grpSpPr>
        <a:xfrm>
          <a:off x="0" y="0"/>
          <a:ext cx="0" cy="0"/>
          <a:chOff x="0" y="0"/>
          <a:chExt cx="0" cy="0"/>
        </a:xfrm>
      </p:grpSpPr>
      <p:sp>
        <p:nvSpPr>
          <p:cNvPr id="4" name="Rectangle 3"/>
          <p:cNvSpPr/>
          <p:nvPr/>
        </p:nvSpPr>
        <p:spPr>
          <a:xfrm flipH="1">
            <a:off x="1400176" y="0"/>
            <a:ext cx="10791824" cy="6858000"/>
          </a:xfrm>
          <a:custGeom>
            <a:avLst/>
            <a:gdLst>
              <a:gd name="connsiteX0" fmla="*/ 0 w 8853056"/>
              <a:gd name="connsiteY0" fmla="*/ 0 h 6858000"/>
              <a:gd name="connsiteX1" fmla="*/ 8853056 w 8853056"/>
              <a:gd name="connsiteY1" fmla="*/ 0 h 6858000"/>
              <a:gd name="connsiteX2" fmla="*/ 8853056 w 8853056"/>
              <a:gd name="connsiteY2" fmla="*/ 6858000 h 6858000"/>
              <a:gd name="connsiteX3" fmla="*/ 0 w 8853056"/>
              <a:gd name="connsiteY3" fmla="*/ 6858000 h 6858000"/>
              <a:gd name="connsiteX4" fmla="*/ 0 w 8853056"/>
              <a:gd name="connsiteY4" fmla="*/ 0 h 6858000"/>
              <a:gd name="connsiteX0" fmla="*/ 0 w 8853056"/>
              <a:gd name="connsiteY0" fmla="*/ 0 h 6858000"/>
              <a:gd name="connsiteX1" fmla="*/ 8853056 w 8853056"/>
              <a:gd name="connsiteY1" fmla="*/ 0 h 6858000"/>
              <a:gd name="connsiteX2" fmla="*/ 6289965 w 8853056"/>
              <a:gd name="connsiteY2" fmla="*/ 4793673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6289965 w 8853056"/>
              <a:gd name="connsiteY2" fmla="*/ 4793673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8853056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3726874 w 8853056"/>
              <a:gd name="connsiteY2" fmla="*/ 39624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6041449 w 8853056"/>
              <a:gd name="connsiteY2" fmla="*/ 3848100 h 6858000"/>
              <a:gd name="connsiteX3" fmla="*/ 8853056 w 8853056"/>
              <a:gd name="connsiteY3" fmla="*/ 6858000 h 6858000"/>
              <a:gd name="connsiteX4" fmla="*/ 0 w 8853056"/>
              <a:gd name="connsiteY4" fmla="*/ 6858000 h 6858000"/>
              <a:gd name="connsiteX5" fmla="*/ 0 w 8853056"/>
              <a:gd name="connsiteY5" fmla="*/ 0 h 6858000"/>
              <a:gd name="connsiteX0" fmla="*/ 0 w 8853056"/>
              <a:gd name="connsiteY0" fmla="*/ 0 h 6858000"/>
              <a:gd name="connsiteX1" fmla="*/ 5264729 w 8853056"/>
              <a:gd name="connsiteY1" fmla="*/ 0 h 6858000"/>
              <a:gd name="connsiteX2" fmla="*/ 8172451 w 8853056"/>
              <a:gd name="connsiteY2" fmla="*/ 1214438 h 6858000"/>
              <a:gd name="connsiteX3" fmla="*/ 6041449 w 8853056"/>
              <a:gd name="connsiteY3" fmla="*/ 3848100 h 6858000"/>
              <a:gd name="connsiteX4" fmla="*/ 8853056 w 8853056"/>
              <a:gd name="connsiteY4" fmla="*/ 6858000 h 6858000"/>
              <a:gd name="connsiteX5" fmla="*/ 0 w 8853056"/>
              <a:gd name="connsiteY5" fmla="*/ 6858000 h 6858000"/>
              <a:gd name="connsiteX6" fmla="*/ 0 w 8853056"/>
              <a:gd name="connsiteY6" fmla="*/ 0 h 6858000"/>
              <a:gd name="connsiteX0" fmla="*/ 0 w 8853056"/>
              <a:gd name="connsiteY0" fmla="*/ 0 h 6858000"/>
              <a:gd name="connsiteX1" fmla="*/ 7807904 w 8853056"/>
              <a:gd name="connsiteY1" fmla="*/ 28575 h 6858000"/>
              <a:gd name="connsiteX2" fmla="*/ 8172451 w 8853056"/>
              <a:gd name="connsiteY2" fmla="*/ 1214438 h 6858000"/>
              <a:gd name="connsiteX3" fmla="*/ 6041449 w 8853056"/>
              <a:gd name="connsiteY3" fmla="*/ 3848100 h 6858000"/>
              <a:gd name="connsiteX4" fmla="*/ 8853056 w 8853056"/>
              <a:gd name="connsiteY4" fmla="*/ 6858000 h 6858000"/>
              <a:gd name="connsiteX5" fmla="*/ 0 w 8853056"/>
              <a:gd name="connsiteY5" fmla="*/ 6858000 h 6858000"/>
              <a:gd name="connsiteX6" fmla="*/ 0 w 885305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53056" h="6858000">
                <a:moveTo>
                  <a:pt x="0" y="0"/>
                </a:moveTo>
                <a:lnTo>
                  <a:pt x="7807904" y="28575"/>
                </a:lnTo>
                <a:cubicBezTo>
                  <a:pt x="8686585" y="45244"/>
                  <a:pt x="8042998" y="573088"/>
                  <a:pt x="8172451" y="1214438"/>
                </a:cubicBezTo>
                <a:cubicBezTo>
                  <a:pt x="8301904" y="1855788"/>
                  <a:pt x="5444621" y="2721769"/>
                  <a:pt x="6041449" y="3848100"/>
                </a:cubicBezTo>
                <a:cubicBezTo>
                  <a:pt x="4166467" y="5769264"/>
                  <a:pt x="7998692" y="6169891"/>
                  <a:pt x="8853056" y="6858000"/>
                </a:cubicBezTo>
                <a:lnTo>
                  <a:pt x="0" y="6858000"/>
                </a:lnTo>
                <a:lnTo>
                  <a:pt x="0" y="0"/>
                </a:lnTo>
                <a:close/>
              </a:path>
            </a:pathLst>
          </a:custGeom>
          <a:solidFill>
            <a:schemeClr val="accent5">
              <a:lumMod val="5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9224" y="323012"/>
            <a:ext cx="2453020" cy="839191"/>
          </a:xfrm>
          <a:prstGeom prst="rect">
            <a:avLst/>
          </a:prstGeom>
        </p:spPr>
      </p:pic>
      <p:sp>
        <p:nvSpPr>
          <p:cNvPr id="10" name="Rectangle 9"/>
          <p:cNvSpPr/>
          <p:nvPr/>
        </p:nvSpPr>
        <p:spPr>
          <a:xfrm>
            <a:off x="9485874" y="480997"/>
            <a:ext cx="2175596" cy="523220"/>
          </a:xfrm>
          <a:prstGeom prst="rect">
            <a:avLst/>
          </a:prstGeom>
        </p:spPr>
        <p:txBody>
          <a:bodyPr wrap="none">
            <a:spAutoFit/>
          </a:bodyPr>
          <a:lstStyle/>
          <a:p>
            <a:r>
              <a:rPr lang="en-US" sz="2800" b="1" dirty="0" smtClean="0">
                <a:solidFill>
                  <a:schemeClr val="accent3">
                    <a:lumMod val="20000"/>
                    <a:lumOff val="80000"/>
                  </a:schemeClr>
                </a:solidFill>
                <a:latin typeface="Poppins" panose="00000500000000000000" pitchFamily="2" charset="0"/>
                <a:cs typeface="Poppins" panose="00000500000000000000" pitchFamily="2" charset="0"/>
              </a:rPr>
              <a:t>Repository</a:t>
            </a:r>
            <a:endParaRPr lang="en-US" sz="2800" dirty="0"/>
          </a:p>
        </p:txBody>
      </p:sp>
      <p:sp>
        <p:nvSpPr>
          <p:cNvPr id="11" name="Rectangle 10"/>
          <p:cNvSpPr/>
          <p:nvPr/>
        </p:nvSpPr>
        <p:spPr>
          <a:xfrm>
            <a:off x="6578446" y="3067286"/>
            <a:ext cx="3836307" cy="2246769"/>
          </a:xfrm>
          <a:prstGeom prst="rect">
            <a:avLst/>
          </a:prstGeom>
        </p:spPr>
        <p:txBody>
          <a:bodyPr wrap="none">
            <a:spAutoFit/>
          </a:bodyPr>
          <a:lstStyle/>
          <a:p>
            <a:r>
              <a:rPr lang="en-US" sz="2800" b="1" dirty="0" smtClean="0">
                <a:solidFill>
                  <a:schemeClr val="accent3">
                    <a:lumMod val="20000"/>
                    <a:lumOff val="80000"/>
                  </a:schemeClr>
                </a:solidFill>
                <a:latin typeface="Poppins" panose="00000500000000000000" pitchFamily="2" charset="0"/>
                <a:cs typeface="Poppins" panose="00000500000000000000" pitchFamily="2" charset="0"/>
              </a:rPr>
              <a:t>GitHub link </a:t>
            </a:r>
            <a:r>
              <a:rPr lang="en-US" sz="2800" b="1" dirty="0" smtClean="0">
                <a:solidFill>
                  <a:schemeClr val="accent3">
                    <a:lumMod val="20000"/>
                    <a:lumOff val="80000"/>
                  </a:schemeClr>
                </a:solidFill>
                <a:latin typeface="Poppins" panose="00000500000000000000" pitchFamily="2" charset="0"/>
                <a:cs typeface="Poppins" panose="00000500000000000000" pitchFamily="2" charset="0"/>
              </a:rPr>
              <a:t>here!</a:t>
            </a:r>
          </a:p>
          <a:p>
            <a:r>
              <a:rPr lang="en-US" sz="2800" dirty="0" smtClean="0"/>
              <a:t>(not available for now,</a:t>
            </a:r>
          </a:p>
          <a:p>
            <a:r>
              <a:rPr lang="en-US" sz="2800" dirty="0" smtClean="0"/>
              <a:t> account has been</a:t>
            </a:r>
          </a:p>
          <a:p>
            <a:r>
              <a:rPr lang="en-US" sz="2800" dirty="0"/>
              <a:t>t</a:t>
            </a:r>
            <a:r>
              <a:rPr lang="en-US" sz="2800" dirty="0" smtClean="0"/>
              <a:t>emporarily block from</a:t>
            </a:r>
          </a:p>
          <a:p>
            <a:r>
              <a:rPr lang="en-US" sz="2800" dirty="0" smtClean="0"/>
              <a:t>Multiple login attempts</a:t>
            </a:r>
            <a:r>
              <a:rPr lang="en-US" sz="2800" dirty="0" smtClean="0"/>
              <a:t>)</a:t>
            </a:r>
            <a:endParaRPr lang="en-US" sz="2800" dirty="0"/>
          </a:p>
        </p:txBody>
      </p:sp>
      <p:grpSp>
        <p:nvGrpSpPr>
          <p:cNvPr id="12" name="Group 11"/>
          <p:cNvGrpSpPr/>
          <p:nvPr/>
        </p:nvGrpSpPr>
        <p:grpSpPr>
          <a:xfrm>
            <a:off x="649411" y="3281752"/>
            <a:ext cx="4645260" cy="1764476"/>
            <a:chOff x="5896141" y="1985977"/>
            <a:chExt cx="7330532" cy="2863993"/>
          </a:xfrm>
        </p:grpSpPr>
        <p:sp>
          <p:nvSpPr>
            <p:cNvPr id="13" name="TextBox 12"/>
            <p:cNvSpPr txBox="1"/>
            <p:nvPr/>
          </p:nvSpPr>
          <p:spPr>
            <a:xfrm>
              <a:off x="5896141" y="1985977"/>
              <a:ext cx="7330532" cy="2148128"/>
            </a:xfrm>
            <a:prstGeom prst="rect">
              <a:avLst/>
            </a:prstGeom>
            <a:noFill/>
          </p:spPr>
          <p:txBody>
            <a:bodyPr wrap="square" rtlCol="0">
              <a:spAutoFit/>
            </a:bodyPr>
            <a:lstStyle/>
            <a:p>
              <a:r>
                <a:rPr lang="en-US" sz="8000" b="1" dirty="0" smtClean="0">
                  <a:solidFill>
                    <a:srgbClr val="FFC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GEGONU</a:t>
              </a:r>
              <a:endParaRPr lang="en-US" sz="11500" b="1" dirty="0">
                <a:solidFill>
                  <a:srgbClr val="FFC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sp>
          <p:nvSpPr>
            <p:cNvPr id="14" name="TextBox 13"/>
            <p:cNvSpPr txBox="1"/>
            <p:nvPr/>
          </p:nvSpPr>
          <p:spPr>
            <a:xfrm>
              <a:off x="5896141" y="3501145"/>
              <a:ext cx="6618024" cy="1348825"/>
            </a:xfrm>
            <a:prstGeom prst="rect">
              <a:avLst/>
            </a:prstGeom>
            <a:noFill/>
          </p:spPr>
          <p:txBody>
            <a:bodyPr wrap="square" rtlCol="0">
              <a:spAutoFit/>
            </a:bodyPr>
            <a:lstStyle/>
            <a:p>
              <a:r>
                <a:rPr lang="en-US" sz="4800" b="1" dirty="0" smtClean="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System</a:t>
              </a:r>
              <a:endParaRPr lang="en-US" sz="4800" b="1" dirty="0">
                <a:solidFill>
                  <a:schemeClr val="accent3">
                    <a:lumMod val="20000"/>
                    <a:lumOff val="8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grpSp>
      <p:sp>
        <p:nvSpPr>
          <p:cNvPr id="15" name="TextBox 14"/>
          <p:cNvSpPr txBox="1"/>
          <p:nvPr/>
        </p:nvSpPr>
        <p:spPr>
          <a:xfrm>
            <a:off x="649411" y="3112475"/>
            <a:ext cx="3500437" cy="338554"/>
          </a:xfrm>
          <a:prstGeom prst="rect">
            <a:avLst/>
          </a:prstGeom>
          <a:noFill/>
        </p:spPr>
        <p:txBody>
          <a:bodyPr wrap="square" rtlCol="0">
            <a:spAutoFit/>
          </a:bodyPr>
          <a:lstStyle/>
          <a:p>
            <a:r>
              <a:rPr lang="en-US" sz="1600" dirty="0" smtClean="0">
                <a:solidFill>
                  <a:schemeClr val="accent3">
                    <a:lumMod val="20000"/>
                    <a:lumOff val="80000"/>
                  </a:schemeClr>
                </a:solidFill>
                <a:latin typeface="Poppins" panose="00000500000000000000" pitchFamily="2" charset="0"/>
                <a:cs typeface="Poppins" panose="00000500000000000000" pitchFamily="2" charset="0"/>
              </a:rPr>
              <a:t>INFORMATION MANAGEMENT 1</a:t>
            </a:r>
            <a:endParaRPr lang="en-US" sz="1600" dirty="0">
              <a:solidFill>
                <a:schemeClr val="accent3">
                  <a:lumMod val="20000"/>
                  <a:lumOff val="8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464684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581</Words>
  <Application>Microsoft Office PowerPoint</Application>
  <PresentationFormat>Widescreen</PresentationFormat>
  <Paragraphs>112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Poppins</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Laptop 2</dc:creator>
  <cp:lastModifiedBy>hp</cp:lastModifiedBy>
  <cp:revision>23</cp:revision>
  <dcterms:created xsi:type="dcterms:W3CDTF">2024-05-27T06:47:08Z</dcterms:created>
  <dcterms:modified xsi:type="dcterms:W3CDTF">2024-05-28T09:08:03Z</dcterms:modified>
</cp:coreProperties>
</file>