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7" r:id="rId7"/>
    <p:sldId id="259" r:id="rId8"/>
    <p:sldId id="266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7047-BA47-4788-B9DB-D9AE7E2B8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8C6F8-704F-453A-89BE-D85DF9643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C6F8-704F-453A-89BE-D85DF96433E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9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7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8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9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55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3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9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8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9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EF38A-46F4-4455-B637-01859F35ACDD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0B4B64-C58E-4E84-A882-2AD05E5039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小專題簡報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轟炸支援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EEIT24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游宸昀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許雅婷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39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5439" y="255117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Time</a:t>
            </a:r>
            <a:endParaRPr lang="zh-TW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169" y="1788836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6483" y="82296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專題發想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07" y="1435608"/>
            <a:ext cx="7805863" cy="5207975"/>
          </a:xfrm>
        </p:spPr>
      </p:pic>
    </p:spTree>
    <p:extLst>
      <p:ext uri="{BB962C8B-B14F-4D97-AF65-F5344CB8AC3E}">
        <p14:creationId xmlns:p14="http://schemas.microsoft.com/office/powerpoint/2010/main" val="29591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19719" y="329184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78" y="2395441"/>
            <a:ext cx="4762500" cy="27527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92" y="2219789"/>
            <a:ext cx="3104030" cy="31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玩家須在限定時間內，使用不同的攻擊模式，擊殺所有恐怖分子。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擊殺每個恐怖分子可以獲得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金錢獎勵。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金錢可至軍火商購買補充彈藥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時間到點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或是金錢彈藥耗盡則任務失敗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5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347472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8" y="1959428"/>
            <a:ext cx="10332657" cy="3974841"/>
          </a:xfrm>
        </p:spPr>
      </p:pic>
    </p:spTree>
    <p:extLst>
      <p:ext uri="{BB962C8B-B14F-4D97-AF65-F5344CB8AC3E}">
        <p14:creationId xmlns:p14="http://schemas.microsoft.com/office/powerpoint/2010/main" val="18452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48903" y="96326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01" y="209925"/>
            <a:ext cx="1367294" cy="13672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65" y="1710266"/>
            <a:ext cx="5980176" cy="514773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87" y="229374"/>
            <a:ext cx="955918" cy="13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846" y="-100584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94" y="1170582"/>
            <a:ext cx="6969097" cy="54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18" y="2330095"/>
            <a:ext cx="6472898" cy="816198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53" y="685800"/>
            <a:ext cx="1493520" cy="14935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0" y="3916917"/>
            <a:ext cx="2942033" cy="7355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11" y="3796242"/>
            <a:ext cx="3252070" cy="9768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63" y="4993360"/>
            <a:ext cx="3423104" cy="8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277" y="82296"/>
            <a:ext cx="10018713" cy="17525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07" y="1438362"/>
            <a:ext cx="6504919" cy="52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123</TotalTime>
  <Words>83</Words>
  <Application>Microsoft Office PowerPoint</Application>
  <PresentationFormat>寬螢幕</PresentationFormat>
  <Paragraphs>18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Corbel</vt:lpstr>
      <vt:lpstr>Times New Roman</vt:lpstr>
      <vt:lpstr>機器人</vt:lpstr>
      <vt:lpstr>小專題簡報 轟炸支援</vt:lpstr>
      <vt:lpstr>專題發想</vt:lpstr>
      <vt:lpstr>使用技術</vt:lpstr>
      <vt:lpstr>遊戲規則</vt:lpstr>
      <vt:lpstr>遊戲流程</vt:lpstr>
      <vt:lpstr>設計</vt:lpstr>
      <vt:lpstr>遊戲設計-介面</vt:lpstr>
      <vt:lpstr>設計</vt:lpstr>
      <vt:lpstr>遊戲畫面</vt:lpstr>
      <vt:lpstr>Demo Time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小專題簡報 轟炸支援</dc:title>
  <dc:creator>Windows 使用者</dc:creator>
  <cp:lastModifiedBy>Windows 使用者</cp:lastModifiedBy>
  <cp:revision>29</cp:revision>
  <dcterms:created xsi:type="dcterms:W3CDTF">2021-04-20T00:54:48Z</dcterms:created>
  <dcterms:modified xsi:type="dcterms:W3CDTF">2021-04-20T02:58:58Z</dcterms:modified>
</cp:coreProperties>
</file>