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1527F-6717-40DF-AB07-E5073EFDD7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CB008B-C8CD-416B-91EF-616BDEA49F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FF725-9104-4762-8EBB-3122A2E3D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D0B1-33CC-4F89-B9C9-8E38560FAEB6}" type="datetimeFigureOut">
              <a:rPr lang="en-GB" smtClean="0"/>
              <a:t>17/02/2021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78590-3499-4A85-A491-DE6C2EF1F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99FD8-E5FA-4F9E-B35E-495B3A11E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16B9-5E10-4A6B-B0C0-249C05D9DD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7764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F9BE4-B991-4F25-9A47-C180F2606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A0A7D0-F3BE-4184-802A-CD0848F08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8B5A7-6A97-4D83-B922-2AE916A87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D0B1-33CC-4F89-B9C9-8E38560FAEB6}" type="datetimeFigureOut">
              <a:rPr lang="en-GB" smtClean="0"/>
              <a:t>17/02/2021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16574-CE1A-4176-A109-821FF410A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A9C06-C1D9-4D28-A539-C78AAAFDC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16B9-5E10-4A6B-B0C0-249C05D9DD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319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3452A1-B58E-4488-8AB1-D0AD25ED7F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522D11-FA9E-46DB-BEA4-B274BE3BA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8424E-B97E-4AD2-8B78-44330553B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D0B1-33CC-4F89-B9C9-8E38560FAEB6}" type="datetimeFigureOut">
              <a:rPr lang="en-GB" smtClean="0"/>
              <a:t>17/02/2021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20FB5-E887-401D-8DBC-6B3E504FD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CCC28-8F4E-40D5-A3BF-4C0E485C9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16B9-5E10-4A6B-B0C0-249C05D9DD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833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CFD87-EE6A-4D2C-84D3-9A2C49639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7A638-AA2A-4B14-A6CE-49A10F52C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91E29-56EF-4720-8C66-BF78B0D76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D0B1-33CC-4F89-B9C9-8E38560FAEB6}" type="datetimeFigureOut">
              <a:rPr lang="en-GB" smtClean="0"/>
              <a:t>17/02/2021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D7661-5CC1-4B56-828E-F66B1F969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13538-B36A-4D4F-95B0-F12A80BDC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16B9-5E10-4A6B-B0C0-249C05D9DD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045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BD613-1A48-4BAD-B11C-D0EECD892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7C9F2-67F7-4FE3-941C-C815A7085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C192C-D121-431F-AA28-90102F31C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D0B1-33CC-4F89-B9C9-8E38560FAEB6}" type="datetimeFigureOut">
              <a:rPr lang="en-GB" smtClean="0"/>
              <a:t>17/02/2021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CD2A0-0004-4F83-B83B-E1607E8E8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136BA-2039-4927-B56A-8F749EB2F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16B9-5E10-4A6B-B0C0-249C05D9DD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594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7FC8F-6C1C-49D3-98AB-69DE99969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D05AB-5AAC-4E26-8386-C8816E57C8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5CF46B-B622-4EFA-A7E3-CCB7E1510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CCCD32-A334-408F-9D69-43227F1A0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D0B1-33CC-4F89-B9C9-8E38560FAEB6}" type="datetimeFigureOut">
              <a:rPr lang="en-GB" smtClean="0"/>
              <a:t>17/02/2021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CD3A43-7D5B-46E9-98C9-014CD6942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0E23E6-B6CB-4FA0-A396-486918D9A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16B9-5E10-4A6B-B0C0-249C05D9DD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071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A9217-7DA1-4D3C-A772-20EACBA05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CD462-7D4A-4553-9FDA-423E776E8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31B30C-5E00-4FA8-ACE9-58ED95D79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C8C2EF-DE42-4037-9D16-6C78E6851B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F7600B-7F55-41BC-8E4A-71B960768C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7CB239-4A36-4655-AC8A-DB4D1DEA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D0B1-33CC-4F89-B9C9-8E38560FAEB6}" type="datetimeFigureOut">
              <a:rPr lang="en-GB" smtClean="0"/>
              <a:t>17/02/2021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EDD3FC-188D-49D7-8050-57C10689A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8C584-B174-4F45-8C9F-158244AA7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16B9-5E10-4A6B-B0C0-249C05D9DD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72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2B22C-7419-411E-A872-E3610AC38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F16548-3ACF-47FF-BD53-17780DCC1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D0B1-33CC-4F89-B9C9-8E38560FAEB6}" type="datetimeFigureOut">
              <a:rPr lang="en-GB" smtClean="0"/>
              <a:t>17/02/2021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5E8D6-4F3B-4533-BEB1-5FF4CD345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4D337F-CD2B-49F2-B4AE-4BE8D915A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16B9-5E10-4A6B-B0C0-249C05D9DD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522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2882AC-E418-4194-8454-2D8D37A0F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D0B1-33CC-4F89-B9C9-8E38560FAEB6}" type="datetimeFigureOut">
              <a:rPr lang="en-GB" smtClean="0"/>
              <a:t>17/02/2021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D14BBF-8865-4596-B879-68B285190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2C5E34-CC9A-4CE3-BCEE-50DED1117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16B9-5E10-4A6B-B0C0-249C05D9DD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139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A3BF3-6EB5-4C05-98E2-DAC140C88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2683B-26F1-4E36-A815-BC34A3240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6AE7C6-B871-4E6B-B0AC-8914766CA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272F8-AF03-40CE-942E-47B935828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D0B1-33CC-4F89-B9C9-8E38560FAEB6}" type="datetimeFigureOut">
              <a:rPr lang="en-GB" smtClean="0"/>
              <a:t>17/02/2021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5BB95-D0AD-471F-983D-A98C78FD5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02CDD9-D2A6-4F2B-AC5D-0135A543F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16B9-5E10-4A6B-B0C0-249C05D9DD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2360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831C8-9E12-4D1B-8EB3-25F2A3127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0C5692-8BC4-4D00-BE77-0CB91B9FB6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FBE3DB-89EA-4998-8316-CB170B03D3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E27EE-2E08-4F61-B1E2-1FE76D9E3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D0B1-33CC-4F89-B9C9-8E38560FAEB6}" type="datetimeFigureOut">
              <a:rPr lang="en-GB" smtClean="0"/>
              <a:t>17/02/2021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B59C5B-16AD-42A0-A8CC-AE08069B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2DFBDA-3686-4A2F-9ABA-FF603EA85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16B9-5E10-4A6B-B0C0-249C05D9DD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774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CED9C0-D725-42AE-9462-E6AA5D116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DCA008-37A4-4E5A-BD93-B7424A21F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0B0D4-F15A-447F-B453-A6C8FCDB8B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5D0B1-33CC-4F89-B9C9-8E38560FAEB6}" type="datetimeFigureOut">
              <a:rPr lang="en-GB" smtClean="0"/>
              <a:t>17/02/2021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8772-A517-491C-B446-32044629B7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266C7-414F-405B-AA8D-C7DEEC1E70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E16B9-5E10-4A6B-B0C0-249C05D9DD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1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0DD8346-5F36-409E-AB8D-19E37C001987}"/>
              </a:ext>
            </a:extLst>
          </p:cNvPr>
          <p:cNvSpPr/>
          <p:nvPr/>
        </p:nvSpPr>
        <p:spPr>
          <a:xfrm>
            <a:off x="1411550" y="4344960"/>
            <a:ext cx="6515833" cy="144706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dirty="0"/>
              <a:t>Flow Diagnostics simulation</a:t>
            </a:r>
          </a:p>
          <a:p>
            <a:pPr algn="ctr"/>
            <a:r>
              <a:rPr lang="en-GB" dirty="0"/>
              <a:t>Steady state simulation until convergence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E40658-E90C-4B42-B399-656D328A6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Eclipse time steps vs Flow Diagnostics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BAC3F9A-2BCF-4682-90A4-9F342B5CD5CC}"/>
              </a:ext>
            </a:extLst>
          </p:cNvPr>
          <p:cNvSpPr/>
          <p:nvPr/>
        </p:nvSpPr>
        <p:spPr>
          <a:xfrm>
            <a:off x="1411550" y="2561499"/>
            <a:ext cx="1056442" cy="443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R1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0EFD73F-F06F-4FA4-A9E3-4FE82306DE41}"/>
              </a:ext>
            </a:extLst>
          </p:cNvPr>
          <p:cNvSpPr/>
          <p:nvPr/>
        </p:nvSpPr>
        <p:spPr>
          <a:xfrm>
            <a:off x="2929447" y="2561499"/>
            <a:ext cx="1056442" cy="443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7CC4287-6BC1-4EAD-A40E-B22EA0075ECE}"/>
              </a:ext>
            </a:extLst>
          </p:cNvPr>
          <p:cNvSpPr/>
          <p:nvPr/>
        </p:nvSpPr>
        <p:spPr>
          <a:xfrm>
            <a:off x="4447344" y="2561499"/>
            <a:ext cx="1056442" cy="443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R3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4C92DAE-FBCC-4A5F-9D3B-FBDC740B4F76}"/>
              </a:ext>
            </a:extLst>
          </p:cNvPr>
          <p:cNvSpPr/>
          <p:nvPr/>
        </p:nvSpPr>
        <p:spPr>
          <a:xfrm>
            <a:off x="5905131" y="2561499"/>
            <a:ext cx="1056442" cy="443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R4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3299594-564F-4BDE-8C3F-0484DA0BDEEA}"/>
              </a:ext>
            </a:extLst>
          </p:cNvPr>
          <p:cNvSpPr/>
          <p:nvPr/>
        </p:nvSpPr>
        <p:spPr>
          <a:xfrm>
            <a:off x="7362918" y="2561499"/>
            <a:ext cx="1056442" cy="443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R5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AA3F76D-090B-4F90-8D04-B852CDD6FE54}"/>
              </a:ext>
            </a:extLst>
          </p:cNvPr>
          <p:cNvSpPr/>
          <p:nvPr/>
        </p:nvSpPr>
        <p:spPr>
          <a:xfrm>
            <a:off x="1749919" y="4402942"/>
            <a:ext cx="1056442" cy="44388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F1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044D049-2DB0-4FA1-AE3E-262180DC9EF9}"/>
              </a:ext>
            </a:extLst>
          </p:cNvPr>
          <p:cNvSpPr/>
          <p:nvPr/>
        </p:nvSpPr>
        <p:spPr>
          <a:xfrm>
            <a:off x="2900830" y="4402942"/>
            <a:ext cx="1056442" cy="44388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F2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B748426-3CAF-4F46-9682-AB0B2AE5316C}"/>
              </a:ext>
            </a:extLst>
          </p:cNvPr>
          <p:cNvSpPr/>
          <p:nvPr/>
        </p:nvSpPr>
        <p:spPr>
          <a:xfrm>
            <a:off x="4049980" y="4402942"/>
            <a:ext cx="1056442" cy="44388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F3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2EEBD38-AF2B-4DED-9DC8-AC169F725111}"/>
              </a:ext>
            </a:extLst>
          </p:cNvPr>
          <p:cNvSpPr/>
          <p:nvPr/>
        </p:nvSpPr>
        <p:spPr>
          <a:xfrm>
            <a:off x="5357674" y="4402942"/>
            <a:ext cx="1056442" cy="44388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F…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B809991-D986-4A93-B722-4ABD7A9827B6}"/>
              </a:ext>
            </a:extLst>
          </p:cNvPr>
          <p:cNvSpPr/>
          <p:nvPr/>
        </p:nvSpPr>
        <p:spPr>
          <a:xfrm>
            <a:off x="6599533" y="4402942"/>
            <a:ext cx="1056442" cy="44388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FN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05F5A28C-D06E-4C7D-B811-8E5283C0A6A8}"/>
              </a:ext>
            </a:extLst>
          </p:cNvPr>
          <p:cNvSpPr/>
          <p:nvPr/>
        </p:nvSpPr>
        <p:spPr>
          <a:xfrm>
            <a:off x="3187643" y="3139061"/>
            <a:ext cx="422239" cy="10985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Arrow: Bent 22">
            <a:extLst>
              <a:ext uri="{FF2B5EF4-FFF2-40B4-BE49-F238E27FC236}">
                <a16:creationId xmlns:a16="http://schemas.microsoft.com/office/drawing/2014/main" id="{9320225D-BF8C-4D7A-8756-3EA2EF241681}"/>
              </a:ext>
            </a:extLst>
          </p:cNvPr>
          <p:cNvSpPr/>
          <p:nvPr/>
        </p:nvSpPr>
        <p:spPr>
          <a:xfrm rot="5400000" flipH="1">
            <a:off x="8948360" y="3326686"/>
            <a:ext cx="813816" cy="2850363"/>
          </a:xfrm>
          <a:prstGeom prst="ben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A4BFE3-D53A-4546-9FD6-2069D85656EC}"/>
              </a:ext>
            </a:extLst>
          </p:cNvPr>
          <p:cNvSpPr txBox="1"/>
          <p:nvPr/>
        </p:nvSpPr>
        <p:spPr>
          <a:xfrm>
            <a:off x="8570650" y="4624883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Time Of Flight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28A681C-7983-45C5-A252-70F5A55BE09C}"/>
              </a:ext>
            </a:extLst>
          </p:cNvPr>
          <p:cNvSpPr/>
          <p:nvPr/>
        </p:nvSpPr>
        <p:spPr>
          <a:xfrm>
            <a:off x="9724008" y="2573940"/>
            <a:ext cx="1610310" cy="152997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3D View</a:t>
            </a:r>
          </a:p>
        </p:txBody>
      </p:sp>
    </p:spTree>
    <p:extLst>
      <p:ext uri="{BB962C8B-B14F-4D97-AF65-F5344CB8AC3E}">
        <p14:creationId xmlns:p14="http://schemas.microsoft.com/office/powerpoint/2010/main" val="3571859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30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Eclipse time steps vs Flow Diagnostics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magne</dc:creator>
  <cp:lastModifiedBy>Magne Sjaastad</cp:lastModifiedBy>
  <cp:revision>5</cp:revision>
  <dcterms:created xsi:type="dcterms:W3CDTF">2019-03-06T17:19:59Z</dcterms:created>
  <dcterms:modified xsi:type="dcterms:W3CDTF">2021-02-17T06:37:33Z</dcterms:modified>
</cp:coreProperties>
</file>