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59" r:id="rId3"/>
    <p:sldId id="260" r:id="rId4"/>
    <p:sldId id="270" r:id="rId5"/>
    <p:sldId id="281" r:id="rId6"/>
    <p:sldId id="272" r:id="rId7"/>
    <p:sldId id="271" r:id="rId8"/>
    <p:sldId id="276" r:id="rId9"/>
    <p:sldId id="280" r:id="rId10"/>
    <p:sldId id="279" r:id="rId11"/>
    <p:sldId id="273" r:id="rId12"/>
    <p:sldId id="275" r:id="rId13"/>
    <p:sldId id="277" r:id="rId14"/>
    <p:sldId id="282" r:id="rId15"/>
    <p:sldId id="266" r:id="rId16"/>
    <p:sldId id="267" r:id="rId17"/>
    <p:sldId id="283" r:id="rId18"/>
    <p:sldId id="27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14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E839F-CCF3-F429-118E-3C2DCFC78367}" v="785" dt="2022-07-07T15:31:20.026"/>
    <p1510:client id="{3DEFC541-C8E7-4BA1-8547-950BD61B5BF2}" v="1329" dt="2022-07-07T15:26:45.310"/>
    <p1510:client id="{3FA2E4E1-C691-6644-8E7B-7E2BD13AEB6F}" v="35" dt="2022-07-07T11:02:49.272"/>
    <p1510:client id="{94AA2956-BFD4-DF90-0819-88C67985A5BD}" v="2247" dt="2022-07-07T14:54:33.994"/>
    <p1510:client id="{B6062C3D-C919-A8A2-655F-2D974B64E494}" v="713" dt="2022-07-07T12:21:59.958"/>
    <p1510:client id="{B902E202-0A0B-0B51-7EB4-B6BDB08D498D}" v="1951" dt="2022-07-07T15:32:51.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y Clawson (18685030)" userId="S::18685030@students.lincoln.ac.uk::cf8e6eae-8cde-4a17-8ecb-45466fa3cd48" providerId="AD" clId="Web-{B902E202-0A0B-0B51-7EB4-B6BDB08D498D}"/>
    <pc:docChg chg="addSld delSld modSld sldOrd">
      <pc:chgData name="Garry Clawson (18685030)" userId="S::18685030@students.lincoln.ac.uk::cf8e6eae-8cde-4a17-8ecb-45466fa3cd48" providerId="AD" clId="Web-{B902E202-0A0B-0B51-7EB4-B6BDB08D498D}" dt="2022-07-07T15:32:48.618" v="4630" actId="20577"/>
      <pc:docMkLst>
        <pc:docMk/>
      </pc:docMkLst>
      <pc:sldChg chg="addSp delSp modSp">
        <pc:chgData name="Garry Clawson (18685030)" userId="S::18685030@students.lincoln.ac.uk::cf8e6eae-8cde-4a17-8ecb-45466fa3cd48" providerId="AD" clId="Web-{B902E202-0A0B-0B51-7EB4-B6BDB08D498D}" dt="2022-07-07T15:23:19.182" v="4626"/>
        <pc:sldMkLst>
          <pc:docMk/>
          <pc:sldMk cId="1668616126" sldId="258"/>
        </pc:sldMkLst>
        <pc:spChg chg="mod">
          <ac:chgData name="Garry Clawson (18685030)" userId="S::18685030@students.lincoln.ac.uk::cf8e6eae-8cde-4a17-8ecb-45466fa3cd48" providerId="AD" clId="Web-{B902E202-0A0B-0B51-7EB4-B6BDB08D498D}" dt="2022-07-07T13:23:44.582" v="1878" actId="20577"/>
          <ac:spMkLst>
            <pc:docMk/>
            <pc:sldMk cId="1668616126" sldId="258"/>
            <ac:spMk id="12" creationId="{C4151D5C-3F00-8EF1-29AB-1615AD1E8D49}"/>
          </ac:spMkLst>
        </pc:spChg>
        <pc:picChg chg="add del mod modCrop">
          <ac:chgData name="Garry Clawson (18685030)" userId="S::18685030@students.lincoln.ac.uk::cf8e6eae-8cde-4a17-8ecb-45466fa3cd48" providerId="AD" clId="Web-{B902E202-0A0B-0B51-7EB4-B6BDB08D498D}" dt="2022-07-07T15:23:19.182" v="4626"/>
          <ac:picMkLst>
            <pc:docMk/>
            <pc:sldMk cId="1668616126" sldId="258"/>
            <ac:picMk id="3" creationId="{79AA59C7-939E-7AF5-2A5C-0529E0A07945}"/>
          </ac:picMkLst>
        </pc:picChg>
        <pc:picChg chg="del">
          <ac:chgData name="Garry Clawson (18685030)" userId="S::18685030@students.lincoln.ac.uk::cf8e6eae-8cde-4a17-8ecb-45466fa3cd48" providerId="AD" clId="Web-{B902E202-0A0B-0B51-7EB4-B6BDB08D498D}" dt="2022-07-07T12:06:43.577" v="3"/>
          <ac:picMkLst>
            <pc:docMk/>
            <pc:sldMk cId="1668616126" sldId="258"/>
            <ac:picMk id="11" creationId="{FD0F35BA-F070-3A31-0054-220E92573ACC}"/>
          </ac:picMkLst>
        </pc:picChg>
      </pc:sldChg>
      <pc:sldChg chg="addSp delSp modSp modNotes">
        <pc:chgData name="Garry Clawson (18685030)" userId="S::18685030@students.lincoln.ac.uk::cf8e6eae-8cde-4a17-8ecb-45466fa3cd48" providerId="AD" clId="Web-{B902E202-0A0B-0B51-7EB4-B6BDB08D498D}" dt="2022-07-07T15:32:48.618" v="4630" actId="20577"/>
        <pc:sldMkLst>
          <pc:docMk/>
          <pc:sldMk cId="3154262047" sldId="259"/>
        </pc:sldMkLst>
        <pc:spChg chg="mod">
          <ac:chgData name="Garry Clawson (18685030)" userId="S::18685030@students.lincoln.ac.uk::cf8e6eae-8cde-4a17-8ecb-45466fa3cd48" providerId="AD" clId="Web-{B902E202-0A0B-0B51-7EB4-B6BDB08D498D}" dt="2022-07-07T13:42:19.047" v="2617" actId="1076"/>
          <ac:spMkLst>
            <pc:docMk/>
            <pc:sldMk cId="3154262047" sldId="259"/>
            <ac:spMk id="6" creationId="{25B85030-DFC1-4C9E-0168-30047C772931}"/>
          </ac:spMkLst>
        </pc:spChg>
        <pc:spChg chg="add del mod">
          <ac:chgData name="Garry Clawson (18685030)" userId="S::18685030@students.lincoln.ac.uk::cf8e6eae-8cde-4a17-8ecb-45466fa3cd48" providerId="AD" clId="Web-{B902E202-0A0B-0B51-7EB4-B6BDB08D498D}" dt="2022-07-07T13:19:41.639" v="1860"/>
          <ac:spMkLst>
            <pc:docMk/>
            <pc:sldMk cId="3154262047" sldId="259"/>
            <ac:spMk id="8" creationId="{7D57A6B3-A35B-55ED-17BF-A1DE6F3AB7C6}"/>
          </ac:spMkLst>
        </pc:spChg>
        <pc:spChg chg="add del mod">
          <ac:chgData name="Garry Clawson (18685030)" userId="S::18685030@students.lincoln.ac.uk::cf8e6eae-8cde-4a17-8ecb-45466fa3cd48" providerId="AD" clId="Web-{B902E202-0A0B-0B51-7EB4-B6BDB08D498D}" dt="2022-07-07T13:24:55.553" v="1893"/>
          <ac:spMkLst>
            <pc:docMk/>
            <pc:sldMk cId="3154262047" sldId="259"/>
            <ac:spMk id="9" creationId="{0FE6BA2F-F483-C3B7-9352-43A6772FA35A}"/>
          </ac:spMkLst>
        </pc:spChg>
        <pc:spChg chg="add mod">
          <ac:chgData name="Garry Clawson (18685030)" userId="S::18685030@students.lincoln.ac.uk::cf8e6eae-8cde-4a17-8ecb-45466fa3cd48" providerId="AD" clId="Web-{B902E202-0A0B-0B51-7EB4-B6BDB08D498D}" dt="2022-07-07T13:36:20.132" v="2412" actId="14100"/>
          <ac:spMkLst>
            <pc:docMk/>
            <pc:sldMk cId="3154262047" sldId="259"/>
            <ac:spMk id="11" creationId="{59265F98-9985-DA6D-B24B-F97878E078EA}"/>
          </ac:spMkLst>
        </pc:spChg>
        <pc:spChg chg="add mod">
          <ac:chgData name="Garry Clawson (18685030)" userId="S::18685030@students.lincoln.ac.uk::cf8e6eae-8cde-4a17-8ecb-45466fa3cd48" providerId="AD" clId="Web-{B902E202-0A0B-0B51-7EB4-B6BDB08D498D}" dt="2022-07-07T15:32:48.618" v="4630" actId="20577"/>
          <ac:spMkLst>
            <pc:docMk/>
            <pc:sldMk cId="3154262047" sldId="259"/>
            <ac:spMk id="12" creationId="{E5DF4ADD-15D4-C1C5-8519-7992FC78C623}"/>
          </ac:spMkLst>
        </pc:spChg>
        <pc:spChg chg="add mod">
          <ac:chgData name="Garry Clawson (18685030)" userId="S::18685030@students.lincoln.ac.uk::cf8e6eae-8cde-4a17-8ecb-45466fa3cd48" providerId="AD" clId="Web-{B902E202-0A0B-0B51-7EB4-B6BDB08D498D}" dt="2022-07-07T13:44:28.878" v="2794" actId="1076"/>
          <ac:spMkLst>
            <pc:docMk/>
            <pc:sldMk cId="3154262047" sldId="259"/>
            <ac:spMk id="13" creationId="{11D7CBB8-D302-F846-B91A-4BB9B17A1316}"/>
          </ac:spMkLst>
        </pc:spChg>
        <pc:picChg chg="add mod modCrop">
          <ac:chgData name="Garry Clawson (18685030)" userId="S::18685030@students.lincoln.ac.uk::cf8e6eae-8cde-4a17-8ecb-45466fa3cd48" providerId="AD" clId="Web-{B902E202-0A0B-0B51-7EB4-B6BDB08D498D}" dt="2022-07-07T13:39:49.918" v="2506" actId="1076"/>
          <ac:picMkLst>
            <pc:docMk/>
            <pc:sldMk cId="3154262047" sldId="259"/>
            <ac:picMk id="2" creationId="{905A3AFB-8F60-3309-A918-C089B71ED50C}"/>
          </ac:picMkLst>
        </pc:picChg>
        <pc:picChg chg="add mod">
          <ac:chgData name="Garry Clawson (18685030)" userId="S::18685030@students.lincoln.ac.uk::cf8e6eae-8cde-4a17-8ecb-45466fa3cd48" providerId="AD" clId="Web-{B902E202-0A0B-0B51-7EB4-B6BDB08D498D}" dt="2022-07-07T13:39:51.059" v="2507" actId="1076"/>
          <ac:picMkLst>
            <pc:docMk/>
            <pc:sldMk cId="3154262047" sldId="259"/>
            <ac:picMk id="14" creationId="{C9D660EE-8A88-515E-784A-8D192F096910}"/>
          </ac:picMkLst>
        </pc:picChg>
        <pc:picChg chg="add mod">
          <ac:chgData name="Garry Clawson (18685030)" userId="S::18685030@students.lincoln.ac.uk::cf8e6eae-8cde-4a17-8ecb-45466fa3cd48" providerId="AD" clId="Web-{B902E202-0A0B-0B51-7EB4-B6BDB08D498D}" dt="2022-07-07T13:39:54.059" v="2508" actId="1076"/>
          <ac:picMkLst>
            <pc:docMk/>
            <pc:sldMk cId="3154262047" sldId="259"/>
            <ac:picMk id="15" creationId="{D07D2F82-7E91-51E1-988C-0F6A3090A813}"/>
          </ac:picMkLst>
        </pc:picChg>
      </pc:sldChg>
      <pc:sldChg chg="addSp delSp modSp modNotes">
        <pc:chgData name="Garry Clawson (18685030)" userId="S::18685030@students.lincoln.ac.uk::cf8e6eae-8cde-4a17-8ecb-45466fa3cd48" providerId="AD" clId="Web-{B902E202-0A0B-0B51-7EB4-B6BDB08D498D}" dt="2022-07-07T14:25:42.768" v="4269" actId="20577"/>
        <pc:sldMkLst>
          <pc:docMk/>
          <pc:sldMk cId="1173772355" sldId="260"/>
        </pc:sldMkLst>
        <pc:spChg chg="add mod">
          <ac:chgData name="Garry Clawson (18685030)" userId="S::18685030@students.lincoln.ac.uk::cf8e6eae-8cde-4a17-8ecb-45466fa3cd48" providerId="AD" clId="Web-{B902E202-0A0B-0B51-7EB4-B6BDB08D498D}" dt="2022-07-07T12:08:59.471" v="52" actId="20577"/>
          <ac:spMkLst>
            <pc:docMk/>
            <pc:sldMk cId="1173772355" sldId="260"/>
            <ac:spMk id="2" creationId="{4F4CB205-1DDB-8479-289F-574767EF3AE1}"/>
          </ac:spMkLst>
        </pc:spChg>
        <pc:spChg chg="mod">
          <ac:chgData name="Garry Clawson (18685030)" userId="S::18685030@students.lincoln.ac.uk::cf8e6eae-8cde-4a17-8ecb-45466fa3cd48" providerId="AD" clId="Web-{B902E202-0A0B-0B51-7EB4-B6BDB08D498D}" dt="2022-07-07T12:08:12.767" v="24" actId="20577"/>
          <ac:spMkLst>
            <pc:docMk/>
            <pc:sldMk cId="1173772355" sldId="260"/>
            <ac:spMk id="3" creationId="{529B6412-D82A-F0DD-41E2-CAD9DBA8D110}"/>
          </ac:spMkLst>
        </pc:spChg>
        <pc:spChg chg="mod">
          <ac:chgData name="Garry Clawson (18685030)" userId="S::18685030@students.lincoln.ac.uk::cf8e6eae-8cde-4a17-8ecb-45466fa3cd48" providerId="AD" clId="Web-{B902E202-0A0B-0B51-7EB4-B6BDB08D498D}" dt="2022-07-07T14:25:42.768" v="4269" actId="20577"/>
          <ac:spMkLst>
            <pc:docMk/>
            <pc:sldMk cId="1173772355" sldId="260"/>
            <ac:spMk id="7" creationId="{2BD216C8-BB9B-F046-AA40-A1D75C503A88}"/>
          </ac:spMkLst>
        </pc:spChg>
        <pc:spChg chg="del mod">
          <ac:chgData name="Garry Clawson (18685030)" userId="S::18685030@students.lincoln.ac.uk::cf8e6eae-8cde-4a17-8ecb-45466fa3cd48" providerId="AD" clId="Web-{B902E202-0A0B-0B51-7EB4-B6BDB08D498D}" dt="2022-07-07T13:48:29.056" v="2886"/>
          <ac:spMkLst>
            <pc:docMk/>
            <pc:sldMk cId="1173772355" sldId="260"/>
            <ac:spMk id="8" creationId="{26B6BC81-A03D-1D80-D40B-BF114BED4AD5}"/>
          </ac:spMkLst>
        </pc:spChg>
        <pc:spChg chg="del mod">
          <ac:chgData name="Garry Clawson (18685030)" userId="S::18685030@students.lincoln.ac.uk::cf8e6eae-8cde-4a17-8ecb-45466fa3cd48" providerId="AD" clId="Web-{B902E202-0A0B-0B51-7EB4-B6BDB08D498D}" dt="2022-07-07T13:48:14.837" v="2883"/>
          <ac:spMkLst>
            <pc:docMk/>
            <pc:sldMk cId="1173772355" sldId="260"/>
            <ac:spMk id="9" creationId="{ACFDF073-FBB3-A7AE-F143-08E990857F13}"/>
          </ac:spMkLst>
        </pc:spChg>
        <pc:spChg chg="del mod">
          <ac:chgData name="Garry Clawson (18685030)" userId="S::18685030@students.lincoln.ac.uk::cf8e6eae-8cde-4a17-8ecb-45466fa3cd48" providerId="AD" clId="Web-{B902E202-0A0B-0B51-7EB4-B6BDB08D498D}" dt="2022-07-07T13:49:02.510" v="2895"/>
          <ac:spMkLst>
            <pc:docMk/>
            <pc:sldMk cId="1173772355" sldId="260"/>
            <ac:spMk id="10" creationId="{9A7B65B2-FB06-A6D0-80BF-C433710CD0EE}"/>
          </ac:spMkLst>
        </pc:spChg>
        <pc:spChg chg="add mod">
          <ac:chgData name="Garry Clawson (18685030)" userId="S::18685030@students.lincoln.ac.uk::cf8e6eae-8cde-4a17-8ecb-45466fa3cd48" providerId="AD" clId="Web-{B902E202-0A0B-0B51-7EB4-B6BDB08D498D}" dt="2022-07-07T13:53:24.439" v="2925"/>
          <ac:spMkLst>
            <pc:docMk/>
            <pc:sldMk cId="1173772355" sldId="260"/>
            <ac:spMk id="11" creationId="{8EFBBBCC-9DF0-1804-B7A6-BF2A00F4753F}"/>
          </ac:spMkLst>
        </pc:spChg>
        <pc:spChg chg="add del mod">
          <ac:chgData name="Garry Clawson (18685030)" userId="S::18685030@students.lincoln.ac.uk::cf8e6eae-8cde-4a17-8ecb-45466fa3cd48" providerId="AD" clId="Web-{B902E202-0A0B-0B51-7EB4-B6BDB08D498D}" dt="2022-07-07T13:52:57.235" v="2913"/>
          <ac:spMkLst>
            <pc:docMk/>
            <pc:sldMk cId="1173772355" sldId="260"/>
            <ac:spMk id="12" creationId="{9C8F116F-0E03-F250-4598-89407D37AF23}"/>
          </ac:spMkLst>
        </pc:spChg>
        <pc:spChg chg="add mod">
          <ac:chgData name="Garry Clawson (18685030)" userId="S::18685030@students.lincoln.ac.uk::cf8e6eae-8cde-4a17-8ecb-45466fa3cd48" providerId="AD" clId="Web-{B902E202-0A0B-0B51-7EB4-B6BDB08D498D}" dt="2022-07-07T13:53:27.814" v="2926" actId="1076"/>
          <ac:spMkLst>
            <pc:docMk/>
            <pc:sldMk cId="1173772355" sldId="260"/>
            <ac:spMk id="13" creationId="{03AA99E8-EA31-08D5-69AF-D2E122FBAC89}"/>
          </ac:spMkLst>
        </pc:spChg>
        <pc:spChg chg="add del mod">
          <ac:chgData name="Garry Clawson (18685030)" userId="S::18685030@students.lincoln.ac.uk::cf8e6eae-8cde-4a17-8ecb-45466fa3cd48" providerId="AD" clId="Web-{B902E202-0A0B-0B51-7EB4-B6BDB08D498D}" dt="2022-07-07T13:53:08.532" v="2917"/>
          <ac:spMkLst>
            <pc:docMk/>
            <pc:sldMk cId="1173772355" sldId="260"/>
            <ac:spMk id="14" creationId="{2B1006E7-49C0-B846-63D4-86F6437A1C73}"/>
          </ac:spMkLst>
        </pc:spChg>
        <pc:picChg chg="add mod">
          <ac:chgData name="Garry Clawson (18685030)" userId="S::18685030@students.lincoln.ac.uk::cf8e6eae-8cde-4a17-8ecb-45466fa3cd48" providerId="AD" clId="Web-{B902E202-0A0B-0B51-7EB4-B6BDB08D498D}" dt="2022-07-07T13:49:05.135" v="2896" actId="1076"/>
          <ac:picMkLst>
            <pc:docMk/>
            <pc:sldMk cId="1173772355" sldId="260"/>
            <ac:picMk id="6" creationId="{86420267-A2A2-7637-78DD-7849167C1E8B}"/>
          </ac:picMkLst>
        </pc:picChg>
        <pc:cxnChg chg="add mod">
          <ac:chgData name="Garry Clawson (18685030)" userId="S::18685030@students.lincoln.ac.uk::cf8e6eae-8cde-4a17-8ecb-45466fa3cd48" providerId="AD" clId="Web-{B902E202-0A0B-0B51-7EB4-B6BDB08D498D}" dt="2022-07-07T13:53:58.408" v="2935"/>
          <ac:cxnSpMkLst>
            <pc:docMk/>
            <pc:sldMk cId="1173772355" sldId="260"/>
            <ac:cxnSpMk id="15" creationId="{342F52F8-9D0D-8BCF-6922-3A1EA799DA55}"/>
          </ac:cxnSpMkLst>
        </pc:cxnChg>
        <pc:cxnChg chg="add mod">
          <ac:chgData name="Garry Clawson (18685030)" userId="S::18685030@students.lincoln.ac.uk::cf8e6eae-8cde-4a17-8ecb-45466fa3cd48" providerId="AD" clId="Web-{B902E202-0A0B-0B51-7EB4-B6BDB08D498D}" dt="2022-07-07T13:53:53.705" v="2934"/>
          <ac:cxnSpMkLst>
            <pc:docMk/>
            <pc:sldMk cId="1173772355" sldId="260"/>
            <ac:cxnSpMk id="16" creationId="{B7E1531B-8970-FCC1-E329-593B4D87CF09}"/>
          </ac:cxnSpMkLst>
        </pc:cxnChg>
      </pc:sldChg>
      <pc:sldChg chg="del">
        <pc:chgData name="Garry Clawson (18685030)" userId="S::18685030@students.lincoln.ac.uk::cf8e6eae-8cde-4a17-8ecb-45466fa3cd48" providerId="AD" clId="Web-{B902E202-0A0B-0B51-7EB4-B6BDB08D498D}" dt="2022-07-07T14:39:30.757" v="4322"/>
        <pc:sldMkLst>
          <pc:docMk/>
          <pc:sldMk cId="2517206763" sldId="261"/>
        </pc:sldMkLst>
      </pc:sldChg>
      <pc:sldChg chg="del">
        <pc:chgData name="Garry Clawson (18685030)" userId="S::18685030@students.lincoln.ac.uk::cf8e6eae-8cde-4a17-8ecb-45466fa3cd48" providerId="AD" clId="Web-{B902E202-0A0B-0B51-7EB4-B6BDB08D498D}" dt="2022-07-07T14:39:39.429" v="4324"/>
        <pc:sldMkLst>
          <pc:docMk/>
          <pc:sldMk cId="1112430204" sldId="262"/>
        </pc:sldMkLst>
      </pc:sldChg>
      <pc:sldChg chg="mod modShow">
        <pc:chgData name="Garry Clawson (18685030)" userId="S::18685030@students.lincoln.ac.uk::cf8e6eae-8cde-4a17-8ecb-45466fa3cd48" providerId="AD" clId="Web-{B902E202-0A0B-0B51-7EB4-B6BDB08D498D}" dt="2022-07-07T14:48:01.160" v="4368"/>
        <pc:sldMkLst>
          <pc:docMk/>
          <pc:sldMk cId="2905395860" sldId="264"/>
        </pc:sldMkLst>
      </pc:sldChg>
      <pc:sldChg chg="mod modShow">
        <pc:chgData name="Garry Clawson (18685030)" userId="S::18685030@students.lincoln.ac.uk::cf8e6eae-8cde-4a17-8ecb-45466fa3cd48" providerId="AD" clId="Web-{B902E202-0A0B-0B51-7EB4-B6BDB08D498D}" dt="2022-07-07T14:48:00.910" v="4367"/>
        <pc:sldMkLst>
          <pc:docMk/>
          <pc:sldMk cId="4289554229" sldId="265"/>
        </pc:sldMkLst>
      </pc:sldChg>
      <pc:sldChg chg="modSp ord">
        <pc:chgData name="Garry Clawson (18685030)" userId="S::18685030@students.lincoln.ac.uk::cf8e6eae-8cde-4a17-8ecb-45466fa3cd48" providerId="AD" clId="Web-{B902E202-0A0B-0B51-7EB4-B6BDB08D498D}" dt="2022-07-07T14:48:21.692" v="4387" actId="20577"/>
        <pc:sldMkLst>
          <pc:docMk/>
          <pc:sldMk cId="715911621" sldId="267"/>
        </pc:sldMkLst>
        <pc:spChg chg="mod">
          <ac:chgData name="Garry Clawson (18685030)" userId="S::18685030@students.lincoln.ac.uk::cf8e6eae-8cde-4a17-8ecb-45466fa3cd48" providerId="AD" clId="Web-{B902E202-0A0B-0B51-7EB4-B6BDB08D498D}" dt="2022-07-07T14:48:21.692" v="4387" actId="20577"/>
          <ac:spMkLst>
            <pc:docMk/>
            <pc:sldMk cId="715911621" sldId="267"/>
            <ac:spMk id="3" creationId="{529B6412-D82A-F0DD-41E2-CAD9DBA8D110}"/>
          </ac:spMkLst>
        </pc:spChg>
      </pc:sldChg>
      <pc:sldChg chg="del">
        <pc:chgData name="Garry Clawson (18685030)" userId="S::18685030@students.lincoln.ac.uk::cf8e6eae-8cde-4a17-8ecb-45466fa3cd48" providerId="AD" clId="Web-{B902E202-0A0B-0B51-7EB4-B6BDB08D498D}" dt="2022-07-07T14:39:38.179" v="4323"/>
        <pc:sldMkLst>
          <pc:docMk/>
          <pc:sldMk cId="103331589" sldId="268"/>
        </pc:sldMkLst>
      </pc:sldChg>
      <pc:sldChg chg="del">
        <pc:chgData name="Garry Clawson (18685030)" userId="S::18685030@students.lincoln.ac.uk::cf8e6eae-8cde-4a17-8ecb-45466fa3cd48" providerId="AD" clId="Web-{B902E202-0A0B-0B51-7EB4-B6BDB08D498D}" dt="2022-07-07T14:39:27.773" v="4321"/>
        <pc:sldMkLst>
          <pc:docMk/>
          <pc:sldMk cId="963998699" sldId="269"/>
        </pc:sldMkLst>
      </pc:sldChg>
      <pc:sldChg chg="addSp delSp modSp add replId modNotes">
        <pc:chgData name="Garry Clawson (18685030)" userId="S::18685030@students.lincoln.ac.uk::cf8e6eae-8cde-4a17-8ecb-45466fa3cd48" providerId="AD" clId="Web-{B902E202-0A0B-0B51-7EB4-B6BDB08D498D}" dt="2022-07-07T14:13:56.813" v="4261" actId="20577"/>
        <pc:sldMkLst>
          <pc:docMk/>
          <pc:sldMk cId="1138416802" sldId="270"/>
        </pc:sldMkLst>
        <pc:spChg chg="mod">
          <ac:chgData name="Garry Clawson (18685030)" userId="S::18685030@students.lincoln.ac.uk::cf8e6eae-8cde-4a17-8ecb-45466fa3cd48" providerId="AD" clId="Web-{B902E202-0A0B-0B51-7EB4-B6BDB08D498D}" dt="2022-07-07T12:10:39.895" v="113" actId="20577"/>
          <ac:spMkLst>
            <pc:docMk/>
            <pc:sldMk cId="1138416802" sldId="270"/>
            <ac:spMk id="3" creationId="{529B6412-D82A-F0DD-41E2-CAD9DBA8D110}"/>
          </ac:spMkLst>
        </pc:spChg>
        <pc:spChg chg="add del mod">
          <ac:chgData name="Garry Clawson (18685030)" userId="S::18685030@students.lincoln.ac.uk::cf8e6eae-8cde-4a17-8ecb-45466fa3cd48" providerId="AD" clId="Web-{B902E202-0A0B-0B51-7EB4-B6BDB08D498D}" dt="2022-07-07T14:04:47.643" v="4114"/>
          <ac:spMkLst>
            <pc:docMk/>
            <pc:sldMk cId="1138416802" sldId="270"/>
            <ac:spMk id="6" creationId="{6B7D6200-347B-5DDF-A3FB-D832C0AF7D40}"/>
          </ac:spMkLst>
        </pc:spChg>
        <pc:spChg chg="mod">
          <ac:chgData name="Garry Clawson (18685030)" userId="S::18685030@students.lincoln.ac.uk::cf8e6eae-8cde-4a17-8ecb-45466fa3cd48" providerId="AD" clId="Web-{B902E202-0A0B-0B51-7EB4-B6BDB08D498D}" dt="2022-07-07T14:08:27.211" v="4205" actId="20577"/>
          <ac:spMkLst>
            <pc:docMk/>
            <pc:sldMk cId="1138416802" sldId="270"/>
            <ac:spMk id="7" creationId="{2BD216C8-BB9B-F046-AA40-A1D75C503A88}"/>
          </ac:spMkLst>
        </pc:spChg>
        <pc:spChg chg="del mod">
          <ac:chgData name="Garry Clawson (18685030)" userId="S::18685030@students.lincoln.ac.uk::cf8e6eae-8cde-4a17-8ecb-45466fa3cd48" providerId="AD" clId="Web-{B902E202-0A0B-0B51-7EB4-B6BDB08D498D}" dt="2022-07-07T13:58:20.227" v="3311"/>
          <ac:spMkLst>
            <pc:docMk/>
            <pc:sldMk cId="1138416802" sldId="270"/>
            <ac:spMk id="8" creationId="{26B6BC81-A03D-1D80-D40B-BF114BED4AD5}"/>
          </ac:spMkLst>
        </pc:spChg>
        <pc:spChg chg="del mod">
          <ac:chgData name="Garry Clawson (18685030)" userId="S::18685030@students.lincoln.ac.uk::cf8e6eae-8cde-4a17-8ecb-45466fa3cd48" providerId="AD" clId="Web-{B902E202-0A0B-0B51-7EB4-B6BDB08D498D}" dt="2022-07-07T14:03:09.281" v="3958"/>
          <ac:spMkLst>
            <pc:docMk/>
            <pc:sldMk cId="1138416802" sldId="270"/>
            <ac:spMk id="9" creationId="{ACFDF073-FBB3-A7AE-F143-08E990857F13}"/>
          </ac:spMkLst>
        </pc:spChg>
        <pc:spChg chg="del mod">
          <ac:chgData name="Garry Clawson (18685030)" userId="S::18685030@students.lincoln.ac.uk::cf8e6eae-8cde-4a17-8ecb-45466fa3cd48" providerId="AD" clId="Web-{B902E202-0A0B-0B51-7EB4-B6BDB08D498D}" dt="2022-07-07T12:11:46.725" v="162"/>
          <ac:spMkLst>
            <pc:docMk/>
            <pc:sldMk cId="1138416802" sldId="270"/>
            <ac:spMk id="10" creationId="{9A7B65B2-FB06-A6D0-80BF-C433710CD0EE}"/>
          </ac:spMkLst>
        </pc:spChg>
        <pc:spChg chg="add del mod">
          <ac:chgData name="Garry Clawson (18685030)" userId="S::18685030@students.lincoln.ac.uk::cf8e6eae-8cde-4a17-8ecb-45466fa3cd48" providerId="AD" clId="Web-{B902E202-0A0B-0B51-7EB4-B6BDB08D498D}" dt="2022-07-07T14:00:31.277" v="3652"/>
          <ac:spMkLst>
            <pc:docMk/>
            <pc:sldMk cId="1138416802" sldId="270"/>
            <ac:spMk id="11" creationId="{02F03903-3E46-AB19-9A65-CEB6FF369F0C}"/>
          </ac:spMkLst>
        </pc:spChg>
        <pc:spChg chg="add del mod">
          <ac:chgData name="Garry Clawson (18685030)" userId="S::18685030@students.lincoln.ac.uk::cf8e6eae-8cde-4a17-8ecb-45466fa3cd48" providerId="AD" clId="Web-{B902E202-0A0B-0B51-7EB4-B6BDB08D498D}" dt="2022-07-07T14:00:12.761" v="3638"/>
          <ac:spMkLst>
            <pc:docMk/>
            <pc:sldMk cId="1138416802" sldId="270"/>
            <ac:spMk id="12" creationId="{2FA565CE-B728-F1FE-270B-BD51350D5CA4}"/>
          </ac:spMkLst>
        </pc:spChg>
        <pc:spChg chg="add mod">
          <ac:chgData name="Garry Clawson (18685030)" userId="S::18685030@students.lincoln.ac.uk::cf8e6eae-8cde-4a17-8ecb-45466fa3cd48" providerId="AD" clId="Web-{B902E202-0A0B-0B51-7EB4-B6BDB08D498D}" dt="2022-07-07T13:58:14.446" v="3310" actId="1076"/>
          <ac:spMkLst>
            <pc:docMk/>
            <pc:sldMk cId="1138416802" sldId="270"/>
            <ac:spMk id="16" creationId="{1C8C2B8A-7B9F-A343-1C22-65F21DB17DEF}"/>
          </ac:spMkLst>
        </pc:spChg>
        <pc:spChg chg="add mod">
          <ac:chgData name="Garry Clawson (18685030)" userId="S::18685030@students.lincoln.ac.uk::cf8e6eae-8cde-4a17-8ecb-45466fa3cd48" providerId="AD" clId="Web-{B902E202-0A0B-0B51-7EB4-B6BDB08D498D}" dt="2022-07-07T14:08:23.961" v="4204" actId="1076"/>
          <ac:spMkLst>
            <pc:docMk/>
            <pc:sldMk cId="1138416802" sldId="270"/>
            <ac:spMk id="17" creationId="{C5A90800-870C-3B2E-54BB-18E97F7686F6}"/>
          </ac:spMkLst>
        </pc:spChg>
        <pc:spChg chg="add mod">
          <ac:chgData name="Garry Clawson (18685030)" userId="S::18685030@students.lincoln.ac.uk::cf8e6eae-8cde-4a17-8ecb-45466fa3cd48" providerId="AD" clId="Web-{B902E202-0A0B-0B51-7EB4-B6BDB08D498D}" dt="2022-07-07T14:13:56.813" v="4261" actId="20577"/>
          <ac:spMkLst>
            <pc:docMk/>
            <pc:sldMk cId="1138416802" sldId="270"/>
            <ac:spMk id="18" creationId="{45EF2A55-64F1-AB43-9EC3-A9BF5ED403F9}"/>
          </ac:spMkLst>
        </pc:spChg>
        <pc:spChg chg="add mod">
          <ac:chgData name="Garry Clawson (18685030)" userId="S::18685030@students.lincoln.ac.uk::cf8e6eae-8cde-4a17-8ecb-45466fa3cd48" providerId="AD" clId="Web-{B902E202-0A0B-0B51-7EB4-B6BDB08D498D}" dt="2022-07-07T14:03:35.641" v="3966" actId="20577"/>
          <ac:spMkLst>
            <pc:docMk/>
            <pc:sldMk cId="1138416802" sldId="270"/>
            <ac:spMk id="19" creationId="{A190CD5E-CE3D-FCD4-749C-A52C9E0A0890}"/>
          </ac:spMkLst>
        </pc:spChg>
        <pc:spChg chg="add mod">
          <ac:chgData name="Garry Clawson (18685030)" userId="S::18685030@students.lincoln.ac.uk::cf8e6eae-8cde-4a17-8ecb-45466fa3cd48" providerId="AD" clId="Web-{B902E202-0A0B-0B51-7EB4-B6BDB08D498D}" dt="2022-07-07T14:05:10.878" v="4129" actId="1076"/>
          <ac:spMkLst>
            <pc:docMk/>
            <pc:sldMk cId="1138416802" sldId="270"/>
            <ac:spMk id="20" creationId="{48E53387-7513-87B0-21AB-1A22CD7AA6E6}"/>
          </ac:spMkLst>
        </pc:spChg>
        <pc:picChg chg="add mod">
          <ac:chgData name="Garry Clawson (18685030)" userId="S::18685030@students.lincoln.ac.uk::cf8e6eae-8cde-4a17-8ecb-45466fa3cd48" providerId="AD" clId="Web-{B902E202-0A0B-0B51-7EB4-B6BDB08D498D}" dt="2022-07-07T14:00:53.090" v="3667" actId="1076"/>
          <ac:picMkLst>
            <pc:docMk/>
            <pc:sldMk cId="1138416802" sldId="270"/>
            <ac:picMk id="14" creationId="{EC432C0C-1CDA-5D5D-0475-6A63D57FDF5F}"/>
          </ac:picMkLst>
        </pc:picChg>
        <pc:cxnChg chg="add mod">
          <ac:chgData name="Garry Clawson (18685030)" userId="S::18685030@students.lincoln.ac.uk::cf8e6eae-8cde-4a17-8ecb-45466fa3cd48" providerId="AD" clId="Web-{B902E202-0A0B-0B51-7EB4-B6BDB08D498D}" dt="2022-07-07T14:05:21.691" v="4131" actId="1076"/>
          <ac:cxnSpMkLst>
            <pc:docMk/>
            <pc:sldMk cId="1138416802" sldId="270"/>
            <ac:cxnSpMk id="22" creationId="{0A77355F-0B85-12C6-22CF-61B853109F8A}"/>
          </ac:cxnSpMkLst>
        </pc:cxnChg>
        <pc:cxnChg chg="add mod">
          <ac:chgData name="Garry Clawson (18685030)" userId="S::18685030@students.lincoln.ac.uk::cf8e6eae-8cde-4a17-8ecb-45466fa3cd48" providerId="AD" clId="Web-{B902E202-0A0B-0B51-7EB4-B6BDB08D498D}" dt="2022-07-07T14:05:28.441" v="4134" actId="14100"/>
          <ac:cxnSpMkLst>
            <pc:docMk/>
            <pc:sldMk cId="1138416802" sldId="270"/>
            <ac:cxnSpMk id="24" creationId="{76181D21-FA62-C15F-FB71-87E19443BE01}"/>
          </ac:cxnSpMkLst>
        </pc:cxnChg>
        <pc:cxnChg chg="add mod">
          <ac:chgData name="Garry Clawson (18685030)" userId="S::18685030@students.lincoln.ac.uk::cf8e6eae-8cde-4a17-8ecb-45466fa3cd48" providerId="AD" clId="Web-{B902E202-0A0B-0B51-7EB4-B6BDB08D498D}" dt="2022-07-07T14:08:19.523" v="4203" actId="14100"/>
          <ac:cxnSpMkLst>
            <pc:docMk/>
            <pc:sldMk cId="1138416802" sldId="270"/>
            <ac:cxnSpMk id="25" creationId="{CC43BBDE-B84E-DCCB-FAA6-60CEC8FEE109}"/>
          </ac:cxnSpMkLst>
        </pc:cxnChg>
        <pc:cxnChg chg="add mod">
          <ac:chgData name="Garry Clawson (18685030)" userId="S::18685030@students.lincoln.ac.uk::cf8e6eae-8cde-4a17-8ecb-45466fa3cd48" providerId="AD" clId="Web-{B902E202-0A0B-0B51-7EB4-B6BDB08D498D}" dt="2022-07-07T14:05:38.629" v="4140" actId="14100"/>
          <ac:cxnSpMkLst>
            <pc:docMk/>
            <pc:sldMk cId="1138416802" sldId="270"/>
            <ac:cxnSpMk id="26" creationId="{BA9098FC-E9DE-97E5-09FC-2DA69323C81C}"/>
          </ac:cxnSpMkLst>
        </pc:cxnChg>
        <pc:cxnChg chg="add mod">
          <ac:chgData name="Garry Clawson (18685030)" userId="S::18685030@students.lincoln.ac.uk::cf8e6eae-8cde-4a17-8ecb-45466fa3cd48" providerId="AD" clId="Web-{B902E202-0A0B-0B51-7EB4-B6BDB08D498D}" dt="2022-07-07T14:05:44.160" v="4143" actId="14100"/>
          <ac:cxnSpMkLst>
            <pc:docMk/>
            <pc:sldMk cId="1138416802" sldId="270"/>
            <ac:cxnSpMk id="27" creationId="{A927460B-C652-990D-3973-86AB09568B01}"/>
          </ac:cxnSpMkLst>
        </pc:cxnChg>
      </pc:sldChg>
      <pc:sldChg chg="addSp delSp modSp add replId modNotes">
        <pc:chgData name="Garry Clawson (18685030)" userId="S::18685030@students.lincoln.ac.uk::cf8e6eae-8cde-4a17-8ecb-45466fa3cd48" providerId="AD" clId="Web-{B902E202-0A0B-0B51-7EB4-B6BDB08D498D}" dt="2022-07-07T15:15:17.920" v="4612" actId="20577"/>
        <pc:sldMkLst>
          <pc:docMk/>
          <pc:sldMk cId="3343578810" sldId="271"/>
        </pc:sldMkLst>
        <pc:spChg chg="mod">
          <ac:chgData name="Garry Clawson (18685030)" userId="S::18685030@students.lincoln.ac.uk::cf8e6eae-8cde-4a17-8ecb-45466fa3cd48" providerId="AD" clId="Web-{B902E202-0A0B-0B51-7EB4-B6BDB08D498D}" dt="2022-07-07T12:14:16.244" v="220" actId="20577"/>
          <ac:spMkLst>
            <pc:docMk/>
            <pc:sldMk cId="3343578810" sldId="271"/>
            <ac:spMk id="3" creationId="{529B6412-D82A-F0DD-41E2-CAD9DBA8D110}"/>
          </ac:spMkLst>
        </pc:spChg>
        <pc:spChg chg="mod">
          <ac:chgData name="Garry Clawson (18685030)" userId="S::18685030@students.lincoln.ac.uk::cf8e6eae-8cde-4a17-8ecb-45466fa3cd48" providerId="AD" clId="Web-{B902E202-0A0B-0B51-7EB4-B6BDB08D498D}" dt="2022-07-07T15:15:17.920" v="4612" actId="20577"/>
          <ac:spMkLst>
            <pc:docMk/>
            <pc:sldMk cId="3343578810" sldId="271"/>
            <ac:spMk id="4" creationId="{184E5F07-7B8C-5617-DF1A-58493B3B87E0}"/>
          </ac:spMkLst>
        </pc:spChg>
        <pc:spChg chg="mod">
          <ac:chgData name="Garry Clawson (18685030)" userId="S::18685030@students.lincoln.ac.uk::cf8e6eae-8cde-4a17-8ecb-45466fa3cd48" providerId="AD" clId="Web-{B902E202-0A0B-0B51-7EB4-B6BDB08D498D}" dt="2022-07-07T12:14:52.636" v="249" actId="1076"/>
          <ac:spMkLst>
            <pc:docMk/>
            <pc:sldMk cId="3343578810" sldId="271"/>
            <ac:spMk id="7" creationId="{2BD216C8-BB9B-F046-AA40-A1D75C503A88}"/>
          </ac:spMkLst>
        </pc:spChg>
        <pc:spChg chg="del">
          <ac:chgData name="Garry Clawson (18685030)" userId="S::18685030@students.lincoln.ac.uk::cf8e6eae-8cde-4a17-8ecb-45466fa3cd48" providerId="AD" clId="Web-{B902E202-0A0B-0B51-7EB4-B6BDB08D498D}" dt="2022-07-07T12:14:18.995" v="221"/>
          <ac:spMkLst>
            <pc:docMk/>
            <pc:sldMk cId="3343578810" sldId="271"/>
            <ac:spMk id="8" creationId="{26B6BC81-A03D-1D80-D40B-BF114BED4AD5}"/>
          </ac:spMkLst>
        </pc:spChg>
        <pc:spChg chg="del mod">
          <ac:chgData name="Garry Clawson (18685030)" userId="S::18685030@students.lincoln.ac.uk::cf8e6eae-8cde-4a17-8ecb-45466fa3cd48" providerId="AD" clId="Web-{B902E202-0A0B-0B51-7EB4-B6BDB08D498D}" dt="2022-07-07T12:14:21.010" v="223"/>
          <ac:spMkLst>
            <pc:docMk/>
            <pc:sldMk cId="3343578810" sldId="271"/>
            <ac:spMk id="9" creationId="{ACFDF073-FBB3-A7AE-F143-08E990857F13}"/>
          </ac:spMkLst>
        </pc:spChg>
        <pc:cxnChg chg="add mod">
          <ac:chgData name="Garry Clawson (18685030)" userId="S::18685030@students.lincoln.ac.uk::cf8e6eae-8cde-4a17-8ecb-45466fa3cd48" providerId="AD" clId="Web-{B902E202-0A0B-0B51-7EB4-B6BDB08D498D}" dt="2022-07-07T12:14:42.933" v="245" actId="14100"/>
          <ac:cxnSpMkLst>
            <pc:docMk/>
            <pc:sldMk cId="3343578810" sldId="271"/>
            <ac:cxnSpMk id="6" creationId="{072BA990-D818-8A30-0890-5F4B30B67ACC}"/>
          </ac:cxnSpMkLst>
        </pc:cxnChg>
        <pc:cxnChg chg="add mod">
          <ac:chgData name="Garry Clawson (18685030)" userId="S::18685030@students.lincoln.ac.uk::cf8e6eae-8cde-4a17-8ecb-45466fa3cd48" providerId="AD" clId="Web-{B902E202-0A0B-0B51-7EB4-B6BDB08D498D}" dt="2022-07-07T12:14:59.652" v="250" actId="1076"/>
          <ac:cxnSpMkLst>
            <pc:docMk/>
            <pc:sldMk cId="3343578810" sldId="271"/>
            <ac:cxnSpMk id="10" creationId="{8231F33F-8A42-23D7-BA11-48421DA646C0}"/>
          </ac:cxnSpMkLst>
        </pc:cxnChg>
      </pc:sldChg>
      <pc:sldChg chg="addSp delSp modSp add mod ord replId modShow modNotes">
        <pc:chgData name="Garry Clawson (18685030)" userId="S::18685030@students.lincoln.ac.uk::cf8e6eae-8cde-4a17-8ecb-45466fa3cd48" providerId="AD" clId="Web-{B902E202-0A0B-0B51-7EB4-B6BDB08D498D}" dt="2022-07-07T15:17:05.704" v="4625" actId="1076"/>
        <pc:sldMkLst>
          <pc:docMk/>
          <pc:sldMk cId="1320403851" sldId="272"/>
        </pc:sldMkLst>
        <pc:spChg chg="mod">
          <ac:chgData name="Garry Clawson (18685030)" userId="S::18685030@students.lincoln.ac.uk::cf8e6eae-8cde-4a17-8ecb-45466fa3cd48" providerId="AD" clId="Web-{B902E202-0A0B-0B51-7EB4-B6BDB08D498D}" dt="2022-07-07T15:15:13.826" v="4611" actId="20577"/>
          <ac:spMkLst>
            <pc:docMk/>
            <pc:sldMk cId="1320403851" sldId="272"/>
            <ac:spMk id="4" creationId="{184E5F07-7B8C-5617-DF1A-58493B3B87E0}"/>
          </ac:spMkLst>
        </pc:spChg>
        <pc:spChg chg="del mod">
          <ac:chgData name="Garry Clawson (18685030)" userId="S::18685030@students.lincoln.ac.uk::cf8e6eae-8cde-4a17-8ecb-45466fa3cd48" providerId="AD" clId="Web-{B902E202-0A0B-0B51-7EB4-B6BDB08D498D}" dt="2022-07-07T15:02:57.026" v="4605"/>
          <ac:spMkLst>
            <pc:docMk/>
            <pc:sldMk cId="1320403851" sldId="272"/>
            <ac:spMk id="7" creationId="{2BD216C8-BB9B-F046-AA40-A1D75C503A88}"/>
          </ac:spMkLst>
        </pc:spChg>
        <pc:spChg chg="add del mod">
          <ac:chgData name="Garry Clawson (18685030)" userId="S::18685030@students.lincoln.ac.uk::cf8e6eae-8cde-4a17-8ecb-45466fa3cd48" providerId="AD" clId="Web-{B902E202-0A0B-0B51-7EB4-B6BDB08D498D}" dt="2022-07-07T14:29:41.102" v="4310"/>
          <ac:spMkLst>
            <pc:docMk/>
            <pc:sldMk cId="1320403851" sldId="272"/>
            <ac:spMk id="8" creationId="{A089DE27-5DF5-5003-3546-5EC39B172038}"/>
          </ac:spMkLst>
        </pc:spChg>
        <pc:spChg chg="add del mod">
          <ac:chgData name="Garry Clawson (18685030)" userId="S::18685030@students.lincoln.ac.uk::cf8e6eae-8cde-4a17-8ecb-45466fa3cd48" providerId="AD" clId="Web-{B902E202-0A0B-0B51-7EB4-B6BDB08D498D}" dt="2022-07-07T14:29:39.618" v="4309"/>
          <ac:spMkLst>
            <pc:docMk/>
            <pc:sldMk cId="1320403851" sldId="272"/>
            <ac:spMk id="9" creationId="{0D43C980-29A1-6BB9-AECC-45816FEBF1BE}"/>
          </ac:spMkLst>
        </pc:spChg>
        <pc:spChg chg="add mod">
          <ac:chgData name="Garry Clawson (18685030)" userId="S::18685030@students.lincoln.ac.uk::cf8e6eae-8cde-4a17-8ecb-45466fa3cd48" providerId="AD" clId="Web-{B902E202-0A0B-0B51-7EB4-B6BDB08D498D}" dt="2022-07-07T15:15:57.202" v="4618" actId="20577"/>
          <ac:spMkLst>
            <pc:docMk/>
            <pc:sldMk cId="1320403851" sldId="272"/>
            <ac:spMk id="11" creationId="{34B39062-C679-E3EB-5424-2706AABCDA20}"/>
          </ac:spMkLst>
        </pc:spChg>
        <pc:spChg chg="add mod">
          <ac:chgData name="Garry Clawson (18685030)" userId="S::18685030@students.lincoln.ac.uk::cf8e6eae-8cde-4a17-8ecb-45466fa3cd48" providerId="AD" clId="Web-{B902E202-0A0B-0B51-7EB4-B6BDB08D498D}" dt="2022-07-07T15:15:59.671" v="4619" actId="20577"/>
          <ac:spMkLst>
            <pc:docMk/>
            <pc:sldMk cId="1320403851" sldId="272"/>
            <ac:spMk id="12" creationId="{B4973C0D-D691-82EC-84A7-506FE0E045BE}"/>
          </ac:spMkLst>
        </pc:spChg>
        <pc:spChg chg="add mod">
          <ac:chgData name="Garry Clawson (18685030)" userId="S::18685030@students.lincoln.ac.uk::cf8e6eae-8cde-4a17-8ecb-45466fa3cd48" providerId="AD" clId="Web-{B902E202-0A0B-0B51-7EB4-B6BDB08D498D}" dt="2022-07-07T15:16:03.530" v="4620" actId="20577"/>
          <ac:spMkLst>
            <pc:docMk/>
            <pc:sldMk cId="1320403851" sldId="272"/>
            <ac:spMk id="13" creationId="{E6E524E1-5321-8D62-CAAC-ACBFBA0AF8A4}"/>
          </ac:spMkLst>
        </pc:spChg>
        <pc:spChg chg="add del mod">
          <ac:chgData name="Garry Clawson (18685030)" userId="S::18685030@students.lincoln.ac.uk::cf8e6eae-8cde-4a17-8ecb-45466fa3cd48" providerId="AD" clId="Web-{B902E202-0A0B-0B51-7EB4-B6BDB08D498D}" dt="2022-07-07T14:48:52.615" v="4388"/>
          <ac:spMkLst>
            <pc:docMk/>
            <pc:sldMk cId="1320403851" sldId="272"/>
            <ac:spMk id="14" creationId="{FBFBA24F-2352-EED3-B362-2D15FB3CD575}"/>
          </ac:spMkLst>
        </pc:spChg>
        <pc:spChg chg="add mod">
          <ac:chgData name="Garry Clawson (18685030)" userId="S::18685030@students.lincoln.ac.uk::cf8e6eae-8cde-4a17-8ecb-45466fa3cd48" providerId="AD" clId="Web-{B902E202-0A0B-0B51-7EB4-B6BDB08D498D}" dt="2022-07-07T15:15:44.170" v="4615" actId="1076"/>
          <ac:spMkLst>
            <pc:docMk/>
            <pc:sldMk cId="1320403851" sldId="272"/>
            <ac:spMk id="26" creationId="{97B122A8-E33A-89EA-7B5E-8CE9D46A99E5}"/>
          </ac:spMkLst>
        </pc:spChg>
        <pc:spChg chg="add mod">
          <ac:chgData name="Garry Clawson (18685030)" userId="S::18685030@students.lincoln.ac.uk::cf8e6eae-8cde-4a17-8ecb-45466fa3cd48" providerId="AD" clId="Web-{B902E202-0A0B-0B51-7EB4-B6BDB08D498D}" dt="2022-07-07T15:15:49.577" v="4616" actId="1076"/>
          <ac:spMkLst>
            <pc:docMk/>
            <pc:sldMk cId="1320403851" sldId="272"/>
            <ac:spMk id="27" creationId="{E69E5004-3AE5-1750-3C1C-E7E5C1F86B42}"/>
          </ac:spMkLst>
        </pc:spChg>
        <pc:spChg chg="add mod">
          <ac:chgData name="Garry Clawson (18685030)" userId="S::18685030@students.lincoln.ac.uk::cf8e6eae-8cde-4a17-8ecb-45466fa3cd48" providerId="AD" clId="Web-{B902E202-0A0B-0B51-7EB4-B6BDB08D498D}" dt="2022-07-07T15:15:55.733" v="4617" actId="1076"/>
          <ac:spMkLst>
            <pc:docMk/>
            <pc:sldMk cId="1320403851" sldId="272"/>
            <ac:spMk id="28" creationId="{11246B80-C6B7-C28D-4ED3-E07985D606C9}"/>
          </ac:spMkLst>
        </pc:spChg>
        <pc:spChg chg="add mod">
          <ac:chgData name="Garry Clawson (18685030)" userId="S::18685030@students.lincoln.ac.uk::cf8e6eae-8cde-4a17-8ecb-45466fa3cd48" providerId="AD" clId="Web-{B902E202-0A0B-0B51-7EB4-B6BDB08D498D}" dt="2022-07-07T15:16:14.796" v="4623" actId="1076"/>
          <ac:spMkLst>
            <pc:docMk/>
            <pc:sldMk cId="1320403851" sldId="272"/>
            <ac:spMk id="37" creationId="{9F4389B5-C0D6-1716-06B3-AD4AB6695598}"/>
          </ac:spMkLst>
        </pc:spChg>
        <pc:spChg chg="add mod">
          <ac:chgData name="Garry Clawson (18685030)" userId="S::18685030@students.lincoln.ac.uk::cf8e6eae-8cde-4a17-8ecb-45466fa3cd48" providerId="AD" clId="Web-{B902E202-0A0B-0B51-7EB4-B6BDB08D498D}" dt="2022-07-07T15:16:22.703" v="4624" actId="1076"/>
          <ac:spMkLst>
            <pc:docMk/>
            <pc:sldMk cId="1320403851" sldId="272"/>
            <ac:spMk id="38" creationId="{4A21F1E5-D27C-3BCD-1767-6D8BEF780319}"/>
          </ac:spMkLst>
        </pc:spChg>
        <pc:spChg chg="add mod">
          <ac:chgData name="Garry Clawson (18685030)" userId="S::18685030@students.lincoln.ac.uk::cf8e6eae-8cde-4a17-8ecb-45466fa3cd48" providerId="AD" clId="Web-{B902E202-0A0B-0B51-7EB4-B6BDB08D498D}" dt="2022-07-07T15:00:00.710" v="4558"/>
          <ac:spMkLst>
            <pc:docMk/>
            <pc:sldMk cId="1320403851" sldId="272"/>
            <ac:spMk id="39" creationId="{D29D9C5F-EEC8-45F6-35A5-47FD287C8D75}"/>
          </ac:spMkLst>
        </pc:spChg>
        <pc:spChg chg="add mod">
          <ac:chgData name="Garry Clawson (18685030)" userId="S::18685030@students.lincoln.ac.uk::cf8e6eae-8cde-4a17-8ecb-45466fa3cd48" providerId="AD" clId="Web-{B902E202-0A0B-0B51-7EB4-B6BDB08D498D}" dt="2022-07-07T15:00:22.054" v="4566" actId="1076"/>
          <ac:spMkLst>
            <pc:docMk/>
            <pc:sldMk cId="1320403851" sldId="272"/>
            <ac:spMk id="40" creationId="{1C9AE2B0-0CD3-D703-B4C8-20502D18CCF5}"/>
          </ac:spMkLst>
        </pc:spChg>
        <pc:spChg chg="add mod">
          <ac:chgData name="Garry Clawson (18685030)" userId="S::18685030@students.lincoln.ac.uk::cf8e6eae-8cde-4a17-8ecb-45466fa3cd48" providerId="AD" clId="Web-{B902E202-0A0B-0B51-7EB4-B6BDB08D498D}" dt="2022-07-07T15:16:09.671" v="4621" actId="1076"/>
          <ac:spMkLst>
            <pc:docMk/>
            <pc:sldMk cId="1320403851" sldId="272"/>
            <ac:spMk id="46" creationId="{3A69C04C-AD35-2A5F-FEF6-75711E90AACA}"/>
          </ac:spMkLst>
        </pc:spChg>
        <pc:spChg chg="add ord">
          <ac:chgData name="Garry Clawson (18685030)" userId="S::18685030@students.lincoln.ac.uk::cf8e6eae-8cde-4a17-8ecb-45466fa3cd48" providerId="AD" clId="Web-{B902E202-0A0B-0B51-7EB4-B6BDB08D498D}" dt="2022-07-07T15:03:03.495" v="4607"/>
          <ac:spMkLst>
            <pc:docMk/>
            <pc:sldMk cId="1320403851" sldId="272"/>
            <ac:spMk id="48" creationId="{534C73D4-9D6C-6F29-0E82-2D5C53BF7DD6}"/>
          </ac:spMkLst>
        </pc:spChg>
        <pc:grpChg chg="add mod">
          <ac:chgData name="Garry Clawson (18685030)" userId="S::18685030@students.lincoln.ac.uk::cf8e6eae-8cde-4a17-8ecb-45466fa3cd48" providerId="AD" clId="Web-{B902E202-0A0B-0B51-7EB4-B6BDB08D498D}" dt="2022-07-07T15:01:58.463" v="4584" actId="14100"/>
          <ac:grpSpMkLst>
            <pc:docMk/>
            <pc:sldMk cId="1320403851" sldId="272"/>
            <ac:grpSpMk id="32" creationId="{8E6DCED5-F203-E17F-63C9-42DE7453D02F}"/>
          </ac:grpSpMkLst>
        </pc:grpChg>
        <pc:grpChg chg="add mod">
          <ac:chgData name="Garry Clawson (18685030)" userId="S::18685030@students.lincoln.ac.uk::cf8e6eae-8cde-4a17-8ecb-45466fa3cd48" providerId="AD" clId="Web-{B902E202-0A0B-0B51-7EB4-B6BDB08D498D}" dt="2022-07-07T15:02:36.057" v="4594" actId="1076"/>
          <ac:grpSpMkLst>
            <pc:docMk/>
            <pc:sldMk cId="1320403851" sldId="272"/>
            <ac:grpSpMk id="45" creationId="{DF5B4036-7350-1D7F-B336-5B2F8C8E7548}"/>
          </ac:grpSpMkLst>
        </pc:grpChg>
        <pc:picChg chg="add del mod">
          <ac:chgData name="Garry Clawson (18685030)" userId="S::18685030@students.lincoln.ac.uk::cf8e6eae-8cde-4a17-8ecb-45466fa3cd48" providerId="AD" clId="Web-{B902E202-0A0B-0B51-7EB4-B6BDB08D498D}" dt="2022-07-07T15:01:45.275" v="4581"/>
          <ac:picMkLst>
            <pc:docMk/>
            <pc:sldMk cId="1320403851" sldId="272"/>
            <ac:picMk id="34" creationId="{C23CEE7E-6496-B994-171A-5FCABD29782F}"/>
          </ac:picMkLst>
        </pc:picChg>
        <pc:picChg chg="add mod">
          <ac:chgData name="Garry Clawson (18685030)" userId="S::18685030@students.lincoln.ac.uk::cf8e6eae-8cde-4a17-8ecb-45466fa3cd48" providerId="AD" clId="Web-{B902E202-0A0B-0B51-7EB4-B6BDB08D498D}" dt="2022-07-07T15:02:17.354" v="4589" actId="1076"/>
          <ac:picMkLst>
            <pc:docMk/>
            <pc:sldMk cId="1320403851" sldId="272"/>
            <ac:picMk id="36" creationId="{388C53BD-B416-5CEE-AD7E-F43F6696F371}"/>
          </ac:picMkLst>
        </pc:picChg>
        <pc:cxnChg chg="mod">
          <ac:chgData name="Garry Clawson (18685030)" userId="S::18685030@students.lincoln.ac.uk::cf8e6eae-8cde-4a17-8ecb-45466fa3cd48" providerId="AD" clId="Web-{B902E202-0A0B-0B51-7EB4-B6BDB08D498D}" dt="2022-07-07T14:53:24.481" v="4445" actId="1076"/>
          <ac:cxnSpMkLst>
            <pc:docMk/>
            <pc:sldMk cId="1320403851" sldId="272"/>
            <ac:cxnSpMk id="6" creationId="{072BA990-D818-8A30-0890-5F4B30B67ACC}"/>
          </ac:cxnSpMkLst>
        </pc:cxnChg>
        <pc:cxnChg chg="del">
          <ac:chgData name="Garry Clawson (18685030)" userId="S::18685030@students.lincoln.ac.uk::cf8e6eae-8cde-4a17-8ecb-45466fa3cd48" providerId="AD" clId="Web-{B902E202-0A0B-0B51-7EB4-B6BDB08D498D}" dt="2022-07-07T14:26:50.879" v="4272"/>
          <ac:cxnSpMkLst>
            <pc:docMk/>
            <pc:sldMk cId="1320403851" sldId="272"/>
            <ac:cxnSpMk id="10" creationId="{8231F33F-8A42-23D7-BA11-48421DA646C0}"/>
          </ac:cxnSpMkLst>
        </pc:cxnChg>
        <pc:cxnChg chg="add del mod">
          <ac:chgData name="Garry Clawson (18685030)" userId="S::18685030@students.lincoln.ac.uk::cf8e6eae-8cde-4a17-8ecb-45466fa3cd48" providerId="AD" clId="Web-{B902E202-0A0B-0B51-7EB4-B6BDB08D498D}" dt="2022-07-07T14:30:23.181" v="4320"/>
          <ac:cxnSpMkLst>
            <pc:docMk/>
            <pc:sldMk cId="1320403851" sldId="272"/>
            <ac:cxnSpMk id="15" creationId="{BE056AE1-B147-BEA0-A179-C4D9275540D1}"/>
          </ac:cxnSpMkLst>
        </pc:cxnChg>
        <pc:cxnChg chg="add del mod">
          <ac:chgData name="Garry Clawson (18685030)" userId="S::18685030@students.lincoln.ac.uk::cf8e6eae-8cde-4a17-8ecb-45466fa3cd48" providerId="AD" clId="Web-{B902E202-0A0B-0B51-7EB4-B6BDB08D498D}" dt="2022-07-07T14:30:21.165" v="4319"/>
          <ac:cxnSpMkLst>
            <pc:docMk/>
            <pc:sldMk cId="1320403851" sldId="272"/>
            <ac:cxnSpMk id="16" creationId="{C153172D-7297-9F42-24F3-9BB389528C14}"/>
          </ac:cxnSpMkLst>
        </pc:cxnChg>
        <pc:cxnChg chg="add del mod">
          <ac:chgData name="Garry Clawson (18685030)" userId="S::18685030@students.lincoln.ac.uk::cf8e6eae-8cde-4a17-8ecb-45466fa3cd48" providerId="AD" clId="Web-{B902E202-0A0B-0B51-7EB4-B6BDB08D498D}" dt="2022-07-07T14:51:20.415" v="4428"/>
          <ac:cxnSpMkLst>
            <pc:docMk/>
            <pc:sldMk cId="1320403851" sldId="272"/>
            <ac:cxnSpMk id="17" creationId="{FABE4252-D7D4-0602-5DFE-3AB114E4FD87}"/>
          </ac:cxnSpMkLst>
        </pc:cxnChg>
        <pc:cxnChg chg="add del mod">
          <ac:chgData name="Garry Clawson (18685030)" userId="S::18685030@students.lincoln.ac.uk::cf8e6eae-8cde-4a17-8ecb-45466fa3cd48" providerId="AD" clId="Web-{B902E202-0A0B-0B51-7EB4-B6BDB08D498D}" dt="2022-07-07T14:51:56.323" v="4432"/>
          <ac:cxnSpMkLst>
            <pc:docMk/>
            <pc:sldMk cId="1320403851" sldId="272"/>
            <ac:cxnSpMk id="18" creationId="{7A23F620-32E5-819D-6A1F-83A4AF647345}"/>
          </ac:cxnSpMkLst>
        </pc:cxnChg>
        <pc:cxnChg chg="add mod">
          <ac:chgData name="Garry Clawson (18685030)" userId="S::18685030@students.lincoln.ac.uk::cf8e6eae-8cde-4a17-8ecb-45466fa3cd48" providerId="AD" clId="Web-{B902E202-0A0B-0B51-7EB4-B6BDB08D498D}" dt="2022-07-07T14:54:46.046" v="4471"/>
          <ac:cxnSpMkLst>
            <pc:docMk/>
            <pc:sldMk cId="1320403851" sldId="272"/>
            <ac:cxnSpMk id="19" creationId="{7DF458E2-6A5C-221F-9714-B144ECD289E8}"/>
          </ac:cxnSpMkLst>
        </pc:cxnChg>
        <pc:cxnChg chg="add mod">
          <ac:chgData name="Garry Clawson (18685030)" userId="S::18685030@students.lincoln.ac.uk::cf8e6eae-8cde-4a17-8ecb-45466fa3cd48" providerId="AD" clId="Web-{B902E202-0A0B-0B51-7EB4-B6BDB08D498D}" dt="2022-07-07T14:54:46.030" v="4469"/>
          <ac:cxnSpMkLst>
            <pc:docMk/>
            <pc:sldMk cId="1320403851" sldId="272"/>
            <ac:cxnSpMk id="20" creationId="{7C4A8FA8-0DD9-F9FC-DBE8-57693F31BD1D}"/>
          </ac:cxnSpMkLst>
        </pc:cxnChg>
        <pc:cxnChg chg="add mod">
          <ac:chgData name="Garry Clawson (18685030)" userId="S::18685030@students.lincoln.ac.uk::cf8e6eae-8cde-4a17-8ecb-45466fa3cd48" providerId="AD" clId="Web-{B902E202-0A0B-0B51-7EB4-B6BDB08D498D}" dt="2022-07-07T14:53:39.278" v="4452"/>
          <ac:cxnSpMkLst>
            <pc:docMk/>
            <pc:sldMk cId="1320403851" sldId="272"/>
            <ac:cxnSpMk id="21" creationId="{C3EA0823-5A79-F51F-3A69-CD0CF452594A}"/>
          </ac:cxnSpMkLst>
        </pc:cxnChg>
        <pc:cxnChg chg="add mod">
          <ac:chgData name="Garry Clawson (18685030)" userId="S::18685030@students.lincoln.ac.uk::cf8e6eae-8cde-4a17-8ecb-45466fa3cd48" providerId="AD" clId="Web-{B902E202-0A0B-0B51-7EB4-B6BDB08D498D}" dt="2022-07-07T14:53:46.794" v="4454" actId="1076"/>
          <ac:cxnSpMkLst>
            <pc:docMk/>
            <pc:sldMk cId="1320403851" sldId="272"/>
            <ac:cxnSpMk id="22" creationId="{F37BBB39-9876-C014-A2C6-EA8E6A941CD8}"/>
          </ac:cxnSpMkLst>
        </pc:cxnChg>
        <pc:cxnChg chg="add mod">
          <ac:chgData name="Garry Clawson (18685030)" userId="S::18685030@students.lincoln.ac.uk::cf8e6eae-8cde-4a17-8ecb-45466fa3cd48" providerId="AD" clId="Web-{B902E202-0A0B-0B51-7EB4-B6BDB08D498D}" dt="2022-07-07T15:17:05.704" v="4625" actId="1076"/>
          <ac:cxnSpMkLst>
            <pc:docMk/>
            <pc:sldMk cId="1320403851" sldId="272"/>
            <ac:cxnSpMk id="23" creationId="{411A52FA-40B9-EE1E-806E-A1663D43F23C}"/>
          </ac:cxnSpMkLst>
        </pc:cxnChg>
        <pc:cxnChg chg="add mod">
          <ac:chgData name="Garry Clawson (18685030)" userId="S::18685030@students.lincoln.ac.uk::cf8e6eae-8cde-4a17-8ecb-45466fa3cd48" providerId="AD" clId="Web-{B902E202-0A0B-0B51-7EB4-B6BDB08D498D}" dt="2022-07-07T14:54:46.030" v="4470"/>
          <ac:cxnSpMkLst>
            <pc:docMk/>
            <pc:sldMk cId="1320403851" sldId="272"/>
            <ac:cxnSpMk id="24" creationId="{44ED83BB-12D0-087F-1D1D-B9680B40025F}"/>
          </ac:cxnSpMkLst>
        </pc:cxnChg>
      </pc:sldChg>
      <pc:sldChg chg="delSp modSp add replId">
        <pc:chgData name="Garry Clawson (18685030)" userId="S::18685030@students.lincoln.ac.uk::cf8e6eae-8cde-4a17-8ecb-45466fa3cd48" providerId="AD" clId="Web-{B902E202-0A0B-0B51-7EB4-B6BDB08D498D}" dt="2022-07-07T14:40:10.899" v="4326"/>
        <pc:sldMkLst>
          <pc:docMk/>
          <pc:sldMk cId="381214366" sldId="274"/>
        </pc:sldMkLst>
        <pc:spChg chg="mod">
          <ac:chgData name="Garry Clawson (18685030)" userId="S::18685030@students.lincoln.ac.uk::cf8e6eae-8cde-4a17-8ecb-45466fa3cd48" providerId="AD" clId="Web-{B902E202-0A0B-0B51-7EB4-B6BDB08D498D}" dt="2022-07-07T13:30:16.810" v="2193" actId="20577"/>
          <ac:spMkLst>
            <pc:docMk/>
            <pc:sldMk cId="381214366" sldId="274"/>
            <ac:spMk id="3" creationId="{529B6412-D82A-F0DD-41E2-CAD9DBA8D110}"/>
          </ac:spMkLst>
        </pc:spChg>
        <pc:spChg chg="del mod">
          <ac:chgData name="Garry Clawson (18685030)" userId="S::18685030@students.lincoln.ac.uk::cf8e6eae-8cde-4a17-8ecb-45466fa3cd48" providerId="AD" clId="Web-{B902E202-0A0B-0B51-7EB4-B6BDB08D498D}" dt="2022-07-07T14:40:10.899" v="4326"/>
          <ac:spMkLst>
            <pc:docMk/>
            <pc:sldMk cId="381214366" sldId="274"/>
            <ac:spMk id="4" creationId="{184E5F07-7B8C-5617-DF1A-58493B3B87E0}"/>
          </ac:spMkLst>
        </pc:spChg>
        <pc:spChg chg="mod">
          <ac:chgData name="Garry Clawson (18685030)" userId="S::18685030@students.lincoln.ac.uk::cf8e6eae-8cde-4a17-8ecb-45466fa3cd48" providerId="AD" clId="Web-{B902E202-0A0B-0B51-7EB4-B6BDB08D498D}" dt="2022-07-07T13:30:12.092" v="2182" actId="20577"/>
          <ac:spMkLst>
            <pc:docMk/>
            <pc:sldMk cId="381214366" sldId="274"/>
            <ac:spMk id="6" creationId="{25B85030-DFC1-4C9E-0168-30047C772931}"/>
          </ac:spMkLst>
        </pc:spChg>
        <pc:picChg chg="del">
          <ac:chgData name="Garry Clawson (18685030)" userId="S::18685030@students.lincoln.ac.uk::cf8e6eae-8cde-4a17-8ecb-45466fa3cd48" providerId="AD" clId="Web-{B902E202-0A0B-0B51-7EB4-B6BDB08D498D}" dt="2022-07-07T13:27:28.916" v="1906"/>
          <ac:picMkLst>
            <pc:docMk/>
            <pc:sldMk cId="381214366" sldId="274"/>
            <ac:picMk id="2" creationId="{905A3AFB-8F60-3309-A918-C089B71ED50C}"/>
          </ac:picMkLst>
        </pc:picChg>
      </pc:sldChg>
      <pc:sldChg chg="modSp">
        <pc:chgData name="Garry Clawson (18685030)" userId="S::18685030@students.lincoln.ac.uk::cf8e6eae-8cde-4a17-8ecb-45466fa3cd48" providerId="AD" clId="Web-{B902E202-0A0B-0B51-7EB4-B6BDB08D498D}" dt="2022-07-07T15:15:22.482" v="4614" actId="20577"/>
        <pc:sldMkLst>
          <pc:docMk/>
          <pc:sldMk cId="613577951" sldId="276"/>
        </pc:sldMkLst>
        <pc:spChg chg="mod">
          <ac:chgData name="Garry Clawson (18685030)" userId="S::18685030@students.lincoln.ac.uk::cf8e6eae-8cde-4a17-8ecb-45466fa3cd48" providerId="AD" clId="Web-{B902E202-0A0B-0B51-7EB4-B6BDB08D498D}" dt="2022-07-07T15:15:22.482" v="4614" actId="20577"/>
          <ac:spMkLst>
            <pc:docMk/>
            <pc:sldMk cId="613577951" sldId="276"/>
            <ac:spMk id="4" creationId="{184E5F07-7B8C-5617-DF1A-58493B3B87E0}"/>
          </ac:spMkLst>
        </pc:spChg>
      </pc:sldChg>
      <pc:sldChg chg="addSp delSp modSp add replId">
        <pc:chgData name="Garry Clawson (18685030)" userId="S::18685030@students.lincoln.ac.uk::cf8e6eae-8cde-4a17-8ecb-45466fa3cd48" providerId="AD" clId="Web-{B902E202-0A0B-0B51-7EB4-B6BDB08D498D}" dt="2022-07-07T14:44:03.655" v="4366"/>
        <pc:sldMkLst>
          <pc:docMk/>
          <pc:sldMk cId="1070428066" sldId="278"/>
        </pc:sldMkLst>
        <pc:spChg chg="mod">
          <ac:chgData name="Garry Clawson (18685030)" userId="S::18685030@students.lincoln.ac.uk::cf8e6eae-8cde-4a17-8ecb-45466fa3cd48" providerId="AD" clId="Web-{B902E202-0A0B-0B51-7EB4-B6BDB08D498D}" dt="2022-07-07T14:42:19.777" v="4358" actId="20577"/>
          <ac:spMkLst>
            <pc:docMk/>
            <pc:sldMk cId="1070428066" sldId="278"/>
            <ac:spMk id="3" creationId="{529B6412-D82A-F0DD-41E2-CAD9DBA8D110}"/>
          </ac:spMkLst>
        </pc:spChg>
        <pc:spChg chg="add del">
          <ac:chgData name="Garry Clawson (18685030)" userId="S::18685030@students.lincoln.ac.uk::cf8e6eae-8cde-4a17-8ecb-45466fa3cd48" providerId="AD" clId="Web-{B902E202-0A0B-0B51-7EB4-B6BDB08D498D}" dt="2022-07-07T14:43:55.701" v="4364"/>
          <ac:spMkLst>
            <pc:docMk/>
            <pc:sldMk cId="1070428066" sldId="278"/>
            <ac:spMk id="7" creationId="{2BD216C8-BB9B-F046-AA40-A1D75C503A88}"/>
          </ac:spMkLst>
        </pc:spChg>
        <pc:spChg chg="del mod">
          <ac:chgData name="Garry Clawson (18685030)" userId="S::18685030@students.lincoln.ac.uk::cf8e6eae-8cde-4a17-8ecb-45466fa3cd48" providerId="AD" clId="Web-{B902E202-0A0B-0B51-7EB4-B6BDB08D498D}" dt="2022-07-07T14:44:03.655" v="4366"/>
          <ac:spMkLst>
            <pc:docMk/>
            <pc:sldMk cId="1070428066" sldId="278"/>
            <ac:spMk id="11" creationId="{34B39062-C679-E3EB-5424-2706AABCDA20}"/>
          </ac:spMkLst>
        </pc:spChg>
        <pc:spChg chg="del">
          <ac:chgData name="Garry Clawson (18685030)" userId="S::18685030@students.lincoln.ac.uk::cf8e6eae-8cde-4a17-8ecb-45466fa3cd48" providerId="AD" clId="Web-{B902E202-0A0B-0B51-7EB4-B6BDB08D498D}" dt="2022-07-07T14:43:50.185" v="4360"/>
          <ac:spMkLst>
            <pc:docMk/>
            <pc:sldMk cId="1070428066" sldId="278"/>
            <ac:spMk id="12" creationId="{B4973C0D-D691-82EC-84A7-506FE0E045BE}"/>
          </ac:spMkLst>
        </pc:spChg>
        <pc:spChg chg="del">
          <ac:chgData name="Garry Clawson (18685030)" userId="S::18685030@students.lincoln.ac.uk::cf8e6eae-8cde-4a17-8ecb-45466fa3cd48" providerId="AD" clId="Web-{B902E202-0A0B-0B51-7EB4-B6BDB08D498D}" dt="2022-07-07T14:43:49.279" v="4359"/>
          <ac:spMkLst>
            <pc:docMk/>
            <pc:sldMk cId="1070428066" sldId="278"/>
            <ac:spMk id="13" creationId="{E6E524E1-5321-8D62-CAAC-ACBFBA0AF8A4}"/>
          </ac:spMkLst>
        </pc:spChg>
        <pc:spChg chg="del">
          <ac:chgData name="Garry Clawson (18685030)" userId="S::18685030@students.lincoln.ac.uk::cf8e6eae-8cde-4a17-8ecb-45466fa3cd48" providerId="AD" clId="Web-{B902E202-0A0B-0B51-7EB4-B6BDB08D498D}" dt="2022-07-07T14:43:51.967" v="4361"/>
          <ac:spMkLst>
            <pc:docMk/>
            <pc:sldMk cId="1070428066" sldId="278"/>
            <ac:spMk id="14" creationId="{FBFBA24F-2352-EED3-B362-2D15FB3CD575}"/>
          </ac:spMkLst>
        </pc:spChg>
        <pc:cxnChg chg="del">
          <ac:chgData name="Garry Clawson (18685030)" userId="S::18685030@students.lincoln.ac.uk::cf8e6eae-8cde-4a17-8ecb-45466fa3cd48" providerId="AD" clId="Web-{B902E202-0A0B-0B51-7EB4-B6BDB08D498D}" dt="2022-07-07T14:44:01.780" v="4365"/>
          <ac:cxnSpMkLst>
            <pc:docMk/>
            <pc:sldMk cId="1070428066" sldId="278"/>
            <ac:cxnSpMk id="6" creationId="{072BA990-D818-8A30-0890-5F4B30B67ACC}"/>
          </ac:cxnSpMkLst>
        </pc:cxnChg>
      </pc:sldChg>
    </pc:docChg>
  </pc:docChgLst>
  <pc:docChgLst>
    <pc:chgData name="Guest User" userId="S::urn:spo:anon#742ba07462f276a9a982f96390961f9c457d757cbab27ceee0bb26831cf7c2e8::" providerId="AD" clId="Web-{3DEFC541-C8E7-4BA1-8547-950BD61B5BF2}"/>
    <pc:docChg chg="addSld delSld modSld">
      <pc:chgData name="Guest User" userId="S::urn:spo:anon#742ba07462f276a9a982f96390961f9c457d757cbab27ceee0bb26831cf7c2e8::" providerId="AD" clId="Web-{3DEFC541-C8E7-4BA1-8547-950BD61B5BF2}" dt="2022-07-07T15:26:45.310" v="1053" actId="20577"/>
      <pc:docMkLst>
        <pc:docMk/>
      </pc:docMkLst>
      <pc:sldChg chg="addSp delSp modSp">
        <pc:chgData name="Guest User" userId="S::urn:spo:anon#742ba07462f276a9a982f96390961f9c457d757cbab27ceee0bb26831cf7c2e8::" providerId="AD" clId="Web-{3DEFC541-C8E7-4BA1-8547-950BD61B5BF2}" dt="2022-07-07T15:26:45.310" v="1053" actId="20577"/>
        <pc:sldMkLst>
          <pc:docMk/>
          <pc:sldMk cId="1668616126" sldId="258"/>
        </pc:sldMkLst>
        <pc:spChg chg="mod">
          <ac:chgData name="Guest User" userId="S::urn:spo:anon#742ba07462f276a9a982f96390961f9c457d757cbab27ceee0bb26831cf7c2e8::" providerId="AD" clId="Web-{3DEFC541-C8E7-4BA1-8547-950BD61B5BF2}" dt="2022-07-07T15:26:27.684" v="1051" actId="1076"/>
          <ac:spMkLst>
            <pc:docMk/>
            <pc:sldMk cId="1668616126" sldId="258"/>
            <ac:spMk id="2" creationId="{FD233470-6237-FFAF-F57A-FA6B4DAA72FA}"/>
          </ac:spMkLst>
        </pc:spChg>
        <pc:spChg chg="add del mod">
          <ac:chgData name="Guest User" userId="S::urn:spo:anon#742ba07462f276a9a982f96390961f9c457d757cbab27ceee0bb26831cf7c2e8::" providerId="AD" clId="Web-{3DEFC541-C8E7-4BA1-8547-950BD61B5BF2}" dt="2022-07-07T15:24:04.444" v="988"/>
          <ac:spMkLst>
            <pc:docMk/>
            <pc:sldMk cId="1668616126" sldId="258"/>
            <ac:spMk id="8" creationId="{B96CC5D3-FE08-55F2-9B58-4A358B0E56C8}"/>
          </ac:spMkLst>
        </pc:spChg>
        <pc:spChg chg="add mod">
          <ac:chgData name="Guest User" userId="S::urn:spo:anon#742ba07462f276a9a982f96390961f9c457d757cbab27ceee0bb26831cf7c2e8::" providerId="AD" clId="Web-{3DEFC541-C8E7-4BA1-8547-950BD61B5BF2}" dt="2022-07-07T15:26:45.310" v="1053" actId="20577"/>
          <ac:spMkLst>
            <pc:docMk/>
            <pc:sldMk cId="1668616126" sldId="258"/>
            <ac:spMk id="10" creationId="{170C28C7-C30E-F746-9652-8E8565D6ADCF}"/>
          </ac:spMkLst>
        </pc:spChg>
        <pc:spChg chg="mod">
          <ac:chgData name="Guest User" userId="S::urn:spo:anon#742ba07462f276a9a982f96390961f9c457d757cbab27ceee0bb26831cf7c2e8::" providerId="AD" clId="Web-{3DEFC541-C8E7-4BA1-8547-950BD61B5BF2}" dt="2022-07-07T15:26:32.653" v="1052" actId="1076"/>
          <ac:spMkLst>
            <pc:docMk/>
            <pc:sldMk cId="1668616126" sldId="258"/>
            <ac:spMk id="12" creationId="{C4151D5C-3F00-8EF1-29AB-1615AD1E8D49}"/>
          </ac:spMkLst>
        </pc:spChg>
        <pc:picChg chg="add mod">
          <ac:chgData name="Guest User" userId="S::urn:spo:anon#742ba07462f276a9a982f96390961f9c457d757cbab27ceee0bb26831cf7c2e8::" providerId="AD" clId="Web-{3DEFC541-C8E7-4BA1-8547-950BD61B5BF2}" dt="2022-07-07T15:25:30.510" v="1039" actId="1076"/>
          <ac:picMkLst>
            <pc:docMk/>
            <pc:sldMk cId="1668616126" sldId="258"/>
            <ac:picMk id="4" creationId="{E09088BB-FCF3-FBAE-786B-72B4187589D3}"/>
          </ac:picMkLst>
        </pc:picChg>
        <pc:picChg chg="add del mod">
          <ac:chgData name="Guest User" userId="S::urn:spo:anon#742ba07462f276a9a982f96390961f9c457d757cbab27ceee0bb26831cf7c2e8::" providerId="AD" clId="Web-{3DEFC541-C8E7-4BA1-8547-950BD61B5BF2}" dt="2022-07-07T15:24:18.007" v="992"/>
          <ac:picMkLst>
            <pc:docMk/>
            <pc:sldMk cId="1668616126" sldId="258"/>
            <ac:picMk id="9" creationId="{9B281AAB-327F-698C-A1EC-E74AD4A878CD}"/>
          </ac:picMkLst>
        </pc:picChg>
      </pc:sldChg>
      <pc:sldChg chg="modSp">
        <pc:chgData name="Guest User" userId="S::urn:spo:anon#742ba07462f276a9a982f96390961f9c457d757cbab27ceee0bb26831cf7c2e8::" providerId="AD" clId="Web-{3DEFC541-C8E7-4BA1-8547-950BD61B5BF2}" dt="2022-07-07T11:04:32.939" v="11" actId="20577"/>
        <pc:sldMkLst>
          <pc:docMk/>
          <pc:sldMk cId="3154262047" sldId="259"/>
        </pc:sldMkLst>
        <pc:spChg chg="mod">
          <ac:chgData name="Guest User" userId="S::urn:spo:anon#742ba07462f276a9a982f96390961f9c457d757cbab27ceee0bb26831cf7c2e8::" providerId="AD" clId="Web-{3DEFC541-C8E7-4BA1-8547-950BD61B5BF2}" dt="2022-07-07T11:04:32.939" v="11" actId="20577"/>
          <ac:spMkLst>
            <pc:docMk/>
            <pc:sldMk cId="3154262047" sldId="259"/>
            <ac:spMk id="6" creationId="{25B85030-DFC1-4C9E-0168-30047C772931}"/>
          </ac:spMkLst>
        </pc:spChg>
      </pc:sldChg>
      <pc:sldChg chg="modSp">
        <pc:chgData name="Guest User" userId="S::urn:spo:anon#742ba07462f276a9a982f96390961f9c457d757cbab27ceee0bb26831cf7c2e8::" providerId="AD" clId="Web-{3DEFC541-C8E7-4BA1-8547-950BD61B5BF2}" dt="2022-07-07T11:05:42.223" v="17" actId="20577"/>
        <pc:sldMkLst>
          <pc:docMk/>
          <pc:sldMk cId="1173772355" sldId="260"/>
        </pc:sldMkLst>
        <pc:spChg chg="mod">
          <ac:chgData name="Guest User" userId="S::urn:spo:anon#742ba07462f276a9a982f96390961f9c457d757cbab27ceee0bb26831cf7c2e8::" providerId="AD" clId="Web-{3DEFC541-C8E7-4BA1-8547-950BD61B5BF2}" dt="2022-07-07T11:05:42.223" v="17" actId="20577"/>
          <ac:spMkLst>
            <pc:docMk/>
            <pc:sldMk cId="1173772355" sldId="260"/>
            <ac:spMk id="7" creationId="{2BD216C8-BB9B-F046-AA40-A1D75C503A88}"/>
          </ac:spMkLst>
        </pc:spChg>
      </pc:sldChg>
      <pc:sldChg chg="modSp">
        <pc:chgData name="Guest User" userId="S::urn:spo:anon#742ba07462f276a9a982f96390961f9c457d757cbab27ceee0bb26831cf7c2e8::" providerId="AD" clId="Web-{3DEFC541-C8E7-4BA1-8547-950BD61B5BF2}" dt="2022-07-07T11:02:54.749" v="3" actId="20577"/>
        <pc:sldMkLst>
          <pc:docMk/>
          <pc:sldMk cId="2517206763" sldId="261"/>
        </pc:sldMkLst>
        <pc:spChg chg="mod">
          <ac:chgData name="Guest User" userId="S::urn:spo:anon#742ba07462f276a9a982f96390961f9c457d757cbab27ceee0bb26831cf7c2e8::" providerId="AD" clId="Web-{3DEFC541-C8E7-4BA1-8547-950BD61B5BF2}" dt="2022-07-07T11:02:54.749" v="3" actId="20577"/>
          <ac:spMkLst>
            <pc:docMk/>
            <pc:sldMk cId="2517206763" sldId="261"/>
            <ac:spMk id="3" creationId="{529B6412-D82A-F0DD-41E2-CAD9DBA8D110}"/>
          </ac:spMkLst>
        </pc:spChg>
      </pc:sldChg>
      <pc:sldChg chg="mod modShow">
        <pc:chgData name="Guest User" userId="S::urn:spo:anon#742ba07462f276a9a982f96390961f9c457d757cbab27ceee0bb26831cf7c2e8::" providerId="AD" clId="Web-{3DEFC541-C8E7-4BA1-8547-950BD61B5BF2}" dt="2022-07-07T14:44:08.450" v="734"/>
        <pc:sldMkLst>
          <pc:docMk/>
          <pc:sldMk cId="2964782805" sldId="263"/>
        </pc:sldMkLst>
      </pc:sldChg>
      <pc:sldChg chg="add mod replId modShow">
        <pc:chgData name="Guest User" userId="S::urn:spo:anon#742ba07462f276a9a982f96390961f9c457d757cbab27ceee0bb26831cf7c2e8::" providerId="AD" clId="Web-{3DEFC541-C8E7-4BA1-8547-950BD61B5BF2}" dt="2022-07-07T11:05:36.676" v="16"/>
        <pc:sldMkLst>
          <pc:docMk/>
          <pc:sldMk cId="963998699" sldId="269"/>
        </pc:sldMkLst>
      </pc:sldChg>
      <pc:sldChg chg="new del">
        <pc:chgData name="Guest User" userId="S::urn:spo:anon#742ba07462f276a9a982f96390961f9c457d757cbab27ceee0bb26831cf7c2e8::" providerId="AD" clId="Web-{3DEFC541-C8E7-4BA1-8547-950BD61B5BF2}" dt="2022-07-07T13:01:04.322" v="19"/>
        <pc:sldMkLst>
          <pc:docMk/>
          <pc:sldMk cId="605591104" sldId="273"/>
        </pc:sldMkLst>
      </pc:sldChg>
      <pc:sldChg chg="addSp modSp add replId">
        <pc:chgData name="Guest User" userId="S::urn:spo:anon#742ba07462f276a9a982f96390961f9c457d757cbab27ceee0bb26831cf7c2e8::" providerId="AD" clId="Web-{3DEFC541-C8E7-4BA1-8547-950BD61B5BF2}" dt="2022-07-07T14:16:14.340" v="414" actId="14100"/>
        <pc:sldMkLst>
          <pc:docMk/>
          <pc:sldMk cId="2309420281" sldId="273"/>
        </pc:sldMkLst>
        <pc:spChg chg="mod">
          <ac:chgData name="Guest User" userId="S::urn:spo:anon#742ba07462f276a9a982f96390961f9c457d757cbab27ceee0bb26831cf7c2e8::" providerId="AD" clId="Web-{3DEFC541-C8E7-4BA1-8547-950BD61B5BF2}" dt="2022-07-07T13:01:22.197" v="33" actId="20577"/>
          <ac:spMkLst>
            <pc:docMk/>
            <pc:sldMk cId="2309420281" sldId="273"/>
            <ac:spMk id="3" creationId="{529B6412-D82A-F0DD-41E2-CAD9DBA8D110}"/>
          </ac:spMkLst>
        </pc:spChg>
        <pc:graphicFrameChg chg="add mod modGraphic">
          <ac:chgData name="Guest User" userId="S::urn:spo:anon#742ba07462f276a9a982f96390961f9c457d757cbab27ceee0bb26831cf7c2e8::" providerId="AD" clId="Web-{3DEFC541-C8E7-4BA1-8547-950BD61B5BF2}" dt="2022-07-07T14:16:08.996" v="413" actId="1076"/>
          <ac:graphicFrameMkLst>
            <pc:docMk/>
            <pc:sldMk cId="2309420281" sldId="273"/>
            <ac:graphicFrameMk id="7" creationId="{FE1E5057-9928-93AB-D33E-D3DC4D4DD726}"/>
          </ac:graphicFrameMkLst>
        </pc:graphicFrameChg>
        <pc:picChg chg="add mod modCrop">
          <ac:chgData name="Guest User" userId="S::urn:spo:anon#742ba07462f276a9a982f96390961f9c457d757cbab27ceee0bb26831cf7c2e8::" providerId="AD" clId="Web-{3DEFC541-C8E7-4BA1-8547-950BD61B5BF2}" dt="2022-07-07T14:16:14.340" v="414" actId="14100"/>
          <ac:picMkLst>
            <pc:docMk/>
            <pc:sldMk cId="2309420281" sldId="273"/>
            <ac:picMk id="2" creationId="{5F075D3A-44F7-4C36-8E20-FDDC0463C1FE}"/>
          </ac:picMkLst>
        </pc:picChg>
      </pc:sldChg>
      <pc:sldChg chg="add del replId">
        <pc:chgData name="Guest User" userId="S::urn:spo:anon#742ba07462f276a9a982f96390961f9c457d757cbab27ceee0bb26831cf7c2e8::" providerId="AD" clId="Web-{3DEFC541-C8E7-4BA1-8547-950BD61B5BF2}" dt="2022-07-07T13:01:15.916" v="22"/>
        <pc:sldMkLst>
          <pc:docMk/>
          <pc:sldMk cId="2540874445" sldId="274"/>
        </pc:sldMkLst>
      </pc:sldChg>
      <pc:sldChg chg="addSp delSp modSp add replId">
        <pc:chgData name="Guest User" userId="S::urn:spo:anon#742ba07462f276a9a982f96390961f9c457d757cbab27ceee0bb26831cf7c2e8::" providerId="AD" clId="Web-{3DEFC541-C8E7-4BA1-8547-950BD61B5BF2}" dt="2022-07-07T14:22:56.758" v="473"/>
        <pc:sldMkLst>
          <pc:docMk/>
          <pc:sldMk cId="2089956410" sldId="275"/>
        </pc:sldMkLst>
        <pc:spChg chg="mod">
          <ac:chgData name="Guest User" userId="S::urn:spo:anon#742ba07462f276a9a982f96390961f9c457d757cbab27ceee0bb26831cf7c2e8::" providerId="AD" clId="Web-{3DEFC541-C8E7-4BA1-8547-950BD61B5BF2}" dt="2022-07-07T13:37:25.987" v="243" actId="20577"/>
          <ac:spMkLst>
            <pc:docMk/>
            <pc:sldMk cId="2089956410" sldId="275"/>
            <ac:spMk id="3" creationId="{529B6412-D82A-F0DD-41E2-CAD9DBA8D110}"/>
          </ac:spMkLst>
        </pc:spChg>
        <pc:graphicFrameChg chg="mod modGraphic">
          <ac:chgData name="Guest User" userId="S::urn:spo:anon#742ba07462f276a9a982f96390961f9c457d757cbab27ceee0bb26831cf7c2e8::" providerId="AD" clId="Web-{3DEFC541-C8E7-4BA1-8547-950BD61B5BF2}" dt="2022-07-07T14:22:56.758" v="473"/>
          <ac:graphicFrameMkLst>
            <pc:docMk/>
            <pc:sldMk cId="2089956410" sldId="275"/>
            <ac:graphicFrameMk id="7" creationId="{FE1E5057-9928-93AB-D33E-D3DC4D4DD726}"/>
          </ac:graphicFrameMkLst>
        </pc:graphicFrameChg>
        <pc:picChg chg="add del mod modCrop">
          <ac:chgData name="Guest User" userId="S::urn:spo:anon#742ba07462f276a9a982f96390961f9c457d757cbab27ceee0bb26831cf7c2e8::" providerId="AD" clId="Web-{3DEFC541-C8E7-4BA1-8547-950BD61B5BF2}" dt="2022-07-07T14:22:37.413" v="447"/>
          <ac:picMkLst>
            <pc:docMk/>
            <pc:sldMk cId="2089956410" sldId="275"/>
            <ac:picMk id="2" creationId="{30FA8194-6C40-5000-2A20-C8F8C2AD9C90}"/>
          </ac:picMkLst>
        </pc:picChg>
        <pc:picChg chg="del">
          <ac:chgData name="Guest User" userId="S::urn:spo:anon#742ba07462f276a9a982f96390961f9c457d757cbab27ceee0bb26831cf7c2e8::" providerId="AD" clId="Web-{3DEFC541-C8E7-4BA1-8547-950BD61B5BF2}" dt="2022-07-07T13:37:11.627" v="229"/>
          <ac:picMkLst>
            <pc:docMk/>
            <pc:sldMk cId="2089956410" sldId="275"/>
            <ac:picMk id="2" creationId="{5F075D3A-44F7-4C36-8E20-FDDC0463C1FE}"/>
          </ac:picMkLst>
        </pc:picChg>
        <pc:picChg chg="add mod">
          <ac:chgData name="Guest User" userId="S::urn:spo:anon#742ba07462f276a9a982f96390961f9c457d757cbab27ceee0bb26831cf7c2e8::" providerId="AD" clId="Web-{3DEFC541-C8E7-4BA1-8547-950BD61B5BF2}" dt="2022-07-07T14:22:46.585" v="451" actId="1076"/>
          <ac:picMkLst>
            <pc:docMk/>
            <pc:sldMk cId="2089956410" sldId="275"/>
            <ac:picMk id="8" creationId="{CD2910BA-05E6-9743-602E-AF9AD2026AD5}"/>
          </ac:picMkLst>
        </pc:picChg>
      </pc:sldChg>
      <pc:sldChg chg="addSp delSp modSp add replId">
        <pc:chgData name="Guest User" userId="S::urn:spo:anon#742ba07462f276a9a982f96390961f9c457d757cbab27ceee0bb26831cf7c2e8::" providerId="AD" clId="Web-{3DEFC541-C8E7-4BA1-8547-950BD61B5BF2}" dt="2022-07-07T14:58:51.209" v="960" actId="14100"/>
        <pc:sldMkLst>
          <pc:docMk/>
          <pc:sldMk cId="293565450" sldId="277"/>
        </pc:sldMkLst>
        <pc:spChg chg="mod">
          <ac:chgData name="Guest User" userId="S::urn:spo:anon#742ba07462f276a9a982f96390961f9c457d757cbab27ceee0bb26831cf7c2e8::" providerId="AD" clId="Web-{3DEFC541-C8E7-4BA1-8547-950BD61B5BF2}" dt="2022-07-07T14:30:05.285" v="733" actId="20577"/>
          <ac:spMkLst>
            <pc:docMk/>
            <pc:sldMk cId="293565450" sldId="277"/>
            <ac:spMk id="3" creationId="{529B6412-D82A-F0DD-41E2-CAD9DBA8D110}"/>
          </ac:spMkLst>
        </pc:spChg>
        <pc:spChg chg="mod">
          <ac:chgData name="Guest User" userId="S::urn:spo:anon#742ba07462f276a9a982f96390961f9c457d757cbab27ceee0bb26831cf7c2e8::" providerId="AD" clId="Web-{3DEFC541-C8E7-4BA1-8547-950BD61B5BF2}" dt="2022-07-07T14:58:36.771" v="958" actId="14100"/>
          <ac:spMkLst>
            <pc:docMk/>
            <pc:sldMk cId="293565450" sldId="277"/>
            <ac:spMk id="6" creationId="{8B224446-D453-357B-A6BD-AB0DD3D0D1F2}"/>
          </ac:spMkLst>
        </pc:spChg>
        <pc:graphicFrameChg chg="del mod modGraphic">
          <ac:chgData name="Guest User" userId="S::urn:spo:anon#742ba07462f276a9a982f96390961f9c457d757cbab27ceee0bb26831cf7c2e8::" providerId="AD" clId="Web-{3DEFC541-C8E7-4BA1-8547-950BD61B5BF2}" dt="2022-07-07T14:25:12.855" v="492"/>
          <ac:graphicFrameMkLst>
            <pc:docMk/>
            <pc:sldMk cId="293565450" sldId="277"/>
            <ac:graphicFrameMk id="7" creationId="{FE1E5057-9928-93AB-D33E-D3DC4D4DD726}"/>
          </ac:graphicFrameMkLst>
        </pc:graphicFrameChg>
        <pc:picChg chg="add mod">
          <ac:chgData name="Guest User" userId="S::urn:spo:anon#742ba07462f276a9a982f96390961f9c457d757cbab27ceee0bb26831cf7c2e8::" providerId="AD" clId="Web-{3DEFC541-C8E7-4BA1-8547-950BD61B5BF2}" dt="2022-07-07T14:58:51.209" v="960" actId="14100"/>
          <ac:picMkLst>
            <pc:docMk/>
            <pc:sldMk cId="293565450" sldId="277"/>
            <ac:picMk id="2" creationId="{EC69C6AD-8B76-AEE8-6B5C-7FC7B806A31B}"/>
          </ac:picMkLst>
        </pc:picChg>
        <pc:picChg chg="del">
          <ac:chgData name="Guest User" userId="S::urn:spo:anon#742ba07462f276a9a982f96390961f9c457d757cbab27ceee0bb26831cf7c2e8::" providerId="AD" clId="Web-{3DEFC541-C8E7-4BA1-8547-950BD61B5BF2}" dt="2022-07-07T14:25:00.964" v="488"/>
          <ac:picMkLst>
            <pc:docMk/>
            <pc:sldMk cId="293565450" sldId="277"/>
            <ac:picMk id="8" creationId="{CD2910BA-05E6-9743-602E-AF9AD2026AD5}"/>
          </ac:picMkLst>
        </pc:picChg>
      </pc:sldChg>
      <pc:sldChg chg="addSp delSp modSp add replId">
        <pc:chgData name="Guest User" userId="S::urn:spo:anon#742ba07462f276a9a982f96390961f9c457d757cbab27ceee0bb26831cf7c2e8::" providerId="AD" clId="Web-{3DEFC541-C8E7-4BA1-8547-950BD61B5BF2}" dt="2022-07-07T14:52:48.902" v="923" actId="20577"/>
        <pc:sldMkLst>
          <pc:docMk/>
          <pc:sldMk cId="924998846" sldId="279"/>
        </pc:sldMkLst>
        <pc:spChg chg="mod">
          <ac:chgData name="Guest User" userId="S::urn:spo:anon#742ba07462f276a9a982f96390961f9c457d757cbab27ceee0bb26831cf7c2e8::" providerId="AD" clId="Web-{3DEFC541-C8E7-4BA1-8547-950BD61B5BF2}" dt="2022-07-07T14:48:04.081" v="753" actId="20577"/>
          <ac:spMkLst>
            <pc:docMk/>
            <pc:sldMk cId="924998846" sldId="279"/>
            <ac:spMk id="3" creationId="{529B6412-D82A-F0DD-41E2-CAD9DBA8D110}"/>
          </ac:spMkLst>
        </pc:spChg>
        <pc:spChg chg="add mod">
          <ac:chgData name="Guest User" userId="S::urn:spo:anon#742ba07462f276a9a982f96390961f9c457d757cbab27ceee0bb26831cf7c2e8::" providerId="AD" clId="Web-{3DEFC541-C8E7-4BA1-8547-950BD61B5BF2}" dt="2022-07-07T14:52:48.902" v="923" actId="20577"/>
          <ac:spMkLst>
            <pc:docMk/>
            <pc:sldMk cId="924998846" sldId="279"/>
            <ac:spMk id="10" creationId="{DD9D70FC-02F3-05C9-7390-7D2786B4010B}"/>
          </ac:spMkLst>
        </pc:spChg>
        <pc:graphicFrameChg chg="del">
          <ac:chgData name="Guest User" userId="S::urn:spo:anon#742ba07462f276a9a982f96390961f9c457d757cbab27ceee0bb26831cf7c2e8::" providerId="AD" clId="Web-{3DEFC541-C8E7-4BA1-8547-950BD61B5BF2}" dt="2022-07-07T14:48:06.800" v="755"/>
          <ac:graphicFrameMkLst>
            <pc:docMk/>
            <pc:sldMk cId="924998846" sldId="279"/>
            <ac:graphicFrameMk id="7" creationId="{FE1E5057-9928-93AB-D33E-D3DC4D4DD726}"/>
          </ac:graphicFrameMkLst>
        </pc:graphicFrameChg>
        <pc:picChg chg="del">
          <ac:chgData name="Guest User" userId="S::urn:spo:anon#742ba07462f276a9a982f96390961f9c457d757cbab27ceee0bb26831cf7c2e8::" providerId="AD" clId="Web-{3DEFC541-C8E7-4BA1-8547-950BD61B5BF2}" dt="2022-07-07T14:48:05.691" v="754"/>
          <ac:picMkLst>
            <pc:docMk/>
            <pc:sldMk cId="924998846" sldId="279"/>
            <ac:picMk id="2" creationId="{5F075D3A-44F7-4C36-8E20-FDDC0463C1FE}"/>
          </ac:picMkLst>
        </pc:picChg>
        <pc:picChg chg="add mod">
          <ac:chgData name="Guest User" userId="S::urn:spo:anon#742ba07462f276a9a982f96390961f9c457d757cbab27ceee0bb26831cf7c2e8::" providerId="AD" clId="Web-{3DEFC541-C8E7-4BA1-8547-950BD61B5BF2}" dt="2022-07-07T14:51:17.962" v="773" actId="1076"/>
          <ac:picMkLst>
            <pc:docMk/>
            <pc:sldMk cId="924998846" sldId="279"/>
            <ac:picMk id="8" creationId="{B6A9B308-199F-4BCD-4CCD-6C324F602AB2}"/>
          </ac:picMkLst>
        </pc:picChg>
        <pc:picChg chg="add mod">
          <ac:chgData name="Guest User" userId="S::urn:spo:anon#742ba07462f276a9a982f96390961f9c457d757cbab27ceee0bb26831cf7c2e8::" providerId="AD" clId="Web-{3DEFC541-C8E7-4BA1-8547-950BD61B5BF2}" dt="2022-07-07T14:51:17.993" v="774" actId="1076"/>
          <ac:picMkLst>
            <pc:docMk/>
            <pc:sldMk cId="924998846" sldId="279"/>
            <ac:picMk id="9" creationId="{E66F30CD-3E90-5E7D-D0C2-EDE999F8BCB9}"/>
          </ac:picMkLst>
        </pc:picChg>
      </pc:sldChg>
    </pc:docChg>
  </pc:docChgLst>
  <pc:docChgLst>
    <pc:chgData name="Guest User" userId="S::urn:spo:anon#742ba07462f276a9a982f96390961f9c457d757cbab27ceee0bb26831cf7c2e8::" providerId="AD" clId="Web-{B6062C3D-C919-A8A2-655F-2D974B64E494}"/>
    <pc:docChg chg="modSld">
      <pc:chgData name="Guest User" userId="S::urn:spo:anon#742ba07462f276a9a982f96390961f9c457d757cbab27ceee0bb26831cf7c2e8::" providerId="AD" clId="Web-{B6062C3D-C919-A8A2-655F-2D974B64E494}" dt="2022-07-07T12:21:59.958" v="904" actId="14100"/>
      <pc:docMkLst>
        <pc:docMk/>
      </pc:docMkLst>
      <pc:sldChg chg="addSp delSp modSp modNotes">
        <pc:chgData name="Guest User" userId="S::urn:spo:anon#742ba07462f276a9a982f96390961f9c457d757cbab27ceee0bb26831cf7c2e8::" providerId="AD" clId="Web-{B6062C3D-C919-A8A2-655F-2D974B64E494}" dt="2022-07-07T12:21:59.958" v="904" actId="14100"/>
        <pc:sldMkLst>
          <pc:docMk/>
          <pc:sldMk cId="1949958439" sldId="266"/>
        </pc:sldMkLst>
        <pc:spChg chg="mod">
          <ac:chgData name="Guest User" userId="S::urn:spo:anon#742ba07462f276a9a982f96390961f9c457d757cbab27ceee0bb26831cf7c2e8::" providerId="AD" clId="Web-{B6062C3D-C919-A8A2-655F-2D974B64E494}" dt="2022-07-07T11:45:20.119" v="15" actId="20577"/>
          <ac:spMkLst>
            <pc:docMk/>
            <pc:sldMk cId="1949958439" sldId="266"/>
            <ac:spMk id="3" creationId="{529B6412-D82A-F0DD-41E2-CAD9DBA8D110}"/>
          </ac:spMkLst>
        </pc:spChg>
        <pc:spChg chg="mod">
          <ac:chgData name="Guest User" userId="S::urn:spo:anon#742ba07462f276a9a982f96390961f9c457d757cbab27ceee0bb26831cf7c2e8::" providerId="AD" clId="Web-{B6062C3D-C919-A8A2-655F-2D974B64E494}" dt="2022-07-07T12:14:31.784" v="841"/>
          <ac:spMkLst>
            <pc:docMk/>
            <pc:sldMk cId="1949958439" sldId="266"/>
            <ac:spMk id="6" creationId="{A2BD0446-20D5-3969-AFBE-8054121A4976}"/>
          </ac:spMkLst>
        </pc:spChg>
        <pc:spChg chg="add mod">
          <ac:chgData name="Guest User" userId="S::urn:spo:anon#742ba07462f276a9a982f96390961f9c457d757cbab27ceee0bb26831cf7c2e8::" providerId="AD" clId="Web-{B6062C3D-C919-A8A2-655F-2D974B64E494}" dt="2022-07-07T11:59:18.934" v="623" actId="20577"/>
          <ac:spMkLst>
            <pc:docMk/>
            <pc:sldMk cId="1949958439" sldId="266"/>
            <ac:spMk id="7" creationId="{D39286D0-6EF2-E3CD-3E1B-FAE5137030F2}"/>
          </ac:spMkLst>
        </pc:spChg>
        <pc:spChg chg="add del mod">
          <ac:chgData name="Guest User" userId="S::urn:spo:anon#742ba07462f276a9a982f96390961f9c457d757cbab27ceee0bb26831cf7c2e8::" providerId="AD" clId="Web-{B6062C3D-C919-A8A2-655F-2D974B64E494}" dt="2022-07-07T11:59:26.653" v="628"/>
          <ac:spMkLst>
            <pc:docMk/>
            <pc:sldMk cId="1949958439" sldId="266"/>
            <ac:spMk id="9" creationId="{E10FE036-2C83-1272-7B41-932F6F1659F1}"/>
          </ac:spMkLst>
        </pc:spChg>
        <pc:spChg chg="add del mod">
          <ac:chgData name="Guest User" userId="S::urn:spo:anon#742ba07462f276a9a982f96390961f9c457d757cbab27ceee0bb26831cf7c2e8::" providerId="AD" clId="Web-{B6062C3D-C919-A8A2-655F-2D974B64E494}" dt="2022-07-07T12:08:30.879" v="716"/>
          <ac:spMkLst>
            <pc:docMk/>
            <pc:sldMk cId="1949958439" sldId="266"/>
            <ac:spMk id="13" creationId="{D2A7FA7B-7F11-0A4E-7B36-22A58A42E44B}"/>
          </ac:spMkLst>
        </pc:spChg>
        <pc:spChg chg="add del mod">
          <ac:chgData name="Guest User" userId="S::urn:spo:anon#742ba07462f276a9a982f96390961f9c457d757cbab27ceee0bb26831cf7c2e8::" providerId="AD" clId="Web-{B6062C3D-C919-A8A2-655F-2D974B64E494}" dt="2022-07-07T12:08:02.893" v="715"/>
          <ac:spMkLst>
            <pc:docMk/>
            <pc:sldMk cId="1949958439" sldId="266"/>
            <ac:spMk id="15" creationId="{F5FE643C-0B58-DCE5-52A7-7C16AE5A56B9}"/>
          </ac:spMkLst>
        </pc:spChg>
        <pc:spChg chg="add mod ord">
          <ac:chgData name="Guest User" userId="S::urn:spo:anon#742ba07462f276a9a982f96390961f9c457d757cbab27ceee0bb26831cf7c2e8::" providerId="AD" clId="Web-{B6062C3D-C919-A8A2-655F-2D974B64E494}" dt="2022-07-07T12:10:02.601" v="737" actId="14100"/>
          <ac:spMkLst>
            <pc:docMk/>
            <pc:sldMk cId="1949958439" sldId="266"/>
            <ac:spMk id="19" creationId="{1A394147-8CE1-E1BF-2C4C-7DD767105920}"/>
          </ac:spMkLst>
        </pc:spChg>
        <pc:spChg chg="add mod">
          <ac:chgData name="Guest User" userId="S::urn:spo:anon#742ba07462f276a9a982f96390961f9c457d757cbab27ceee0bb26831cf7c2e8::" providerId="AD" clId="Web-{B6062C3D-C919-A8A2-655F-2D974B64E494}" dt="2022-07-07T12:10:55.509" v="748" actId="14100"/>
          <ac:spMkLst>
            <pc:docMk/>
            <pc:sldMk cId="1949958439" sldId="266"/>
            <ac:spMk id="22" creationId="{E754F812-B403-3367-81E9-4B08E02A2D2E}"/>
          </ac:spMkLst>
        </pc:spChg>
        <pc:spChg chg="add mod">
          <ac:chgData name="Guest User" userId="S::urn:spo:anon#742ba07462f276a9a982f96390961f9c457d757cbab27ceee0bb26831cf7c2e8::" providerId="AD" clId="Web-{B6062C3D-C919-A8A2-655F-2D974B64E494}" dt="2022-07-07T12:21:22.769" v="894" actId="1076"/>
          <ac:spMkLst>
            <pc:docMk/>
            <pc:sldMk cId="1949958439" sldId="266"/>
            <ac:spMk id="24" creationId="{B426F10A-14D5-1F36-8DBE-ADC172EFC520}"/>
          </ac:spMkLst>
        </pc:spChg>
        <pc:spChg chg="add mod">
          <ac:chgData name="Guest User" userId="S::urn:spo:anon#742ba07462f276a9a982f96390961f9c457d757cbab27ceee0bb26831cf7c2e8::" providerId="AD" clId="Web-{B6062C3D-C919-A8A2-655F-2D974B64E494}" dt="2022-07-07T12:21:15.566" v="893" actId="1076"/>
          <ac:spMkLst>
            <pc:docMk/>
            <pc:sldMk cId="1949958439" sldId="266"/>
            <ac:spMk id="25" creationId="{3E3256F5-5F82-A2C0-3151-1E4494D4663E}"/>
          </ac:spMkLst>
        </pc:spChg>
        <pc:spChg chg="add mod">
          <ac:chgData name="Guest User" userId="S::urn:spo:anon#742ba07462f276a9a982f96390961f9c457d757cbab27ceee0bb26831cf7c2e8::" providerId="AD" clId="Web-{B6062C3D-C919-A8A2-655F-2D974B64E494}" dt="2022-07-07T12:15:15.442" v="863" actId="1076"/>
          <ac:spMkLst>
            <pc:docMk/>
            <pc:sldMk cId="1949958439" sldId="266"/>
            <ac:spMk id="26" creationId="{B408D629-19C9-09BA-8577-0A7B459210D0}"/>
          </ac:spMkLst>
        </pc:spChg>
        <pc:spChg chg="mod topLvl">
          <ac:chgData name="Guest User" userId="S::urn:spo:anon#742ba07462f276a9a982f96390961f9c457d757cbab27ceee0bb26831cf7c2e8::" providerId="AD" clId="Web-{B6062C3D-C919-A8A2-655F-2D974B64E494}" dt="2022-07-07T12:21:59.958" v="904" actId="14100"/>
          <ac:spMkLst>
            <pc:docMk/>
            <pc:sldMk cId="1949958439" sldId="266"/>
            <ac:spMk id="33" creationId="{44DD8C03-07E2-148B-8807-8C9327261616}"/>
          </ac:spMkLst>
        </pc:spChg>
        <pc:grpChg chg="add mod">
          <ac:chgData name="Guest User" userId="S::urn:spo:anon#742ba07462f276a9a982f96390961f9c457d757cbab27ceee0bb26831cf7c2e8::" providerId="AD" clId="Web-{B6062C3D-C919-A8A2-655F-2D974B64E494}" dt="2022-07-07T12:09:12.974" v="726" actId="1076"/>
          <ac:grpSpMkLst>
            <pc:docMk/>
            <pc:sldMk cId="1949958439" sldId="266"/>
            <ac:grpSpMk id="18" creationId="{9E8C5534-583D-9253-36F8-8182DD1EC935}"/>
          </ac:grpSpMkLst>
        </pc:grpChg>
        <pc:grpChg chg="add mod">
          <ac:chgData name="Guest User" userId="S::urn:spo:anon#742ba07462f276a9a982f96390961f9c457d757cbab27ceee0bb26831cf7c2e8::" providerId="AD" clId="Web-{B6062C3D-C919-A8A2-655F-2D974B64E494}" dt="2022-07-07T12:21:34.348" v="896" actId="1076"/>
          <ac:grpSpMkLst>
            <pc:docMk/>
            <pc:sldMk cId="1949958439" sldId="266"/>
            <ac:grpSpMk id="20" creationId="{396876B7-84E3-1C43-1980-4E6FE8B03636}"/>
          </ac:grpSpMkLst>
        </pc:grpChg>
        <pc:grpChg chg="add mod">
          <ac:chgData name="Guest User" userId="S::urn:spo:anon#742ba07462f276a9a982f96390961f9c457d757cbab27ceee0bb26831cf7c2e8::" providerId="AD" clId="Web-{B6062C3D-C919-A8A2-655F-2D974B64E494}" dt="2022-07-07T12:14:05.158" v="833" actId="1076"/>
          <ac:grpSpMkLst>
            <pc:docMk/>
            <pc:sldMk cId="1949958439" sldId="266"/>
            <ac:grpSpMk id="23" creationId="{0F6942B2-F661-6A56-9B09-B11B43842615}"/>
          </ac:grpSpMkLst>
        </pc:grpChg>
        <pc:grpChg chg="add del mod">
          <ac:chgData name="Guest User" userId="S::urn:spo:anon#742ba07462f276a9a982f96390961f9c457d757cbab27ceee0bb26831cf7c2e8::" providerId="AD" clId="Web-{B6062C3D-C919-A8A2-655F-2D974B64E494}" dt="2022-07-07T12:21:47.802" v="901"/>
          <ac:grpSpMkLst>
            <pc:docMk/>
            <pc:sldMk cId="1949958439" sldId="266"/>
            <ac:grpSpMk id="32" creationId="{5BF44399-BB3C-236E-D109-017FD912406E}"/>
          </ac:grpSpMkLst>
        </pc:grpChg>
        <pc:picChg chg="add del mod">
          <ac:chgData name="Guest User" userId="S::urn:spo:anon#742ba07462f276a9a982f96390961f9c457d757cbab27ceee0bb26831cf7c2e8::" providerId="AD" clId="Web-{B6062C3D-C919-A8A2-655F-2D974B64E494}" dt="2022-07-07T11:59:29.419" v="630"/>
          <ac:picMkLst>
            <pc:docMk/>
            <pc:sldMk cId="1949958439" sldId="266"/>
            <ac:picMk id="2" creationId="{9301D1B2-C97E-AB81-1A5C-3173B9E2C8D5}"/>
          </ac:picMkLst>
        </pc:picChg>
        <pc:picChg chg="add del mod">
          <ac:chgData name="Guest User" userId="S::urn:spo:anon#742ba07462f276a9a982f96390961f9c457d757cbab27ceee0bb26831cf7c2e8::" providerId="AD" clId="Web-{B6062C3D-C919-A8A2-655F-2D974B64E494}" dt="2022-07-07T11:59:27.935" v="629"/>
          <ac:picMkLst>
            <pc:docMk/>
            <pc:sldMk cId="1949958439" sldId="266"/>
            <ac:picMk id="8" creationId="{33B73C59-23EF-E123-ADDB-14F7277652F1}"/>
          </ac:picMkLst>
        </pc:picChg>
        <pc:picChg chg="add mod ord">
          <ac:chgData name="Guest User" userId="S::urn:spo:anon#742ba07462f276a9a982f96390961f9c457d757cbab27ceee0bb26831cf7c2e8::" providerId="AD" clId="Web-{B6062C3D-C919-A8A2-655F-2D974B64E494}" dt="2022-07-07T12:11:22.417" v="753" actId="1076"/>
          <ac:picMkLst>
            <pc:docMk/>
            <pc:sldMk cId="1949958439" sldId="266"/>
            <ac:picMk id="10" creationId="{810BB17A-CC0E-F3C4-555B-DFB62BD2D924}"/>
          </ac:picMkLst>
        </pc:picChg>
        <pc:picChg chg="add del mod">
          <ac:chgData name="Guest User" userId="S::urn:spo:anon#742ba07462f276a9a982f96390961f9c457d757cbab27ceee0bb26831cf7c2e8::" providerId="AD" clId="Web-{B6062C3D-C919-A8A2-655F-2D974B64E494}" dt="2022-07-07T12:03:03.412" v="639"/>
          <ac:picMkLst>
            <pc:docMk/>
            <pc:sldMk cId="1949958439" sldId="266"/>
            <ac:picMk id="11" creationId="{60ABD47D-A9D2-D882-BB4F-950925B41B89}"/>
          </ac:picMkLst>
        </pc:picChg>
        <pc:picChg chg="add mod ord">
          <ac:chgData name="Guest User" userId="S::urn:spo:anon#742ba07462f276a9a982f96390961f9c457d757cbab27ceee0bb26831cf7c2e8::" providerId="AD" clId="Web-{B6062C3D-C919-A8A2-655F-2D974B64E494}" dt="2022-07-07T12:08:56.661" v="722" actId="1076"/>
          <ac:picMkLst>
            <pc:docMk/>
            <pc:sldMk cId="1949958439" sldId="266"/>
            <ac:picMk id="12" creationId="{8CFDF188-EF44-0A30-2582-C3FF2A467847}"/>
          </ac:picMkLst>
        </pc:picChg>
        <pc:picChg chg="add mod">
          <ac:chgData name="Guest User" userId="S::urn:spo:anon#742ba07462f276a9a982f96390961f9c457d757cbab27ceee0bb26831cf7c2e8::" providerId="AD" clId="Web-{B6062C3D-C919-A8A2-655F-2D974B64E494}" dt="2022-07-07T12:09:06.536" v="724" actId="1076"/>
          <ac:picMkLst>
            <pc:docMk/>
            <pc:sldMk cId="1949958439" sldId="266"/>
            <ac:picMk id="14" creationId="{210A3E74-FAC2-7383-1E17-E909A7FF187F}"/>
          </ac:picMkLst>
        </pc:picChg>
        <pc:picChg chg="add mod">
          <ac:chgData name="Guest User" userId="S::urn:spo:anon#742ba07462f276a9a982f96390961f9c457d757cbab27ceee0bb26831cf7c2e8::" providerId="AD" clId="Web-{B6062C3D-C919-A8A2-655F-2D974B64E494}" dt="2022-07-07T12:09:08.724" v="725" actId="1076"/>
          <ac:picMkLst>
            <pc:docMk/>
            <pc:sldMk cId="1949958439" sldId="266"/>
            <ac:picMk id="16" creationId="{E80B40CD-1C8F-59C2-1FED-35BD871BAA02}"/>
          </ac:picMkLst>
        </pc:picChg>
        <pc:picChg chg="add mod">
          <ac:chgData name="Guest User" userId="S::urn:spo:anon#742ba07462f276a9a982f96390961f9c457d757cbab27ceee0bb26831cf7c2e8::" providerId="AD" clId="Web-{B6062C3D-C919-A8A2-655F-2D974B64E494}" dt="2022-07-07T12:08:37.441" v="719" actId="1076"/>
          <ac:picMkLst>
            <pc:docMk/>
            <pc:sldMk cId="1949958439" sldId="266"/>
            <ac:picMk id="17" creationId="{4035325A-9B7A-4166-2580-EFA5ACBA93E5}"/>
          </ac:picMkLst>
        </pc:picChg>
        <pc:picChg chg="add del mod">
          <ac:chgData name="Guest User" userId="S::urn:spo:anon#742ba07462f276a9a982f96390961f9c457d757cbab27ceee0bb26831cf7c2e8::" providerId="AD" clId="Web-{B6062C3D-C919-A8A2-655F-2D974B64E494}" dt="2022-07-07T12:18:13.527" v="874"/>
          <ac:picMkLst>
            <pc:docMk/>
            <pc:sldMk cId="1949958439" sldId="266"/>
            <ac:picMk id="27" creationId="{17FA6698-6FB6-AF85-2FAE-7AC099DDF0F1}"/>
          </ac:picMkLst>
        </pc:picChg>
        <pc:picChg chg="add mod">
          <ac:chgData name="Guest User" userId="S::urn:spo:anon#742ba07462f276a9a982f96390961f9c457d757cbab27ceee0bb26831cf7c2e8::" providerId="AD" clId="Web-{B6062C3D-C919-A8A2-655F-2D974B64E494}" dt="2022-07-07T12:21:10.488" v="892" actId="1076"/>
          <ac:picMkLst>
            <pc:docMk/>
            <pc:sldMk cId="1949958439" sldId="266"/>
            <ac:picMk id="28" creationId="{46918F27-58A6-F6C6-5301-D7332BDFD419}"/>
          </ac:picMkLst>
        </pc:picChg>
        <pc:picChg chg="add mod">
          <ac:chgData name="Guest User" userId="S::urn:spo:anon#742ba07462f276a9a982f96390961f9c457d757cbab27ceee0bb26831cf7c2e8::" providerId="AD" clId="Web-{B6062C3D-C919-A8A2-655F-2D974B64E494}" dt="2022-07-07T12:21:04.206" v="890" actId="1076"/>
          <ac:picMkLst>
            <pc:docMk/>
            <pc:sldMk cId="1949958439" sldId="266"/>
            <ac:picMk id="29" creationId="{EA4FA944-44E8-FB74-1642-85E6868A409C}"/>
          </ac:picMkLst>
        </pc:picChg>
        <pc:picChg chg="add mod">
          <ac:chgData name="Guest User" userId="S::urn:spo:anon#742ba07462f276a9a982f96390961f9c457d757cbab27ceee0bb26831cf7c2e8::" providerId="AD" clId="Web-{B6062C3D-C919-A8A2-655F-2D974B64E494}" dt="2022-07-07T12:21:07.175" v="891" actId="1076"/>
          <ac:picMkLst>
            <pc:docMk/>
            <pc:sldMk cId="1949958439" sldId="266"/>
            <ac:picMk id="30" creationId="{BA5189B3-A792-70A2-F53B-257E0B0CDB7C}"/>
          </ac:picMkLst>
        </pc:picChg>
        <pc:picChg chg="add del mod">
          <ac:chgData name="Guest User" userId="S::urn:spo:anon#742ba07462f276a9a982f96390961f9c457d757cbab27ceee0bb26831cf7c2e8::" providerId="AD" clId="Web-{B6062C3D-C919-A8A2-655F-2D974B64E494}" dt="2022-07-07T12:21:41.489" v="898"/>
          <ac:picMkLst>
            <pc:docMk/>
            <pc:sldMk cId="1949958439" sldId="266"/>
            <ac:picMk id="31" creationId="{C89B7A82-7276-91F2-B6FE-04E7B13089DB}"/>
          </ac:picMkLst>
        </pc:picChg>
        <pc:picChg chg="del topLvl">
          <ac:chgData name="Guest User" userId="S::urn:spo:anon#742ba07462f276a9a982f96390961f9c457d757cbab27ceee0bb26831cf7c2e8::" providerId="AD" clId="Web-{B6062C3D-C919-A8A2-655F-2D974B64E494}" dt="2022-07-07T12:21:47.802" v="901"/>
          <ac:picMkLst>
            <pc:docMk/>
            <pc:sldMk cId="1949958439" sldId="266"/>
            <ac:picMk id="34" creationId="{5DB97C71-C6B4-ADB8-038D-85D1E458A77A}"/>
          </ac:picMkLst>
        </pc:picChg>
      </pc:sldChg>
    </pc:docChg>
  </pc:docChgLst>
  <pc:docChgLst>
    <pc:chgData name="Guest User" userId="S::urn:spo:anon#742ba07462f276a9a982f96390961f9c457d757cbab27ceee0bb26831cf7c2e8::" providerId="AD" clId="Web-{3FA2E4E1-C691-6644-8E7B-7E2BD13AEB6F}"/>
    <pc:docChg chg="addSld modSld">
      <pc:chgData name="Guest User" userId="S::urn:spo:anon#742ba07462f276a9a982f96390961f9c457d757cbab27ceee0bb26831cf7c2e8::" providerId="AD" clId="Web-{3FA2E4E1-C691-6644-8E7B-7E2BD13AEB6F}" dt="2022-07-07T11:02:47.085" v="19" actId="20577"/>
      <pc:docMkLst>
        <pc:docMk/>
      </pc:docMkLst>
      <pc:sldChg chg="modSp">
        <pc:chgData name="Guest User" userId="S::urn:spo:anon#742ba07462f276a9a982f96390961f9c457d757cbab27ceee0bb26831cf7c2e8::" providerId="AD" clId="Web-{3FA2E4E1-C691-6644-8E7B-7E2BD13AEB6F}" dt="2022-07-07T11:02:22.100" v="9" actId="20577"/>
        <pc:sldMkLst>
          <pc:docMk/>
          <pc:sldMk cId="3154262047" sldId="259"/>
        </pc:sldMkLst>
        <pc:spChg chg="mod">
          <ac:chgData name="Guest User" userId="S::urn:spo:anon#742ba07462f276a9a982f96390961f9c457d757cbab27ceee0bb26831cf7c2e8::" providerId="AD" clId="Web-{3FA2E4E1-C691-6644-8E7B-7E2BD13AEB6F}" dt="2022-07-07T11:02:22.100" v="9" actId="20577"/>
          <ac:spMkLst>
            <pc:docMk/>
            <pc:sldMk cId="3154262047" sldId="259"/>
            <ac:spMk id="6" creationId="{25B85030-DFC1-4C9E-0168-30047C772931}"/>
          </ac:spMkLst>
        </pc:spChg>
      </pc:sldChg>
      <pc:sldChg chg="modSp">
        <pc:chgData name="Guest User" userId="S::urn:spo:anon#742ba07462f276a9a982f96390961f9c457d757cbab27ceee0bb26831cf7c2e8::" providerId="AD" clId="Web-{3FA2E4E1-C691-6644-8E7B-7E2BD13AEB6F}" dt="2022-07-07T11:01:27.817" v="0" actId="20577"/>
        <pc:sldMkLst>
          <pc:docMk/>
          <pc:sldMk cId="1173772355" sldId="260"/>
        </pc:sldMkLst>
        <pc:spChg chg="mod">
          <ac:chgData name="Guest User" userId="S::urn:spo:anon#742ba07462f276a9a982f96390961f9c457d757cbab27ceee0bb26831cf7c2e8::" providerId="AD" clId="Web-{3FA2E4E1-C691-6644-8E7B-7E2BD13AEB6F}" dt="2022-07-07T11:01:27.817" v="0" actId="20577"/>
          <ac:spMkLst>
            <pc:docMk/>
            <pc:sldMk cId="1173772355" sldId="260"/>
            <ac:spMk id="3" creationId="{529B6412-D82A-F0DD-41E2-CAD9DBA8D110}"/>
          </ac:spMkLst>
        </pc:spChg>
      </pc:sldChg>
      <pc:sldChg chg="modSp">
        <pc:chgData name="Guest User" userId="S::urn:spo:anon#742ba07462f276a9a982f96390961f9c457d757cbab27ceee0bb26831cf7c2e8::" providerId="AD" clId="Web-{3FA2E4E1-C691-6644-8E7B-7E2BD13AEB6F}" dt="2022-07-07T11:02:47.085" v="19" actId="20577"/>
        <pc:sldMkLst>
          <pc:docMk/>
          <pc:sldMk cId="2517206763" sldId="261"/>
        </pc:sldMkLst>
        <pc:spChg chg="mod">
          <ac:chgData name="Guest User" userId="S::urn:spo:anon#742ba07462f276a9a982f96390961f9c457d757cbab27ceee0bb26831cf7c2e8::" providerId="AD" clId="Web-{3FA2E4E1-C691-6644-8E7B-7E2BD13AEB6F}" dt="2022-07-07T11:02:47.085" v="19" actId="20577"/>
          <ac:spMkLst>
            <pc:docMk/>
            <pc:sldMk cId="2517206763" sldId="261"/>
            <ac:spMk id="3" creationId="{529B6412-D82A-F0DD-41E2-CAD9DBA8D110}"/>
          </ac:spMkLst>
        </pc:spChg>
      </pc:sldChg>
      <pc:sldChg chg="add replId">
        <pc:chgData name="Guest User" userId="S::urn:spo:anon#742ba07462f276a9a982f96390961f9c457d757cbab27ceee0bb26831cf7c2e8::" providerId="AD" clId="Web-{3FA2E4E1-C691-6644-8E7B-7E2BD13AEB6F}" dt="2022-07-07T11:02:30.288" v="10"/>
        <pc:sldMkLst>
          <pc:docMk/>
          <pc:sldMk cId="103331589" sldId="268"/>
        </pc:sldMkLst>
      </pc:sldChg>
    </pc:docChg>
  </pc:docChgLst>
  <pc:docChgLst>
    <pc:chgData name="Guest User" userId="S::urn:spo:anon#742ba07462f276a9a982f96390961f9c457d757cbab27ceee0bb26831cf7c2e8::" providerId="AD" clId="Web-{94AA2956-BFD4-DF90-0819-88C67985A5BD}"/>
    <pc:docChg chg="addSld modSld">
      <pc:chgData name="Guest User" userId="S::urn:spo:anon#742ba07462f276a9a982f96390961f9c457d757cbab27ceee0bb26831cf7c2e8::" providerId="AD" clId="Web-{94AA2956-BFD4-DF90-0819-88C67985A5BD}" dt="2022-07-07T14:54:33.994" v="2119" actId="1076"/>
      <pc:docMkLst>
        <pc:docMk/>
      </pc:docMkLst>
      <pc:sldChg chg="modSp">
        <pc:chgData name="Guest User" userId="S::urn:spo:anon#742ba07462f276a9a982f96390961f9c457d757cbab27ceee0bb26831cf7c2e8::" providerId="AD" clId="Web-{94AA2956-BFD4-DF90-0819-88C67985A5BD}" dt="2022-07-07T12:55:01.901" v="65" actId="20577"/>
        <pc:sldMkLst>
          <pc:docMk/>
          <pc:sldMk cId="1668616126" sldId="258"/>
        </pc:sldMkLst>
        <pc:spChg chg="mod">
          <ac:chgData name="Guest User" userId="S::urn:spo:anon#742ba07462f276a9a982f96390961f9c457d757cbab27ceee0bb26831cf7c2e8::" providerId="AD" clId="Web-{94AA2956-BFD4-DF90-0819-88C67985A5BD}" dt="2022-07-07T12:55:01.901" v="65" actId="20577"/>
          <ac:spMkLst>
            <pc:docMk/>
            <pc:sldMk cId="1668616126" sldId="258"/>
            <ac:spMk id="12" creationId="{C4151D5C-3F00-8EF1-29AB-1615AD1E8D49}"/>
          </ac:spMkLst>
        </pc:spChg>
      </pc:sldChg>
      <pc:sldChg chg="addSp modSp addAnim modAnim">
        <pc:chgData name="Guest User" userId="S::urn:spo:anon#742ba07462f276a9a982f96390961f9c457d757cbab27ceee0bb26831cf7c2e8::" providerId="AD" clId="Web-{94AA2956-BFD4-DF90-0819-88C67985A5BD}" dt="2022-07-07T13:03:00.085" v="74" actId="1076"/>
        <pc:sldMkLst>
          <pc:docMk/>
          <pc:sldMk cId="1949958439" sldId="266"/>
        </pc:sldMkLst>
        <pc:spChg chg="mod">
          <ac:chgData name="Guest User" userId="S::urn:spo:anon#742ba07462f276a9a982f96390961f9c457d757cbab27ceee0bb26831cf7c2e8::" providerId="AD" clId="Web-{94AA2956-BFD4-DF90-0819-88C67985A5BD}" dt="2022-07-07T12:30:49.237" v="24" actId="20577"/>
          <ac:spMkLst>
            <pc:docMk/>
            <pc:sldMk cId="1949958439" sldId="266"/>
            <ac:spMk id="24" creationId="{B426F10A-14D5-1F36-8DBE-ADC172EFC520}"/>
          </ac:spMkLst>
        </pc:spChg>
        <pc:spChg chg="mod">
          <ac:chgData name="Guest User" userId="S::urn:spo:anon#742ba07462f276a9a982f96390961f9c457d757cbab27ceee0bb26831cf7c2e8::" providerId="AD" clId="Web-{94AA2956-BFD4-DF90-0819-88C67985A5BD}" dt="2022-07-07T13:02:40.975" v="72" actId="1076"/>
          <ac:spMkLst>
            <pc:docMk/>
            <pc:sldMk cId="1949958439" sldId="266"/>
            <ac:spMk id="25" creationId="{3E3256F5-5F82-A2C0-3151-1E4494D4663E}"/>
          </ac:spMkLst>
        </pc:spChg>
        <pc:spChg chg="mod">
          <ac:chgData name="Guest User" userId="S::urn:spo:anon#742ba07462f276a9a982f96390961f9c457d757cbab27ceee0bb26831cf7c2e8::" providerId="AD" clId="Web-{94AA2956-BFD4-DF90-0819-88C67985A5BD}" dt="2022-07-07T12:30:40.330" v="20" actId="20577"/>
          <ac:spMkLst>
            <pc:docMk/>
            <pc:sldMk cId="1949958439" sldId="266"/>
            <ac:spMk id="26" creationId="{B408D629-19C9-09BA-8577-0A7B459210D0}"/>
          </ac:spMkLst>
        </pc:spChg>
        <pc:spChg chg="mod ord">
          <ac:chgData name="Guest User" userId="S::urn:spo:anon#742ba07462f276a9a982f96390961f9c457d757cbab27ceee0bb26831cf7c2e8::" providerId="AD" clId="Web-{94AA2956-BFD4-DF90-0819-88C67985A5BD}" dt="2022-07-07T12:23:08.022" v="6" actId="14100"/>
          <ac:spMkLst>
            <pc:docMk/>
            <pc:sldMk cId="1949958439" sldId="266"/>
            <ac:spMk id="33" creationId="{44DD8C03-07E2-148B-8807-8C9327261616}"/>
          </ac:spMkLst>
        </pc:spChg>
        <pc:grpChg chg="add">
          <ac:chgData name="Guest User" userId="S::urn:spo:anon#742ba07462f276a9a982f96390961f9c457d757cbab27ceee0bb26831cf7c2e8::" providerId="AD" clId="Web-{94AA2956-BFD4-DF90-0819-88C67985A5BD}" dt="2022-07-07T12:28:07.352" v="17"/>
          <ac:grpSpMkLst>
            <pc:docMk/>
            <pc:sldMk cId="1949958439" sldId="266"/>
            <ac:grpSpMk id="2" creationId="{4DD9BE21-C613-B6DE-1D51-49FB71066BC9}"/>
          </ac:grpSpMkLst>
        </pc:grpChg>
        <pc:grpChg chg="mod">
          <ac:chgData name="Guest User" userId="S::urn:spo:anon#742ba07462f276a9a982f96390961f9c457d757cbab27ceee0bb26831cf7c2e8::" providerId="AD" clId="Web-{94AA2956-BFD4-DF90-0819-88C67985A5BD}" dt="2022-07-07T12:23:27.914" v="10" actId="1076"/>
          <ac:grpSpMkLst>
            <pc:docMk/>
            <pc:sldMk cId="1949958439" sldId="266"/>
            <ac:grpSpMk id="20" creationId="{396876B7-84E3-1C43-1980-4E6FE8B03636}"/>
          </ac:grpSpMkLst>
        </pc:grpChg>
        <pc:grpChg chg="mod">
          <ac:chgData name="Guest User" userId="S::urn:spo:anon#742ba07462f276a9a982f96390961f9c457d757cbab27ceee0bb26831cf7c2e8::" providerId="AD" clId="Web-{94AA2956-BFD4-DF90-0819-88C67985A5BD}" dt="2022-07-07T12:23:15.367" v="8" actId="1076"/>
          <ac:grpSpMkLst>
            <pc:docMk/>
            <pc:sldMk cId="1949958439" sldId="266"/>
            <ac:grpSpMk id="23" creationId="{0F6942B2-F661-6A56-9B09-B11B43842615}"/>
          </ac:grpSpMkLst>
        </pc:grpChg>
        <pc:picChg chg="mod">
          <ac:chgData name="Guest User" userId="S::urn:spo:anon#742ba07462f276a9a982f96390961f9c457d757cbab27ceee0bb26831cf7c2e8::" providerId="AD" clId="Web-{94AA2956-BFD4-DF90-0819-88C67985A5BD}" dt="2022-07-07T12:30:24.548" v="18" actId="1076"/>
          <ac:picMkLst>
            <pc:docMk/>
            <pc:sldMk cId="1949958439" sldId="266"/>
            <ac:picMk id="28" creationId="{46918F27-58A6-F6C6-5301-D7332BDFD419}"/>
          </ac:picMkLst>
        </pc:picChg>
        <pc:picChg chg="mod">
          <ac:chgData name="Guest User" userId="S::urn:spo:anon#742ba07462f276a9a982f96390961f9c457d757cbab27ceee0bb26831cf7c2e8::" providerId="AD" clId="Web-{94AA2956-BFD4-DF90-0819-88C67985A5BD}" dt="2022-07-07T13:03:00.085" v="74" actId="1076"/>
          <ac:picMkLst>
            <pc:docMk/>
            <pc:sldMk cId="1949958439" sldId="266"/>
            <ac:picMk id="29" creationId="{EA4FA944-44E8-FB74-1642-85E6868A409C}"/>
          </ac:picMkLst>
        </pc:picChg>
        <pc:picChg chg="mod">
          <ac:chgData name="Guest User" userId="S::urn:spo:anon#742ba07462f276a9a982f96390961f9c457d757cbab27ceee0bb26831cf7c2e8::" providerId="AD" clId="Web-{94AA2956-BFD4-DF90-0819-88C67985A5BD}" dt="2022-07-07T13:02:50.694" v="73" actId="1076"/>
          <ac:picMkLst>
            <pc:docMk/>
            <pc:sldMk cId="1949958439" sldId="266"/>
            <ac:picMk id="30" creationId="{BA5189B3-A792-70A2-F53B-257E0B0CDB7C}"/>
          </ac:picMkLst>
        </pc:picChg>
      </pc:sldChg>
      <pc:sldChg chg="modSp">
        <pc:chgData name="Guest User" userId="S::urn:spo:anon#742ba07462f276a9a982f96390961f9c457d757cbab27ceee0bb26831cf7c2e8::" providerId="AD" clId="Web-{94AA2956-BFD4-DF90-0819-88C67985A5BD}" dt="2022-07-07T13:01:51.550" v="67" actId="20577"/>
        <pc:sldMkLst>
          <pc:docMk/>
          <pc:sldMk cId="1138416802" sldId="270"/>
        </pc:sldMkLst>
        <pc:spChg chg="mod">
          <ac:chgData name="Guest User" userId="S::urn:spo:anon#742ba07462f276a9a982f96390961f9c457d757cbab27ceee0bb26831cf7c2e8::" providerId="AD" clId="Web-{94AA2956-BFD4-DF90-0819-88C67985A5BD}" dt="2022-07-07T13:01:51.550" v="67" actId="20577"/>
          <ac:spMkLst>
            <pc:docMk/>
            <pc:sldMk cId="1138416802" sldId="270"/>
            <ac:spMk id="3" creationId="{529B6412-D82A-F0DD-41E2-CAD9DBA8D110}"/>
          </ac:spMkLst>
        </pc:spChg>
      </pc:sldChg>
      <pc:sldChg chg="addSp delSp modSp modNotes">
        <pc:chgData name="Guest User" userId="S::urn:spo:anon#742ba07462f276a9a982f96390961f9c457d757cbab27ceee0bb26831cf7c2e8::" providerId="AD" clId="Web-{94AA2956-BFD4-DF90-0819-88C67985A5BD}" dt="2022-07-07T14:38:47.126" v="1909" actId="14100"/>
        <pc:sldMkLst>
          <pc:docMk/>
          <pc:sldMk cId="3343578810" sldId="271"/>
        </pc:sldMkLst>
        <pc:spChg chg="del">
          <ac:chgData name="Guest User" userId="S::urn:spo:anon#742ba07462f276a9a982f96390961f9c457d757cbab27ceee0bb26831cf7c2e8::" providerId="AD" clId="Web-{94AA2956-BFD4-DF90-0819-88C67985A5BD}" dt="2022-07-07T13:42:42.631" v="496"/>
          <ac:spMkLst>
            <pc:docMk/>
            <pc:sldMk cId="3343578810" sldId="271"/>
            <ac:spMk id="2" creationId="{4F4CB205-1DDB-8479-289F-574767EF3AE1}"/>
          </ac:spMkLst>
        </pc:spChg>
        <pc:spChg chg="mod">
          <ac:chgData name="Guest User" userId="S::urn:spo:anon#742ba07462f276a9a982f96390961f9c457d757cbab27ceee0bb26831cf7c2e8::" providerId="AD" clId="Web-{94AA2956-BFD4-DF90-0819-88C67985A5BD}" dt="2022-07-07T14:12:24.564" v="995" actId="20577"/>
          <ac:spMkLst>
            <pc:docMk/>
            <pc:sldMk cId="3343578810" sldId="271"/>
            <ac:spMk id="3" creationId="{529B6412-D82A-F0DD-41E2-CAD9DBA8D110}"/>
          </ac:spMkLst>
        </pc:spChg>
        <pc:spChg chg="mod">
          <ac:chgData name="Guest User" userId="S::urn:spo:anon#742ba07462f276a9a982f96390961f9c457d757cbab27ceee0bb26831cf7c2e8::" providerId="AD" clId="Web-{94AA2956-BFD4-DF90-0819-88C67985A5BD}" dt="2022-07-07T13:52:06.133" v="614"/>
          <ac:spMkLst>
            <pc:docMk/>
            <pc:sldMk cId="3343578810" sldId="271"/>
            <ac:spMk id="7" creationId="{2BD216C8-BB9B-F046-AA40-A1D75C503A88}"/>
          </ac:spMkLst>
        </pc:spChg>
        <pc:spChg chg="add mod ord">
          <ac:chgData name="Guest User" userId="S::urn:spo:anon#742ba07462f276a9a982f96390961f9c457d757cbab27ceee0bb26831cf7c2e8::" providerId="AD" clId="Web-{94AA2956-BFD4-DF90-0819-88C67985A5BD}" dt="2022-07-07T14:12:10.860" v="988" actId="1076"/>
          <ac:spMkLst>
            <pc:docMk/>
            <pc:sldMk cId="3343578810" sldId="271"/>
            <ac:spMk id="21" creationId="{97296957-1DA6-8064-EA84-048A7B651155}"/>
          </ac:spMkLst>
        </pc:spChg>
        <pc:spChg chg="add mod">
          <ac:chgData name="Guest User" userId="S::urn:spo:anon#742ba07462f276a9a982f96390961f9c457d757cbab27ceee0bb26831cf7c2e8::" providerId="AD" clId="Web-{94AA2956-BFD4-DF90-0819-88C67985A5BD}" dt="2022-07-07T14:12:10.876" v="989" actId="1076"/>
          <ac:spMkLst>
            <pc:docMk/>
            <pc:sldMk cId="3343578810" sldId="271"/>
            <ac:spMk id="22" creationId="{8BD9054E-DA98-6635-9199-46EE4836B857}"/>
          </ac:spMkLst>
        </pc:spChg>
        <pc:spChg chg="add mod">
          <ac:chgData name="Guest User" userId="S::urn:spo:anon#742ba07462f276a9a982f96390961f9c457d757cbab27ceee0bb26831cf7c2e8::" providerId="AD" clId="Web-{94AA2956-BFD4-DF90-0819-88C67985A5BD}" dt="2022-07-07T14:32:51.449" v="1714" actId="1076"/>
          <ac:spMkLst>
            <pc:docMk/>
            <pc:sldMk cId="3343578810" sldId="271"/>
            <ac:spMk id="25" creationId="{364439DC-E280-319B-795F-8FCAE7630C29}"/>
          </ac:spMkLst>
        </pc:spChg>
        <pc:spChg chg="add del mod">
          <ac:chgData name="Guest User" userId="S::urn:spo:anon#742ba07462f276a9a982f96390961f9c457d757cbab27ceee0bb26831cf7c2e8::" providerId="AD" clId="Web-{94AA2956-BFD4-DF90-0819-88C67985A5BD}" dt="2022-07-07T14:32:34.026" v="1708"/>
          <ac:spMkLst>
            <pc:docMk/>
            <pc:sldMk cId="3343578810" sldId="271"/>
            <ac:spMk id="26" creationId="{36E0BC17-31B7-6155-33CD-288AED54FBB7}"/>
          </ac:spMkLst>
        </pc:spChg>
        <pc:spChg chg="add mod">
          <ac:chgData name="Guest User" userId="S::urn:spo:anon#742ba07462f276a9a982f96390961f9c457d757cbab27ceee0bb26831cf7c2e8::" providerId="AD" clId="Web-{94AA2956-BFD4-DF90-0819-88C67985A5BD}" dt="2022-07-07T14:32:51.480" v="1716" actId="1076"/>
          <ac:spMkLst>
            <pc:docMk/>
            <pc:sldMk cId="3343578810" sldId="271"/>
            <ac:spMk id="28" creationId="{A8C0167A-F721-17F5-3B86-67FB9D9C1021}"/>
          </ac:spMkLst>
        </pc:spChg>
        <pc:spChg chg="mod">
          <ac:chgData name="Guest User" userId="S::urn:spo:anon#742ba07462f276a9a982f96390961f9c457d757cbab27ceee0bb26831cf7c2e8::" providerId="AD" clId="Web-{94AA2956-BFD4-DF90-0819-88C67985A5BD}" dt="2022-07-07T14:12:01.829" v="986" actId="1076"/>
          <ac:spMkLst>
            <pc:docMk/>
            <pc:sldMk cId="3343578810" sldId="271"/>
            <ac:spMk id="30" creationId="{C9E9CF2C-3AA2-85C4-F015-3C67F85F55D3}"/>
          </ac:spMkLst>
        </pc:spChg>
        <pc:spChg chg="mod">
          <ac:chgData name="Guest User" userId="S::urn:spo:anon#742ba07462f276a9a982f96390961f9c457d757cbab27ceee0bb26831cf7c2e8::" providerId="AD" clId="Web-{94AA2956-BFD4-DF90-0819-88C67985A5BD}" dt="2022-07-07T14:38:47.126" v="1909" actId="14100"/>
          <ac:spMkLst>
            <pc:docMk/>
            <pc:sldMk cId="3343578810" sldId="271"/>
            <ac:spMk id="31" creationId="{24DBAF89-AC17-D0CB-7A61-55AFBBCB5A22}"/>
          </ac:spMkLst>
        </pc:spChg>
        <pc:spChg chg="add mod">
          <ac:chgData name="Guest User" userId="S::urn:spo:anon#742ba07462f276a9a982f96390961f9c457d757cbab27ceee0bb26831cf7c2e8::" providerId="AD" clId="Web-{94AA2956-BFD4-DF90-0819-88C67985A5BD}" dt="2022-07-07T14:08:17.722" v="931" actId="1076"/>
          <ac:spMkLst>
            <pc:docMk/>
            <pc:sldMk cId="3343578810" sldId="271"/>
            <ac:spMk id="32" creationId="{7F567330-4797-7583-4C05-1AFD13005876}"/>
          </ac:spMkLst>
        </pc:spChg>
        <pc:spChg chg="add mod topLvl">
          <ac:chgData name="Guest User" userId="S::urn:spo:anon#742ba07462f276a9a982f96390961f9c457d757cbab27ceee0bb26831cf7c2e8::" providerId="AD" clId="Web-{94AA2956-BFD4-DF90-0819-88C67985A5BD}" dt="2022-07-07T13:56:43.759" v="660"/>
          <ac:spMkLst>
            <pc:docMk/>
            <pc:sldMk cId="3343578810" sldId="271"/>
            <ac:spMk id="34" creationId="{E2F2703E-CAB4-BE78-8FF5-DC3312C03E92}"/>
          </ac:spMkLst>
        </pc:spChg>
        <pc:spChg chg="add del mod">
          <ac:chgData name="Guest User" userId="S::urn:spo:anon#742ba07462f276a9a982f96390961f9c457d757cbab27ceee0bb26831cf7c2e8::" providerId="AD" clId="Web-{94AA2956-BFD4-DF90-0819-88C67985A5BD}" dt="2022-07-07T14:36:21.415" v="1819"/>
          <ac:spMkLst>
            <pc:docMk/>
            <pc:sldMk cId="3343578810" sldId="271"/>
            <ac:spMk id="39" creationId="{51CCBB60-FC21-37A5-1F45-441F92A1693C}"/>
          </ac:spMkLst>
        </pc:spChg>
        <pc:spChg chg="add mod">
          <ac:chgData name="Guest User" userId="S::urn:spo:anon#742ba07462f276a9a982f96390961f9c457d757cbab27ceee0bb26831cf7c2e8::" providerId="AD" clId="Web-{94AA2956-BFD4-DF90-0819-88C67985A5BD}" dt="2022-07-07T14:17:13.222" v="1216" actId="1076"/>
          <ac:spMkLst>
            <pc:docMk/>
            <pc:sldMk cId="3343578810" sldId="271"/>
            <ac:spMk id="42" creationId="{30E88114-30A2-67EB-64F5-ECA961899F68}"/>
          </ac:spMkLst>
        </pc:spChg>
        <pc:spChg chg="add mod">
          <ac:chgData name="Guest User" userId="S::urn:spo:anon#742ba07462f276a9a982f96390961f9c457d757cbab27ceee0bb26831cf7c2e8::" providerId="AD" clId="Web-{94AA2956-BFD4-DF90-0819-88C67985A5BD}" dt="2022-07-07T14:09:08.990" v="982" actId="14100"/>
          <ac:spMkLst>
            <pc:docMk/>
            <pc:sldMk cId="3343578810" sldId="271"/>
            <ac:spMk id="44" creationId="{28B5376D-CD4D-59C9-8348-E7C7B6EBBB49}"/>
          </ac:spMkLst>
        </pc:spChg>
        <pc:spChg chg="add mod">
          <ac:chgData name="Guest User" userId="S::urn:spo:anon#742ba07462f276a9a982f96390961f9c457d757cbab27ceee0bb26831cf7c2e8::" providerId="AD" clId="Web-{94AA2956-BFD4-DF90-0819-88C67985A5BD}" dt="2022-07-07T14:33:06.872" v="1721" actId="1076"/>
          <ac:spMkLst>
            <pc:docMk/>
            <pc:sldMk cId="3343578810" sldId="271"/>
            <ac:spMk id="46" creationId="{11A88396-4ACD-4039-7BFD-31A96172AA87}"/>
          </ac:spMkLst>
        </pc:spChg>
        <pc:grpChg chg="add mod ord">
          <ac:chgData name="Guest User" userId="S::urn:spo:anon#742ba07462f276a9a982f96390961f9c457d757cbab27ceee0bb26831cf7c2e8::" providerId="AD" clId="Web-{94AA2956-BFD4-DF90-0819-88C67985A5BD}" dt="2022-07-07T14:09:03.881" v="980" actId="1076"/>
          <ac:grpSpMkLst>
            <pc:docMk/>
            <pc:sldMk cId="3343578810" sldId="271"/>
            <ac:grpSpMk id="17" creationId="{85DCEDAF-53CA-C0A7-3EE0-19B603CBF9A3}"/>
          </ac:grpSpMkLst>
        </pc:grpChg>
        <pc:grpChg chg="add mod">
          <ac:chgData name="Guest User" userId="S::urn:spo:anon#742ba07462f276a9a982f96390961f9c457d757cbab27ceee0bb26831cf7c2e8::" providerId="AD" clId="Web-{94AA2956-BFD4-DF90-0819-88C67985A5BD}" dt="2022-07-07T14:09:43.586" v="985" actId="14100"/>
          <ac:grpSpMkLst>
            <pc:docMk/>
            <pc:sldMk cId="3343578810" sldId="271"/>
            <ac:grpSpMk id="23" creationId="{7110449E-EDEE-E07A-0026-4933C4563C5F}"/>
          </ac:grpSpMkLst>
        </pc:grpChg>
        <pc:grpChg chg="add mod">
          <ac:chgData name="Guest User" userId="S::urn:spo:anon#742ba07462f276a9a982f96390961f9c457d757cbab27ceee0bb26831cf7c2e8::" providerId="AD" clId="Web-{94AA2956-BFD4-DF90-0819-88C67985A5BD}" dt="2022-07-07T14:06:36.497" v="887" actId="14100"/>
          <ac:grpSpMkLst>
            <pc:docMk/>
            <pc:sldMk cId="3343578810" sldId="271"/>
            <ac:grpSpMk id="29" creationId="{5A942A9B-CF66-76CF-36CE-5C307A2AF56F}"/>
          </ac:grpSpMkLst>
        </pc:grpChg>
        <pc:grpChg chg="add del mod">
          <ac:chgData name="Guest User" userId="S::urn:spo:anon#742ba07462f276a9a982f96390961f9c457d757cbab27ceee0bb26831cf7c2e8::" providerId="AD" clId="Web-{94AA2956-BFD4-DF90-0819-88C67985A5BD}" dt="2022-07-07T13:56:43.759" v="660"/>
          <ac:grpSpMkLst>
            <pc:docMk/>
            <pc:sldMk cId="3343578810" sldId="271"/>
            <ac:grpSpMk id="35" creationId="{B0AC5F0E-38F9-67EB-EF68-B7616D7B8598}"/>
          </ac:grpSpMkLst>
        </pc:grpChg>
        <pc:grpChg chg="add mod">
          <ac:chgData name="Guest User" userId="S::urn:spo:anon#742ba07462f276a9a982f96390961f9c457d757cbab27ceee0bb26831cf7c2e8::" providerId="AD" clId="Web-{94AA2956-BFD4-DF90-0819-88C67985A5BD}" dt="2022-07-07T14:08:13.190" v="930" actId="1076"/>
          <ac:grpSpMkLst>
            <pc:docMk/>
            <pc:sldMk cId="3343578810" sldId="271"/>
            <ac:grpSpMk id="38" creationId="{2DE4EE59-9503-0C93-EC00-D5F1B1587CC3}"/>
          </ac:grpSpMkLst>
        </pc:grpChg>
        <pc:grpChg chg="add mod">
          <ac:chgData name="Guest User" userId="S::urn:spo:anon#742ba07462f276a9a982f96390961f9c457d757cbab27ceee0bb26831cf7c2e8::" providerId="AD" clId="Web-{94AA2956-BFD4-DF90-0819-88C67985A5BD}" dt="2022-07-07T14:33:13.185" v="1722" actId="1076"/>
          <ac:grpSpMkLst>
            <pc:docMk/>
            <pc:sldMk cId="3343578810" sldId="271"/>
            <ac:grpSpMk id="43" creationId="{71DDA942-C436-C301-3D03-E1F5D86C0ECB}"/>
          </ac:grpSpMkLst>
        </pc:grpChg>
        <pc:picChg chg="add del mod ord">
          <ac:chgData name="Guest User" userId="S::urn:spo:anon#742ba07462f276a9a982f96390961f9c457d757cbab27ceee0bb26831cf7c2e8::" providerId="AD" clId="Web-{94AA2956-BFD4-DF90-0819-88C67985A5BD}" dt="2022-07-07T13:55:37.068" v="651"/>
          <ac:picMkLst>
            <pc:docMk/>
            <pc:sldMk cId="3343578810" sldId="271"/>
            <ac:picMk id="8" creationId="{DAEE449F-6E9B-4002-1D49-92A38D4BBF94}"/>
          </ac:picMkLst>
        </pc:picChg>
        <pc:picChg chg="add del mod ord">
          <ac:chgData name="Guest User" userId="S::urn:spo:anon#742ba07462f276a9a982f96390961f9c457d757cbab27ceee0bb26831cf7c2e8::" providerId="AD" clId="Web-{94AA2956-BFD4-DF90-0819-88C67985A5BD}" dt="2022-07-07T14:32:34.026" v="1709"/>
          <ac:picMkLst>
            <pc:docMk/>
            <pc:sldMk cId="3343578810" sldId="271"/>
            <ac:picMk id="9" creationId="{3521D980-9CDC-CA8D-EA77-1FF4FEC7AAA2}"/>
          </ac:picMkLst>
        </pc:picChg>
        <pc:picChg chg="add del mod">
          <ac:chgData name="Guest User" userId="S::urn:spo:anon#742ba07462f276a9a982f96390961f9c457d757cbab27ceee0bb26831cf7c2e8::" providerId="AD" clId="Web-{94AA2956-BFD4-DF90-0819-88C67985A5BD}" dt="2022-07-07T14:36:15.305" v="1814"/>
          <ac:picMkLst>
            <pc:docMk/>
            <pc:sldMk cId="3343578810" sldId="271"/>
            <ac:picMk id="11" creationId="{4CAF4426-ED75-B0E4-0C21-6D3421CA875D}"/>
          </ac:picMkLst>
        </pc:picChg>
        <pc:picChg chg="add del mod ord">
          <ac:chgData name="Guest User" userId="S::urn:spo:anon#742ba07462f276a9a982f96390961f9c457d757cbab27ceee0bb26831cf7c2e8::" providerId="AD" clId="Web-{94AA2956-BFD4-DF90-0819-88C67985A5BD}" dt="2022-07-07T14:36:20.039" v="1818"/>
          <ac:picMkLst>
            <pc:docMk/>
            <pc:sldMk cId="3343578810" sldId="271"/>
            <ac:picMk id="12" creationId="{8E59D6BF-D510-C03C-C371-1DDA328C625F}"/>
          </ac:picMkLst>
        </pc:picChg>
        <pc:picChg chg="add del mod">
          <ac:chgData name="Guest User" userId="S::urn:spo:anon#742ba07462f276a9a982f96390961f9c457d757cbab27ceee0bb26831cf7c2e8::" providerId="AD" clId="Web-{94AA2956-BFD4-DF90-0819-88C67985A5BD}" dt="2022-07-07T14:36:17.883" v="1816"/>
          <ac:picMkLst>
            <pc:docMk/>
            <pc:sldMk cId="3343578810" sldId="271"/>
            <ac:picMk id="13" creationId="{DE11AFAD-6757-D316-7560-979A78D6F2AF}"/>
          </ac:picMkLst>
        </pc:picChg>
        <pc:picChg chg="add del mod">
          <ac:chgData name="Guest User" userId="S::urn:spo:anon#742ba07462f276a9a982f96390961f9c457d757cbab27ceee0bb26831cf7c2e8::" providerId="AD" clId="Web-{94AA2956-BFD4-DF90-0819-88C67985A5BD}" dt="2022-07-07T13:15:35.504" v="108"/>
          <ac:picMkLst>
            <pc:docMk/>
            <pc:sldMk cId="3343578810" sldId="271"/>
            <ac:picMk id="14" creationId="{6F435B88-2A86-7FB5-9F75-9B677F6249D4}"/>
          </ac:picMkLst>
        </pc:picChg>
        <pc:picChg chg="add mod ord">
          <ac:chgData name="Guest User" userId="S::urn:spo:anon#742ba07462f276a9a982f96390961f9c457d757cbab27ceee0bb26831cf7c2e8::" providerId="AD" clId="Web-{94AA2956-BFD4-DF90-0819-88C67985A5BD}" dt="2022-07-07T13:15:08.784" v="105"/>
          <ac:picMkLst>
            <pc:docMk/>
            <pc:sldMk cId="3343578810" sldId="271"/>
            <ac:picMk id="15" creationId="{DC6C6A42-2A9C-11B3-F482-13BEC21B33FC}"/>
          </ac:picMkLst>
        </pc:picChg>
        <pc:picChg chg="add mod">
          <ac:chgData name="Guest User" userId="S::urn:spo:anon#742ba07462f276a9a982f96390961f9c457d757cbab27ceee0bb26831cf7c2e8::" providerId="AD" clId="Web-{94AA2956-BFD4-DF90-0819-88C67985A5BD}" dt="2022-07-07T13:15:51.177" v="115" actId="1076"/>
          <ac:picMkLst>
            <pc:docMk/>
            <pc:sldMk cId="3343578810" sldId="271"/>
            <ac:picMk id="16" creationId="{106EC99D-52E9-56A1-C1DF-364298BDA1CA}"/>
          </ac:picMkLst>
        </pc:picChg>
        <pc:picChg chg="add del mod">
          <ac:chgData name="Guest User" userId="S::urn:spo:anon#742ba07462f276a9a982f96390961f9c457d757cbab27ceee0bb26831cf7c2e8::" providerId="AD" clId="Web-{94AA2956-BFD4-DF90-0819-88C67985A5BD}" dt="2022-07-07T14:36:16.539" v="1815"/>
          <ac:picMkLst>
            <pc:docMk/>
            <pc:sldMk cId="3343578810" sldId="271"/>
            <ac:picMk id="18" creationId="{C660C35D-F109-FE0E-9968-C4A2D771D120}"/>
          </ac:picMkLst>
        </pc:picChg>
        <pc:picChg chg="add del mod">
          <ac:chgData name="Guest User" userId="S::urn:spo:anon#742ba07462f276a9a982f96390961f9c457d757cbab27ceee0bb26831cf7c2e8::" providerId="AD" clId="Web-{94AA2956-BFD4-DF90-0819-88C67985A5BD}" dt="2022-07-07T14:36:18.883" v="1817"/>
          <ac:picMkLst>
            <pc:docMk/>
            <pc:sldMk cId="3343578810" sldId="271"/>
            <ac:picMk id="19" creationId="{35CF1D5D-69F2-48A9-FDC3-6B37166EA382}"/>
          </ac:picMkLst>
        </pc:picChg>
        <pc:picChg chg="add mod">
          <ac:chgData name="Guest User" userId="S::urn:spo:anon#742ba07462f276a9a982f96390961f9c457d757cbab27ceee0bb26831cf7c2e8::" providerId="AD" clId="Web-{94AA2956-BFD4-DF90-0819-88C67985A5BD}" dt="2022-07-07T14:32:51.465" v="1715" actId="1076"/>
          <ac:picMkLst>
            <pc:docMk/>
            <pc:sldMk cId="3343578810" sldId="271"/>
            <ac:picMk id="27" creationId="{14228EEE-DAC5-A67D-B9E2-497B19457EC7}"/>
          </ac:picMkLst>
        </pc:picChg>
        <pc:picChg chg="add mod topLvl">
          <ac:chgData name="Guest User" userId="S::urn:spo:anon#742ba07462f276a9a982f96390961f9c457d757cbab27ceee0bb26831cf7c2e8::" providerId="AD" clId="Web-{94AA2956-BFD4-DF90-0819-88C67985A5BD}" dt="2022-07-07T13:56:43.759" v="660"/>
          <ac:picMkLst>
            <pc:docMk/>
            <pc:sldMk cId="3343578810" sldId="271"/>
            <ac:picMk id="33" creationId="{6E0B3938-25D1-59C1-77C3-649F87ABB1EF}"/>
          </ac:picMkLst>
        </pc:picChg>
        <pc:picChg chg="add mod">
          <ac:chgData name="Guest User" userId="S::urn:spo:anon#742ba07462f276a9a982f96390961f9c457d757cbab27ceee0bb26831cf7c2e8::" providerId="AD" clId="Web-{94AA2956-BFD4-DF90-0819-88C67985A5BD}" dt="2022-07-07T13:56:33.493" v="659" actId="1076"/>
          <ac:picMkLst>
            <pc:docMk/>
            <pc:sldMk cId="3343578810" sldId="271"/>
            <ac:picMk id="36" creationId="{4A21AA11-D4D8-41A8-71E2-21F5B6AA45A1}"/>
          </ac:picMkLst>
        </pc:picChg>
        <pc:picChg chg="add mod">
          <ac:chgData name="Guest User" userId="S::urn:spo:anon#742ba07462f276a9a982f96390961f9c457d757cbab27ceee0bb26831cf7c2e8::" providerId="AD" clId="Web-{94AA2956-BFD4-DF90-0819-88C67985A5BD}" dt="2022-07-07T14:17:14.956" v="1217" actId="1076"/>
          <ac:picMkLst>
            <pc:docMk/>
            <pc:sldMk cId="3343578810" sldId="271"/>
            <ac:picMk id="37" creationId="{4A2AC8AA-3C29-19B9-92ED-2013F712BF53}"/>
          </ac:picMkLst>
        </pc:picChg>
        <pc:picChg chg="add mod">
          <ac:chgData name="Guest User" userId="S::urn:spo:anon#742ba07462f276a9a982f96390961f9c457d757cbab27ceee0bb26831cf7c2e8::" providerId="AD" clId="Web-{94AA2956-BFD4-DF90-0819-88C67985A5BD}" dt="2022-07-07T14:04:32.255" v="854" actId="1076"/>
          <ac:picMkLst>
            <pc:docMk/>
            <pc:sldMk cId="3343578810" sldId="271"/>
            <ac:picMk id="40" creationId="{95BCDB6F-4BE7-3B43-B2F0-8B7B68D6AD23}"/>
          </ac:picMkLst>
        </pc:picChg>
        <pc:picChg chg="add mod ord">
          <ac:chgData name="Guest User" userId="S::urn:spo:anon#742ba07462f276a9a982f96390961f9c457d757cbab27ceee0bb26831cf7c2e8::" providerId="AD" clId="Web-{94AA2956-BFD4-DF90-0819-88C67985A5BD}" dt="2022-07-07T14:04:29.099" v="853"/>
          <ac:picMkLst>
            <pc:docMk/>
            <pc:sldMk cId="3343578810" sldId="271"/>
            <ac:picMk id="41" creationId="{E7037CEE-FC6E-0D13-183A-64059EA2FA03}"/>
          </ac:picMkLst>
        </pc:picChg>
        <pc:picChg chg="add mod">
          <ac:chgData name="Guest User" userId="S::urn:spo:anon#742ba07462f276a9a982f96390961f9c457d757cbab27ceee0bb26831cf7c2e8::" providerId="AD" clId="Web-{94AA2956-BFD4-DF90-0819-88C67985A5BD}" dt="2022-07-07T14:33:03.293" v="1720" actId="1076"/>
          <ac:picMkLst>
            <pc:docMk/>
            <pc:sldMk cId="3343578810" sldId="271"/>
            <ac:picMk id="45" creationId="{9C99D088-6272-CE36-6F51-AC0C35A402C4}"/>
          </ac:picMkLst>
        </pc:picChg>
        <pc:cxnChg chg="del">
          <ac:chgData name="Guest User" userId="S::urn:spo:anon#742ba07462f276a9a982f96390961f9c457d757cbab27ceee0bb26831cf7c2e8::" providerId="AD" clId="Web-{94AA2956-BFD4-DF90-0819-88C67985A5BD}" dt="2022-07-07T13:32:48.378" v="140"/>
          <ac:cxnSpMkLst>
            <pc:docMk/>
            <pc:sldMk cId="3343578810" sldId="271"/>
            <ac:cxnSpMk id="6" creationId="{072BA990-D818-8A30-0890-5F4B30B67ACC}"/>
          </ac:cxnSpMkLst>
        </pc:cxnChg>
        <pc:cxnChg chg="del">
          <ac:chgData name="Guest User" userId="S::urn:spo:anon#742ba07462f276a9a982f96390961f9c457d757cbab27ceee0bb26831cf7c2e8::" providerId="AD" clId="Web-{94AA2956-BFD4-DF90-0819-88C67985A5BD}" dt="2022-07-07T13:32:44.596" v="139"/>
          <ac:cxnSpMkLst>
            <pc:docMk/>
            <pc:sldMk cId="3343578810" sldId="271"/>
            <ac:cxnSpMk id="10" creationId="{8231F33F-8A42-23D7-BA11-48421DA646C0}"/>
          </ac:cxnSpMkLst>
        </pc:cxnChg>
      </pc:sldChg>
      <pc:sldChg chg="addSp delSp modSp add replId modNotes">
        <pc:chgData name="Guest User" userId="S::urn:spo:anon#742ba07462f276a9a982f96390961f9c457d757cbab27ceee0bb26831cf7c2e8::" providerId="AD" clId="Web-{94AA2956-BFD4-DF90-0819-88C67985A5BD}" dt="2022-07-07T14:54:33.994" v="2119" actId="1076"/>
        <pc:sldMkLst>
          <pc:docMk/>
          <pc:sldMk cId="613577951" sldId="276"/>
        </pc:sldMkLst>
        <pc:spChg chg="mod">
          <ac:chgData name="Guest User" userId="S::urn:spo:anon#742ba07462f276a9a982f96390961f9c457d757cbab27ceee0bb26831cf7c2e8::" providerId="AD" clId="Web-{94AA2956-BFD4-DF90-0819-88C67985A5BD}" dt="2022-07-07T14:12:42.393" v="998" actId="20577"/>
          <ac:spMkLst>
            <pc:docMk/>
            <pc:sldMk cId="613577951" sldId="276"/>
            <ac:spMk id="3" creationId="{529B6412-D82A-F0DD-41E2-CAD9DBA8D110}"/>
          </ac:spMkLst>
        </pc:spChg>
        <pc:spChg chg="del topLvl">
          <ac:chgData name="Guest User" userId="S::urn:spo:anon#742ba07462f276a9a982f96390961f9c457d757cbab27ceee0bb26831cf7c2e8::" providerId="AD" clId="Web-{94AA2956-BFD4-DF90-0819-88C67985A5BD}" dt="2022-07-07T14:38:15.187" v="1878"/>
          <ac:spMkLst>
            <pc:docMk/>
            <pc:sldMk cId="613577951" sldId="276"/>
            <ac:spMk id="6" creationId="{928ECA85-16E0-73D2-CEE6-AA43665DE424}"/>
          </ac:spMkLst>
        </pc:spChg>
        <pc:spChg chg="mod ord">
          <ac:chgData name="Guest User" userId="S::urn:spo:anon#742ba07462f276a9a982f96390961f9c457d757cbab27ceee0bb26831cf7c2e8::" providerId="AD" clId="Web-{94AA2956-BFD4-DF90-0819-88C67985A5BD}" dt="2022-07-07T14:39:24.660" v="1917"/>
          <ac:spMkLst>
            <pc:docMk/>
            <pc:sldMk cId="613577951" sldId="276"/>
            <ac:spMk id="7" creationId="{2BD216C8-BB9B-F046-AA40-A1D75C503A88}"/>
          </ac:spMkLst>
        </pc:spChg>
        <pc:spChg chg="del mod topLvl">
          <ac:chgData name="Guest User" userId="S::urn:spo:anon#742ba07462f276a9a982f96390961f9c457d757cbab27ceee0bb26831cf7c2e8::" providerId="AD" clId="Web-{94AA2956-BFD4-DF90-0819-88C67985A5BD}" dt="2022-07-07T14:38:13.812" v="1877"/>
          <ac:spMkLst>
            <pc:docMk/>
            <pc:sldMk cId="613577951" sldId="276"/>
            <ac:spMk id="8" creationId="{1255DB19-111C-DB6C-04F4-4BAD3A4E99BF}"/>
          </ac:spMkLst>
        </pc:spChg>
        <pc:spChg chg="del topLvl">
          <ac:chgData name="Guest User" userId="S::urn:spo:anon#742ba07462f276a9a982f96390961f9c457d757cbab27ceee0bb26831cf7c2e8::" providerId="AD" clId="Web-{94AA2956-BFD4-DF90-0819-88C67985A5BD}" dt="2022-07-07T14:38:18.953" v="1880"/>
          <ac:spMkLst>
            <pc:docMk/>
            <pc:sldMk cId="613577951" sldId="276"/>
            <ac:spMk id="14" creationId="{D3E4A33F-242A-730D-CAB7-EEAD2FFCD28F}"/>
          </ac:spMkLst>
        </pc:spChg>
        <pc:spChg chg="del mod topLvl">
          <ac:chgData name="Guest User" userId="S::urn:spo:anon#742ba07462f276a9a982f96390961f9c457d757cbab27ceee0bb26831cf7c2e8::" providerId="AD" clId="Web-{94AA2956-BFD4-DF90-0819-88C67985A5BD}" dt="2022-07-07T14:38:17.421" v="1879"/>
          <ac:spMkLst>
            <pc:docMk/>
            <pc:sldMk cId="613577951" sldId="276"/>
            <ac:spMk id="20" creationId="{5F63DFE3-AE38-4AEC-03A3-01A5504BB7A0}"/>
          </ac:spMkLst>
        </pc:spChg>
        <pc:spChg chg="mod">
          <ac:chgData name="Guest User" userId="S::urn:spo:anon#742ba07462f276a9a982f96390961f9c457d757cbab27ceee0bb26831cf7c2e8::" providerId="AD" clId="Web-{94AA2956-BFD4-DF90-0819-88C67985A5BD}" dt="2022-07-07T14:38:25.391" v="1881" actId="14100"/>
          <ac:spMkLst>
            <pc:docMk/>
            <pc:sldMk cId="613577951" sldId="276"/>
            <ac:spMk id="22" creationId="{8BD9054E-DA98-6635-9199-46EE4836B857}"/>
          </ac:spMkLst>
        </pc:spChg>
        <pc:spChg chg="add mod">
          <ac:chgData name="Guest User" userId="S::urn:spo:anon#742ba07462f276a9a982f96390961f9c457d757cbab27ceee0bb26831cf7c2e8::" providerId="AD" clId="Web-{94AA2956-BFD4-DF90-0819-88C67985A5BD}" dt="2022-07-07T14:46:14.887" v="2041" actId="20577"/>
          <ac:spMkLst>
            <pc:docMk/>
            <pc:sldMk cId="613577951" sldId="276"/>
            <ac:spMk id="24" creationId="{CEB2B547-D202-0098-A1DB-3400F8C00C76}"/>
          </ac:spMkLst>
        </pc:spChg>
        <pc:spChg chg="del">
          <ac:chgData name="Guest User" userId="S::urn:spo:anon#742ba07462f276a9a982f96390961f9c457d757cbab27ceee0bb26831cf7c2e8::" providerId="AD" clId="Web-{94AA2956-BFD4-DF90-0819-88C67985A5BD}" dt="2022-07-07T14:13:01.801" v="1002"/>
          <ac:spMkLst>
            <pc:docMk/>
            <pc:sldMk cId="613577951" sldId="276"/>
            <ac:spMk id="25" creationId="{364439DC-E280-319B-795F-8FCAE7630C29}"/>
          </ac:spMkLst>
        </pc:spChg>
        <pc:spChg chg="del">
          <ac:chgData name="Guest User" userId="S::urn:spo:anon#742ba07462f276a9a982f96390961f9c457d757cbab27ceee0bb26831cf7c2e8::" providerId="AD" clId="Web-{94AA2956-BFD4-DF90-0819-88C67985A5BD}" dt="2022-07-07T14:13:07.489" v="1005"/>
          <ac:spMkLst>
            <pc:docMk/>
            <pc:sldMk cId="613577951" sldId="276"/>
            <ac:spMk id="26" creationId="{36E0BC17-31B7-6155-33CD-288AED54FBB7}"/>
          </ac:spMkLst>
        </pc:spChg>
        <pc:spChg chg="mod">
          <ac:chgData name="Guest User" userId="S::urn:spo:anon#742ba07462f276a9a982f96390961f9c457d757cbab27ceee0bb26831cf7c2e8::" providerId="AD" clId="Web-{94AA2956-BFD4-DF90-0819-88C67985A5BD}" dt="2022-07-07T14:35:19.192" v="1808" actId="20577"/>
          <ac:spMkLst>
            <pc:docMk/>
            <pc:sldMk cId="613577951" sldId="276"/>
            <ac:spMk id="28" creationId="{A8C0167A-F721-17F5-3B86-67FB9D9C1021}"/>
          </ac:spMkLst>
        </pc:spChg>
        <pc:spChg chg="del topLvl">
          <ac:chgData name="Guest User" userId="S::urn:spo:anon#742ba07462f276a9a982f96390961f9c457d757cbab27ceee0bb26831cf7c2e8::" providerId="AD" clId="Web-{94AA2956-BFD4-DF90-0819-88C67985A5BD}" dt="2022-07-07T14:13:17.396" v="1009"/>
          <ac:spMkLst>
            <pc:docMk/>
            <pc:sldMk cId="613577951" sldId="276"/>
            <ac:spMk id="30" creationId="{C9E9CF2C-3AA2-85C4-F015-3C67F85F55D3}"/>
          </ac:spMkLst>
        </pc:spChg>
        <pc:spChg chg="del topLvl">
          <ac:chgData name="Guest User" userId="S::urn:spo:anon#742ba07462f276a9a982f96390961f9c457d757cbab27ceee0bb26831cf7c2e8::" providerId="AD" clId="Web-{94AA2956-BFD4-DF90-0819-88C67985A5BD}" dt="2022-07-07T14:13:15.661" v="1008"/>
          <ac:spMkLst>
            <pc:docMk/>
            <pc:sldMk cId="613577951" sldId="276"/>
            <ac:spMk id="31" creationId="{24DBAF89-AC17-D0CB-7A61-55AFBBCB5A22}"/>
          </ac:spMkLst>
        </pc:spChg>
        <pc:spChg chg="del">
          <ac:chgData name="Guest User" userId="S::urn:spo:anon#742ba07462f276a9a982f96390961f9c457d757cbab27ceee0bb26831cf7c2e8::" providerId="AD" clId="Web-{94AA2956-BFD4-DF90-0819-88C67985A5BD}" dt="2022-07-07T14:13:12.739" v="1007"/>
          <ac:spMkLst>
            <pc:docMk/>
            <pc:sldMk cId="613577951" sldId="276"/>
            <ac:spMk id="32" creationId="{7F567330-4797-7583-4C05-1AFD13005876}"/>
          </ac:spMkLst>
        </pc:spChg>
        <pc:spChg chg="add del mod">
          <ac:chgData name="Guest User" userId="S::urn:spo:anon#742ba07462f276a9a982f96390961f9c457d757cbab27ceee0bb26831cf7c2e8::" providerId="AD" clId="Web-{94AA2956-BFD4-DF90-0819-88C67985A5BD}" dt="2022-07-07T14:26:16.223" v="1546"/>
          <ac:spMkLst>
            <pc:docMk/>
            <pc:sldMk cId="613577951" sldId="276"/>
            <ac:spMk id="35" creationId="{27AED9E6-E2F4-164A-8F27-4619A9D6061E}"/>
          </ac:spMkLst>
        </pc:spChg>
        <pc:spChg chg="del">
          <ac:chgData name="Guest User" userId="S::urn:spo:anon#742ba07462f276a9a982f96390961f9c457d757cbab27ceee0bb26831cf7c2e8::" providerId="AD" clId="Web-{94AA2956-BFD4-DF90-0819-88C67985A5BD}" dt="2022-07-07T14:46:38.123" v="2043"/>
          <ac:spMkLst>
            <pc:docMk/>
            <pc:sldMk cId="613577951" sldId="276"/>
            <ac:spMk id="39" creationId="{51CCBB60-FC21-37A5-1F45-441F92A1693C}"/>
          </ac:spMkLst>
        </pc:spChg>
        <pc:spChg chg="del">
          <ac:chgData name="Guest User" userId="S::urn:spo:anon#742ba07462f276a9a982f96390961f9c457d757cbab27ceee0bb26831cf7c2e8::" providerId="AD" clId="Web-{94AA2956-BFD4-DF90-0819-88C67985A5BD}" dt="2022-07-07T14:13:19.005" v="1010"/>
          <ac:spMkLst>
            <pc:docMk/>
            <pc:sldMk cId="613577951" sldId="276"/>
            <ac:spMk id="42" creationId="{30E88114-30A2-67EB-64F5-ECA961899F68}"/>
          </ac:spMkLst>
        </pc:spChg>
        <pc:spChg chg="del">
          <ac:chgData name="Guest User" userId="S::urn:spo:anon#742ba07462f276a9a982f96390961f9c457d757cbab27ceee0bb26831cf7c2e8::" providerId="AD" clId="Web-{94AA2956-BFD4-DF90-0819-88C67985A5BD}" dt="2022-07-07T14:13:27.193" v="1013"/>
          <ac:spMkLst>
            <pc:docMk/>
            <pc:sldMk cId="613577951" sldId="276"/>
            <ac:spMk id="44" creationId="{28B5376D-CD4D-59C9-8348-E7C7B6EBBB49}"/>
          </ac:spMkLst>
        </pc:spChg>
        <pc:spChg chg="add del mod">
          <ac:chgData name="Guest User" userId="S::urn:spo:anon#742ba07462f276a9a982f96390961f9c457d757cbab27ceee0bb26831cf7c2e8::" providerId="AD" clId="Web-{94AA2956-BFD4-DF90-0819-88C67985A5BD}" dt="2022-07-07T14:26:17.848" v="1547"/>
          <ac:spMkLst>
            <pc:docMk/>
            <pc:sldMk cId="613577951" sldId="276"/>
            <ac:spMk id="45" creationId="{7771957D-0CCA-B770-920B-FB54B7BAF350}"/>
          </ac:spMkLst>
        </pc:spChg>
        <pc:spChg chg="add mod">
          <ac:chgData name="Guest User" userId="S::urn:spo:anon#742ba07462f276a9a982f96390961f9c457d757cbab27ceee0bb26831cf7c2e8::" providerId="AD" clId="Web-{94AA2956-BFD4-DF90-0819-88C67985A5BD}" dt="2022-07-07T14:54:33.994" v="2119" actId="1076"/>
          <ac:spMkLst>
            <pc:docMk/>
            <pc:sldMk cId="613577951" sldId="276"/>
            <ac:spMk id="49" creationId="{10D625DD-DA67-3552-4D3C-B6F34466C9F5}"/>
          </ac:spMkLst>
        </pc:spChg>
        <pc:spChg chg="add mod ord">
          <ac:chgData name="Guest User" userId="S::urn:spo:anon#742ba07462f276a9a982f96390961f9c457d757cbab27ceee0bb26831cf7c2e8::" providerId="AD" clId="Web-{94AA2956-BFD4-DF90-0819-88C67985A5BD}" dt="2022-07-07T14:53:14.318" v="2093" actId="14100"/>
          <ac:spMkLst>
            <pc:docMk/>
            <pc:sldMk cId="613577951" sldId="276"/>
            <ac:spMk id="51" creationId="{422BD8EE-0BA3-86EC-6500-0697D78DAD33}"/>
          </ac:spMkLst>
        </pc:spChg>
        <pc:spChg chg="add del mod ord">
          <ac:chgData name="Guest User" userId="S::urn:spo:anon#742ba07462f276a9a982f96390961f9c457d757cbab27ceee0bb26831cf7c2e8::" providerId="AD" clId="Web-{94AA2956-BFD4-DF90-0819-88C67985A5BD}" dt="2022-07-07T14:53:10.505" v="2092"/>
          <ac:spMkLst>
            <pc:docMk/>
            <pc:sldMk cId="613577951" sldId="276"/>
            <ac:spMk id="52" creationId="{997B1794-7942-3FE3-2357-6A38926D4735}"/>
          </ac:spMkLst>
        </pc:spChg>
        <pc:spChg chg="add mod">
          <ac:chgData name="Guest User" userId="S::urn:spo:anon#742ba07462f276a9a982f96390961f9c457d757cbab27ceee0bb26831cf7c2e8::" providerId="AD" clId="Web-{94AA2956-BFD4-DF90-0819-88C67985A5BD}" dt="2022-07-07T14:54:22.212" v="2116" actId="1076"/>
          <ac:spMkLst>
            <pc:docMk/>
            <pc:sldMk cId="613577951" sldId="276"/>
            <ac:spMk id="54" creationId="{43CC3C94-EB4D-7B9F-5C63-FCADF8601BB6}"/>
          </ac:spMkLst>
        </pc:spChg>
        <pc:spChg chg="add del mod">
          <ac:chgData name="Guest User" userId="S::urn:spo:anon#742ba07462f276a9a982f96390961f9c457d757cbab27ceee0bb26831cf7c2e8::" providerId="AD" clId="Web-{94AA2956-BFD4-DF90-0819-88C67985A5BD}" dt="2022-07-07T14:53:08.693" v="2091"/>
          <ac:spMkLst>
            <pc:docMk/>
            <pc:sldMk cId="613577951" sldId="276"/>
            <ac:spMk id="56" creationId="{1DD50FCC-F4E1-D810-4185-A8D3765C1736}"/>
          </ac:spMkLst>
        </pc:spChg>
        <pc:spChg chg="add del mod">
          <ac:chgData name="Guest User" userId="S::urn:spo:anon#742ba07462f276a9a982f96390961f9c457d757cbab27ceee0bb26831cf7c2e8::" providerId="AD" clId="Web-{94AA2956-BFD4-DF90-0819-88C67985A5BD}" dt="2022-07-07T14:52:43.800" v="2087"/>
          <ac:spMkLst>
            <pc:docMk/>
            <pc:sldMk cId="613577951" sldId="276"/>
            <ac:spMk id="59" creationId="{DBF8DEDA-FDD4-2888-7CFD-26A0055FE8EE}"/>
          </ac:spMkLst>
        </pc:spChg>
        <pc:spChg chg="add mod">
          <ac:chgData name="Guest User" userId="S::urn:spo:anon#742ba07462f276a9a982f96390961f9c457d757cbab27ceee0bb26831cf7c2e8::" providerId="AD" clId="Web-{94AA2956-BFD4-DF90-0819-88C67985A5BD}" dt="2022-07-07T14:54:29.385" v="2118" actId="1076"/>
          <ac:spMkLst>
            <pc:docMk/>
            <pc:sldMk cId="613577951" sldId="276"/>
            <ac:spMk id="60" creationId="{0C7121F1-A03C-255C-4CA9-F56197C9AA1D}"/>
          </ac:spMkLst>
        </pc:spChg>
        <pc:grpChg chg="add del mod">
          <ac:chgData name="Guest User" userId="S::urn:spo:anon#742ba07462f276a9a982f96390961f9c457d757cbab27ceee0bb26831cf7c2e8::" providerId="AD" clId="Web-{94AA2956-BFD4-DF90-0819-88C67985A5BD}" dt="2022-07-07T14:38:13.812" v="1877"/>
          <ac:grpSpMkLst>
            <pc:docMk/>
            <pc:sldMk cId="613577951" sldId="276"/>
            <ac:grpSpMk id="2" creationId="{D27527F6-08C9-ABA5-8D39-870D36DD231B}"/>
          </ac:grpSpMkLst>
        </pc:grpChg>
        <pc:grpChg chg="add del mod">
          <ac:chgData name="Guest User" userId="S::urn:spo:anon#742ba07462f276a9a982f96390961f9c457d757cbab27ceee0bb26831cf7c2e8::" providerId="AD" clId="Web-{94AA2956-BFD4-DF90-0819-88C67985A5BD}" dt="2022-07-07T14:38:17.421" v="1879"/>
          <ac:grpSpMkLst>
            <pc:docMk/>
            <pc:sldMk cId="613577951" sldId="276"/>
            <ac:grpSpMk id="10" creationId="{03267089-6AA7-9ACA-6931-2A45B12B44BF}"/>
          </ac:grpSpMkLst>
        </pc:grpChg>
        <pc:grpChg chg="del">
          <ac:chgData name="Guest User" userId="S::urn:spo:anon#742ba07462f276a9a982f96390961f9c457d757cbab27ceee0bb26831cf7c2e8::" providerId="AD" clId="Web-{94AA2956-BFD4-DF90-0819-88C67985A5BD}" dt="2022-07-07T14:13:24.412" v="1012"/>
          <ac:grpSpMkLst>
            <pc:docMk/>
            <pc:sldMk cId="613577951" sldId="276"/>
            <ac:grpSpMk id="17" creationId="{85DCEDAF-53CA-C0A7-3EE0-19B603CBF9A3}"/>
          </ac:grpSpMkLst>
        </pc:grpChg>
        <pc:grpChg chg="mod">
          <ac:chgData name="Guest User" userId="S::urn:spo:anon#742ba07462f276a9a982f96390961f9c457d757cbab27ceee0bb26831cf7c2e8::" providerId="AD" clId="Web-{94AA2956-BFD4-DF90-0819-88C67985A5BD}" dt="2022-07-07T14:20:05.748" v="1356" actId="1076"/>
          <ac:grpSpMkLst>
            <pc:docMk/>
            <pc:sldMk cId="613577951" sldId="276"/>
            <ac:grpSpMk id="23" creationId="{7110449E-EDEE-E07A-0026-4933C4563C5F}"/>
          </ac:grpSpMkLst>
        </pc:grpChg>
        <pc:grpChg chg="del">
          <ac:chgData name="Guest User" userId="S::urn:spo:anon#742ba07462f276a9a982f96390961f9c457d757cbab27ceee0bb26831cf7c2e8::" providerId="AD" clId="Web-{94AA2956-BFD4-DF90-0819-88C67985A5BD}" dt="2022-07-07T14:13:15.661" v="1008"/>
          <ac:grpSpMkLst>
            <pc:docMk/>
            <pc:sldMk cId="613577951" sldId="276"/>
            <ac:grpSpMk id="29" creationId="{5A942A9B-CF66-76CF-36CE-5C307A2AF56F}"/>
          </ac:grpSpMkLst>
        </pc:grpChg>
        <pc:grpChg chg="del">
          <ac:chgData name="Guest User" userId="S::urn:spo:anon#742ba07462f276a9a982f96390961f9c457d757cbab27ceee0bb26831cf7c2e8::" providerId="AD" clId="Web-{94AA2956-BFD4-DF90-0819-88C67985A5BD}" dt="2022-07-07T14:13:10.176" v="1006"/>
          <ac:grpSpMkLst>
            <pc:docMk/>
            <pc:sldMk cId="613577951" sldId="276"/>
            <ac:grpSpMk id="38" creationId="{2DE4EE59-9503-0C93-EC00-D5F1B1587CC3}"/>
          </ac:grpSpMkLst>
        </pc:grpChg>
        <pc:grpChg chg="del">
          <ac:chgData name="Guest User" userId="S::urn:spo:anon#742ba07462f276a9a982f96390961f9c457d757cbab27ceee0bb26831cf7c2e8::" providerId="AD" clId="Web-{94AA2956-BFD4-DF90-0819-88C67985A5BD}" dt="2022-07-07T14:13:03.223" v="1003"/>
          <ac:grpSpMkLst>
            <pc:docMk/>
            <pc:sldMk cId="613577951" sldId="276"/>
            <ac:grpSpMk id="43" creationId="{71DDA942-C436-C301-3D03-E1F5D86C0ECB}"/>
          </ac:grpSpMkLst>
        </pc:grpChg>
        <pc:picChg chg="del">
          <ac:chgData name="Guest User" userId="S::urn:spo:anon#742ba07462f276a9a982f96390961f9c457d757cbab27ceee0bb26831cf7c2e8::" providerId="AD" clId="Web-{94AA2956-BFD4-DF90-0819-88C67985A5BD}" dt="2022-07-07T14:13:04.770" v="1004"/>
          <ac:picMkLst>
            <pc:docMk/>
            <pc:sldMk cId="613577951" sldId="276"/>
            <ac:picMk id="9" creationId="{3521D980-9CDC-CA8D-EA77-1FF4FEC7AAA2}"/>
          </ac:picMkLst>
        </pc:picChg>
        <pc:picChg chg="mod ord">
          <ac:chgData name="Guest User" userId="S::urn:spo:anon#742ba07462f276a9a982f96390961f9c457d757cbab27ceee0bb26831cf7c2e8::" providerId="AD" clId="Web-{94AA2956-BFD4-DF90-0819-88C67985A5BD}" dt="2022-07-07T14:31:36.726" v="1698" actId="1076"/>
          <ac:picMkLst>
            <pc:docMk/>
            <pc:sldMk cId="613577951" sldId="276"/>
            <ac:picMk id="11" creationId="{4CAF4426-ED75-B0E4-0C21-6D3421CA875D}"/>
          </ac:picMkLst>
        </pc:picChg>
        <pc:picChg chg="del">
          <ac:chgData name="Guest User" userId="S::urn:spo:anon#742ba07462f276a9a982f96390961f9c457d757cbab27ceee0bb26831cf7c2e8::" providerId="AD" clId="Web-{94AA2956-BFD4-DF90-0819-88C67985A5BD}" dt="2022-07-07T14:46:39.451" v="2044"/>
          <ac:picMkLst>
            <pc:docMk/>
            <pc:sldMk cId="613577951" sldId="276"/>
            <ac:picMk id="12" creationId="{8E59D6BF-D510-C03C-C371-1DDA328C625F}"/>
          </ac:picMkLst>
        </pc:picChg>
        <pc:picChg chg="del mod ord">
          <ac:chgData name="Guest User" userId="S::urn:spo:anon#742ba07462f276a9a982f96390961f9c457d757cbab27ceee0bb26831cf7c2e8::" providerId="AD" clId="Web-{94AA2956-BFD4-DF90-0819-88C67985A5BD}" dt="2022-07-07T14:43:20.814" v="1918"/>
          <ac:picMkLst>
            <pc:docMk/>
            <pc:sldMk cId="613577951" sldId="276"/>
            <ac:picMk id="13" creationId="{DE11AFAD-6757-D316-7560-979A78D6F2AF}"/>
          </ac:picMkLst>
        </pc:picChg>
        <pc:picChg chg="mod ord">
          <ac:chgData name="Guest User" userId="S::urn:spo:anon#742ba07462f276a9a982f96390961f9c457d757cbab27ceee0bb26831cf7c2e8::" providerId="AD" clId="Web-{94AA2956-BFD4-DF90-0819-88C67985A5BD}" dt="2022-07-07T14:53:33.303" v="2099" actId="1076"/>
          <ac:picMkLst>
            <pc:docMk/>
            <pc:sldMk cId="613577951" sldId="276"/>
            <ac:picMk id="18" creationId="{C660C35D-F109-FE0E-9968-C4A2D771D120}"/>
          </ac:picMkLst>
        </pc:picChg>
        <pc:picChg chg="del">
          <ac:chgData name="Guest User" userId="S::urn:spo:anon#742ba07462f276a9a982f96390961f9c457d757cbab27ceee0bb26831cf7c2e8::" providerId="AD" clId="Web-{94AA2956-BFD4-DF90-0819-88C67985A5BD}" dt="2022-07-07T14:46:36.779" v="2042"/>
          <ac:picMkLst>
            <pc:docMk/>
            <pc:sldMk cId="613577951" sldId="276"/>
            <ac:picMk id="19" creationId="{35CF1D5D-69F2-48A9-FDC3-6B37166EA382}"/>
          </ac:picMkLst>
        </pc:picChg>
        <pc:picChg chg="del">
          <ac:chgData name="Guest User" userId="S::urn:spo:anon#742ba07462f276a9a982f96390961f9c457d757cbab27ceee0bb26831cf7c2e8::" providerId="AD" clId="Web-{94AA2956-BFD4-DF90-0819-88C67985A5BD}" dt="2022-07-07T14:12:59.285" v="1001"/>
          <ac:picMkLst>
            <pc:docMk/>
            <pc:sldMk cId="613577951" sldId="276"/>
            <ac:picMk id="27" creationId="{14228EEE-DAC5-A67D-B9E2-497B19457EC7}"/>
          </ac:picMkLst>
        </pc:picChg>
        <pc:picChg chg="del">
          <ac:chgData name="Guest User" userId="S::urn:spo:anon#742ba07462f276a9a982f96390961f9c457d757cbab27ceee0bb26831cf7c2e8::" providerId="AD" clId="Web-{94AA2956-BFD4-DF90-0819-88C67985A5BD}" dt="2022-07-07T14:13:20.333" v="1011"/>
          <ac:picMkLst>
            <pc:docMk/>
            <pc:sldMk cId="613577951" sldId="276"/>
            <ac:picMk id="37" creationId="{4A2AC8AA-3C29-19B9-92ED-2013F712BF53}"/>
          </ac:picMkLst>
        </pc:picChg>
        <pc:picChg chg="add mod">
          <ac:chgData name="Guest User" userId="S::urn:spo:anon#742ba07462f276a9a982f96390961f9c457d757cbab27ceee0bb26831cf7c2e8::" providerId="AD" clId="Web-{94AA2956-BFD4-DF90-0819-88C67985A5BD}" dt="2022-07-07T14:31:34.757" v="1697" actId="1076"/>
          <ac:picMkLst>
            <pc:docMk/>
            <pc:sldMk cId="613577951" sldId="276"/>
            <ac:picMk id="46" creationId="{DE543F92-E8EF-2EBA-B3EA-11F35AA841C3}"/>
          </ac:picMkLst>
        </pc:picChg>
        <pc:picChg chg="add mod">
          <ac:chgData name="Guest User" userId="S::urn:spo:anon#742ba07462f276a9a982f96390961f9c457d757cbab27ceee0bb26831cf7c2e8::" providerId="AD" clId="Web-{94AA2956-BFD4-DF90-0819-88C67985A5BD}" dt="2022-07-07T14:35:40.443" v="1812" actId="1076"/>
          <ac:picMkLst>
            <pc:docMk/>
            <pc:sldMk cId="613577951" sldId="276"/>
            <ac:picMk id="47" creationId="{DCC7FF0F-EB48-B89F-3E92-DBAA222594E3}"/>
          </ac:picMkLst>
        </pc:picChg>
        <pc:picChg chg="add del mod">
          <ac:chgData name="Guest User" userId="S::urn:spo:anon#742ba07462f276a9a982f96390961f9c457d757cbab27ceee0bb26831cf7c2e8::" providerId="AD" clId="Web-{94AA2956-BFD4-DF90-0819-88C67985A5BD}" dt="2022-07-07T14:49:15.976" v="2051"/>
          <ac:picMkLst>
            <pc:docMk/>
            <pc:sldMk cId="613577951" sldId="276"/>
            <ac:picMk id="53" creationId="{F266A79A-EF9A-0D01-598E-FC6CBBF9BF26}"/>
          </ac:picMkLst>
        </pc:picChg>
        <pc:picChg chg="add mod">
          <ac:chgData name="Guest User" userId="S::urn:spo:anon#742ba07462f276a9a982f96390961f9c457d757cbab27ceee0bb26831cf7c2e8::" providerId="AD" clId="Web-{94AA2956-BFD4-DF90-0819-88C67985A5BD}" dt="2022-07-07T14:53:45.570" v="2103" actId="1076"/>
          <ac:picMkLst>
            <pc:docMk/>
            <pc:sldMk cId="613577951" sldId="276"/>
            <ac:picMk id="55" creationId="{D5C75DF2-EC5A-755D-0489-29E903A24D87}"/>
          </ac:picMkLst>
        </pc:picChg>
        <pc:picChg chg="add del mod">
          <ac:chgData name="Guest User" userId="S::urn:spo:anon#742ba07462f276a9a982f96390961f9c457d757cbab27ceee0bb26831cf7c2e8::" providerId="AD" clId="Web-{94AA2956-BFD4-DF90-0819-88C67985A5BD}" dt="2022-07-07T14:49:09.085" v="2049"/>
          <ac:picMkLst>
            <pc:docMk/>
            <pc:sldMk cId="613577951" sldId="276"/>
            <ac:picMk id="57" creationId="{405E7B82-0C04-B6FB-E162-0D74981E32CE}"/>
          </ac:picMkLst>
        </pc:picChg>
        <pc:picChg chg="add del mod">
          <ac:chgData name="Guest User" userId="S::urn:spo:anon#742ba07462f276a9a982f96390961f9c457d757cbab27ceee0bb26831cf7c2e8::" providerId="AD" clId="Web-{94AA2956-BFD4-DF90-0819-88C67985A5BD}" dt="2022-07-07T14:53:08.693" v="2090"/>
          <ac:picMkLst>
            <pc:docMk/>
            <pc:sldMk cId="613577951" sldId="276"/>
            <ac:picMk id="58" creationId="{E71C0BD7-BA48-6319-0F7E-B3475DE85CF2}"/>
          </ac:picMkLst>
        </pc:picChg>
        <pc:picChg chg="add mod">
          <ac:chgData name="Guest User" userId="S::urn:spo:anon#742ba07462f276a9a982f96390961f9c457d757cbab27ceee0bb26831cf7c2e8::" providerId="AD" clId="Web-{94AA2956-BFD4-DF90-0819-88C67985A5BD}" dt="2022-07-07T14:54:14.009" v="2114" actId="1076"/>
          <ac:picMkLst>
            <pc:docMk/>
            <pc:sldMk cId="613577951" sldId="276"/>
            <ac:picMk id="61" creationId="{2A501C8E-98CC-E501-801A-1740562396B0}"/>
          </ac:picMkLst>
        </pc:picChg>
      </pc:sldChg>
    </pc:docChg>
  </pc:docChgLst>
  <pc:docChgLst>
    <pc:chgData name="Guest User" userId="S::urn:spo:anon#742ba07462f276a9a982f96390961f9c457d757cbab27ceee0bb26831cf7c2e8::" providerId="AD" clId="Web-{271E839F-CCF3-F429-118E-3C2DCFC78367}"/>
    <pc:docChg chg="addSld delSld modSld sldOrd">
      <pc:chgData name="Guest User" userId="S::urn:spo:anon#742ba07462f276a9a982f96390961f9c457d757cbab27ceee0bb26831cf7c2e8::" providerId="AD" clId="Web-{271E839F-CCF3-F429-118E-3C2DCFC78367}" dt="2022-07-07T15:31:20.026" v="441" actId="1076"/>
      <pc:docMkLst>
        <pc:docMk/>
      </pc:docMkLst>
      <pc:sldChg chg="del">
        <pc:chgData name="Guest User" userId="S::urn:spo:anon#742ba07462f276a9a982f96390961f9c457d757cbab27ceee0bb26831cf7c2e8::" providerId="AD" clId="Web-{271E839F-CCF3-F429-118E-3C2DCFC78367}" dt="2022-07-07T15:30:50.666" v="440"/>
        <pc:sldMkLst>
          <pc:docMk/>
          <pc:sldMk cId="2964782805" sldId="263"/>
        </pc:sldMkLst>
      </pc:sldChg>
      <pc:sldChg chg="del">
        <pc:chgData name="Guest User" userId="S::urn:spo:anon#742ba07462f276a9a982f96390961f9c457d757cbab27ceee0bb26831cf7c2e8::" providerId="AD" clId="Web-{271E839F-CCF3-F429-118E-3C2DCFC78367}" dt="2022-07-07T15:30:48.744" v="439"/>
        <pc:sldMkLst>
          <pc:docMk/>
          <pc:sldMk cId="2905395860" sldId="264"/>
        </pc:sldMkLst>
      </pc:sldChg>
      <pc:sldChg chg="del">
        <pc:chgData name="Guest User" userId="S::urn:spo:anon#742ba07462f276a9a982f96390961f9c457d757cbab27ceee0bb26831cf7c2e8::" providerId="AD" clId="Web-{271E839F-CCF3-F429-118E-3C2DCFC78367}" dt="2022-07-07T15:30:46.509" v="438"/>
        <pc:sldMkLst>
          <pc:docMk/>
          <pc:sldMk cId="4289554229" sldId="265"/>
        </pc:sldMkLst>
      </pc:sldChg>
      <pc:sldChg chg="addSp delSp modSp">
        <pc:chgData name="Guest User" userId="S::urn:spo:anon#742ba07462f276a9a982f96390961f9c457d757cbab27ceee0bb26831cf7c2e8::" providerId="AD" clId="Web-{271E839F-CCF3-F429-118E-3C2DCFC78367}" dt="2022-07-07T15:04:58.313" v="32" actId="20577"/>
        <pc:sldMkLst>
          <pc:docMk/>
          <pc:sldMk cId="1949958439" sldId="266"/>
        </pc:sldMkLst>
        <pc:spChg chg="del">
          <ac:chgData name="Guest User" userId="S::urn:spo:anon#742ba07462f276a9a982f96390961f9c457d757cbab27ceee0bb26831cf7c2e8::" providerId="AD" clId="Web-{271E839F-CCF3-F429-118E-3C2DCFC78367}" dt="2022-07-07T15:04:56.219" v="30"/>
          <ac:spMkLst>
            <pc:docMk/>
            <pc:sldMk cId="1949958439" sldId="266"/>
            <ac:spMk id="4" creationId="{184E5F07-7B8C-5617-DF1A-58493B3B87E0}"/>
          </ac:spMkLst>
        </pc:spChg>
        <pc:spChg chg="add mod">
          <ac:chgData name="Guest User" userId="S::urn:spo:anon#742ba07462f276a9a982f96390961f9c457d757cbab27ceee0bb26831cf7c2e8::" providerId="AD" clId="Web-{271E839F-CCF3-F429-118E-3C2DCFC78367}" dt="2022-07-07T15:04:58.313" v="32" actId="20577"/>
          <ac:spMkLst>
            <pc:docMk/>
            <pc:sldMk cId="1949958439" sldId="266"/>
            <ac:spMk id="9" creationId="{B76EE48F-9C9C-55A9-4F41-50D8436302FC}"/>
          </ac:spMkLst>
        </pc:spChg>
      </pc:sldChg>
      <pc:sldChg chg="addSp modSp">
        <pc:chgData name="Guest User" userId="S::urn:spo:anon#742ba07462f276a9a982f96390961f9c457d757cbab27ceee0bb26831cf7c2e8::" providerId="AD" clId="Web-{271E839F-CCF3-F429-118E-3C2DCFC78367}" dt="2022-07-07T15:31:20.026" v="441" actId="1076"/>
        <pc:sldMkLst>
          <pc:docMk/>
          <pc:sldMk cId="715911621" sldId="267"/>
        </pc:sldMkLst>
        <pc:spChg chg="mod">
          <ac:chgData name="Guest User" userId="S::urn:spo:anon#742ba07462f276a9a982f96390961f9c457d757cbab27ceee0bb26831cf7c2e8::" providerId="AD" clId="Web-{271E839F-CCF3-F429-118E-3C2DCFC78367}" dt="2022-07-07T15:26:21.924" v="329" actId="20577"/>
          <ac:spMkLst>
            <pc:docMk/>
            <pc:sldMk cId="715911621" sldId="267"/>
            <ac:spMk id="3" creationId="{529B6412-D82A-F0DD-41E2-CAD9DBA8D110}"/>
          </ac:spMkLst>
        </pc:spChg>
        <pc:spChg chg="mod">
          <ac:chgData name="Guest User" userId="S::urn:spo:anon#742ba07462f276a9a982f96390961f9c457d757cbab27ceee0bb26831cf7c2e8::" providerId="AD" clId="Web-{271E839F-CCF3-F429-118E-3C2DCFC78367}" dt="2022-07-07T15:05:07.189" v="33" actId="20577"/>
          <ac:spMkLst>
            <pc:docMk/>
            <pc:sldMk cId="715911621" sldId="267"/>
            <ac:spMk id="4" creationId="{184E5F07-7B8C-5617-DF1A-58493B3B87E0}"/>
          </ac:spMkLst>
        </pc:spChg>
        <pc:spChg chg="add mod">
          <ac:chgData name="Guest User" userId="S::urn:spo:anon#742ba07462f276a9a982f96390961f9c457d757cbab27ceee0bb26831cf7c2e8::" providerId="AD" clId="Web-{271E839F-CCF3-F429-118E-3C2DCFC78367}" dt="2022-07-07T15:26:41.019" v="354" actId="20577"/>
          <ac:spMkLst>
            <pc:docMk/>
            <pc:sldMk cId="715911621" sldId="267"/>
            <ac:spMk id="8" creationId="{C23FD3BF-E9C0-3962-BECD-9C880EE98995}"/>
          </ac:spMkLst>
        </pc:spChg>
        <pc:spChg chg="add mod">
          <ac:chgData name="Guest User" userId="S::urn:spo:anon#742ba07462f276a9a982f96390961f9c457d757cbab27ceee0bb26831cf7c2e8::" providerId="AD" clId="Web-{271E839F-CCF3-F429-118E-3C2DCFC78367}" dt="2022-07-07T15:26:50.206" v="355" actId="1076"/>
          <ac:spMkLst>
            <pc:docMk/>
            <pc:sldMk cId="715911621" sldId="267"/>
            <ac:spMk id="11" creationId="{E8DA9ABB-DCEB-3A37-6488-FC46B40144F7}"/>
          </ac:spMkLst>
        </pc:spChg>
        <pc:spChg chg="add mod">
          <ac:chgData name="Guest User" userId="S::urn:spo:anon#742ba07462f276a9a982f96390961f9c457d757cbab27ceee0bb26831cf7c2e8::" providerId="AD" clId="Web-{271E839F-CCF3-F429-118E-3C2DCFC78367}" dt="2022-07-07T15:27:00.675" v="357" actId="14100"/>
          <ac:spMkLst>
            <pc:docMk/>
            <pc:sldMk cId="715911621" sldId="267"/>
            <ac:spMk id="14" creationId="{2911AFDA-4BBA-F06A-EBDD-9890F61ABB3C}"/>
          </ac:spMkLst>
        </pc:spChg>
        <pc:picChg chg="add mod">
          <ac:chgData name="Guest User" userId="S::urn:spo:anon#742ba07462f276a9a982f96390961f9c457d757cbab27ceee0bb26831cf7c2e8::" providerId="AD" clId="Web-{271E839F-CCF3-F429-118E-3C2DCFC78367}" dt="2022-07-07T15:23:13.404" v="174" actId="1076"/>
          <ac:picMkLst>
            <pc:docMk/>
            <pc:sldMk cId="715911621" sldId="267"/>
            <ac:picMk id="2" creationId="{C5648B60-A435-4DC6-6BE5-473725094BD1}"/>
          </ac:picMkLst>
        </pc:picChg>
        <pc:picChg chg="add mod">
          <ac:chgData name="Guest User" userId="S::urn:spo:anon#742ba07462f276a9a982f96390961f9c457d757cbab27ceee0bb26831cf7c2e8::" providerId="AD" clId="Web-{271E839F-CCF3-F429-118E-3C2DCFC78367}" dt="2022-07-07T15:31:20.026" v="441" actId="1076"/>
          <ac:picMkLst>
            <pc:docMk/>
            <pc:sldMk cId="715911621" sldId="267"/>
            <ac:picMk id="10" creationId="{CF338A63-53A0-CED9-8868-FD1DEFFECB3D}"/>
          </ac:picMkLst>
        </pc:picChg>
        <pc:picChg chg="add mod">
          <ac:chgData name="Guest User" userId="S::urn:spo:anon#742ba07462f276a9a982f96390961f9c457d757cbab27ceee0bb26831cf7c2e8::" providerId="AD" clId="Web-{271E839F-CCF3-F429-118E-3C2DCFC78367}" dt="2022-07-07T15:25:51.814" v="290" actId="1076"/>
          <ac:picMkLst>
            <pc:docMk/>
            <pc:sldMk cId="715911621" sldId="267"/>
            <ac:picMk id="13" creationId="{B61D4394-2C62-EB1B-7727-65C86DDEAF12}"/>
          </ac:picMkLst>
        </pc:picChg>
      </pc:sldChg>
      <pc:sldChg chg="modSp">
        <pc:chgData name="Guest User" userId="S::urn:spo:anon#742ba07462f276a9a982f96390961f9c457d757cbab27ceee0bb26831cf7c2e8::" providerId="AD" clId="Web-{271E839F-CCF3-F429-118E-3C2DCFC78367}" dt="2022-07-07T15:02:31.981" v="1" actId="20577"/>
        <pc:sldMkLst>
          <pc:docMk/>
          <pc:sldMk cId="1138416802" sldId="270"/>
        </pc:sldMkLst>
        <pc:spChg chg="mod">
          <ac:chgData name="Guest User" userId="S::urn:spo:anon#742ba07462f276a9a982f96390961f9c457d757cbab27ceee0bb26831cf7c2e8::" providerId="AD" clId="Web-{271E839F-CCF3-F429-118E-3C2DCFC78367}" dt="2022-07-07T15:02:31.981" v="1" actId="20577"/>
          <ac:spMkLst>
            <pc:docMk/>
            <pc:sldMk cId="1138416802" sldId="270"/>
            <ac:spMk id="4" creationId="{184E5F07-7B8C-5617-DF1A-58493B3B87E0}"/>
          </ac:spMkLst>
        </pc:spChg>
      </pc:sldChg>
      <pc:sldChg chg="modSp">
        <pc:chgData name="Guest User" userId="S::urn:spo:anon#742ba07462f276a9a982f96390961f9c457d757cbab27ceee0bb26831cf7c2e8::" providerId="AD" clId="Web-{271E839F-CCF3-F429-118E-3C2DCFC78367}" dt="2022-07-07T15:02:40.841" v="3" actId="20577"/>
        <pc:sldMkLst>
          <pc:docMk/>
          <pc:sldMk cId="3343578810" sldId="271"/>
        </pc:sldMkLst>
        <pc:spChg chg="mod">
          <ac:chgData name="Guest User" userId="S::urn:spo:anon#742ba07462f276a9a982f96390961f9c457d757cbab27ceee0bb26831cf7c2e8::" providerId="AD" clId="Web-{271E839F-CCF3-F429-118E-3C2DCFC78367}" dt="2022-07-07T15:02:40.841" v="3" actId="20577"/>
          <ac:spMkLst>
            <pc:docMk/>
            <pc:sldMk cId="3343578810" sldId="271"/>
            <ac:spMk id="4" creationId="{184E5F07-7B8C-5617-DF1A-58493B3B87E0}"/>
          </ac:spMkLst>
        </pc:spChg>
      </pc:sldChg>
      <pc:sldChg chg="modSp">
        <pc:chgData name="Guest User" userId="S::urn:spo:anon#742ba07462f276a9a982f96390961f9c457d757cbab27ceee0bb26831cf7c2e8::" providerId="AD" clId="Web-{271E839F-CCF3-F429-118E-3C2DCFC78367}" dt="2022-07-07T15:02:53.591" v="7" actId="20577"/>
        <pc:sldMkLst>
          <pc:docMk/>
          <pc:sldMk cId="1320403851" sldId="272"/>
        </pc:sldMkLst>
        <pc:spChg chg="mod">
          <ac:chgData name="Guest User" userId="S::urn:spo:anon#742ba07462f276a9a982f96390961f9c457d757cbab27ceee0bb26831cf7c2e8::" providerId="AD" clId="Web-{271E839F-CCF3-F429-118E-3C2DCFC78367}" dt="2022-07-07T15:02:53.591" v="7" actId="20577"/>
          <ac:spMkLst>
            <pc:docMk/>
            <pc:sldMk cId="1320403851" sldId="272"/>
            <ac:spMk id="4" creationId="{184E5F07-7B8C-5617-DF1A-58493B3B87E0}"/>
          </ac:spMkLst>
        </pc:spChg>
      </pc:sldChg>
      <pc:sldChg chg="modSp">
        <pc:chgData name="Guest User" userId="S::urn:spo:anon#742ba07462f276a9a982f96390961f9c457d757cbab27ceee0bb26831cf7c2e8::" providerId="AD" clId="Web-{271E839F-CCF3-F429-118E-3C2DCFC78367}" dt="2022-07-07T15:06:25.925" v="40" actId="20577"/>
        <pc:sldMkLst>
          <pc:docMk/>
          <pc:sldMk cId="2309420281" sldId="273"/>
        </pc:sldMkLst>
        <pc:spChg chg="mod">
          <ac:chgData name="Guest User" userId="S::urn:spo:anon#742ba07462f276a9a982f96390961f9c457d757cbab27ceee0bb26831cf7c2e8::" providerId="AD" clId="Web-{271E839F-CCF3-F429-118E-3C2DCFC78367}" dt="2022-07-07T15:06:25.925" v="40" actId="20577"/>
          <ac:spMkLst>
            <pc:docMk/>
            <pc:sldMk cId="2309420281" sldId="273"/>
            <ac:spMk id="3" creationId="{529B6412-D82A-F0DD-41E2-CAD9DBA8D110}"/>
          </ac:spMkLst>
        </pc:spChg>
        <pc:spChg chg="mod">
          <ac:chgData name="Guest User" userId="S::urn:spo:anon#742ba07462f276a9a982f96390961f9c457d757cbab27ceee0bb26831cf7c2e8::" providerId="AD" clId="Web-{271E839F-CCF3-F429-118E-3C2DCFC78367}" dt="2022-07-07T15:04:03.171" v="14" actId="20577"/>
          <ac:spMkLst>
            <pc:docMk/>
            <pc:sldMk cId="2309420281" sldId="273"/>
            <ac:spMk id="4" creationId="{184E5F07-7B8C-5617-DF1A-58493B3B87E0}"/>
          </ac:spMkLst>
        </pc:spChg>
      </pc:sldChg>
      <pc:sldChg chg="modSp">
        <pc:chgData name="Guest User" userId="S::urn:spo:anon#742ba07462f276a9a982f96390961f9c457d757cbab27ceee0bb26831cf7c2e8::" providerId="AD" clId="Web-{271E839F-CCF3-F429-118E-3C2DCFC78367}" dt="2022-07-07T15:06:38.128" v="41" actId="20577"/>
        <pc:sldMkLst>
          <pc:docMk/>
          <pc:sldMk cId="2089956410" sldId="275"/>
        </pc:sldMkLst>
        <pc:spChg chg="mod">
          <ac:chgData name="Guest User" userId="S::urn:spo:anon#742ba07462f276a9a982f96390961f9c457d757cbab27ceee0bb26831cf7c2e8::" providerId="AD" clId="Web-{271E839F-CCF3-F429-118E-3C2DCFC78367}" dt="2022-07-07T15:06:38.128" v="41" actId="20577"/>
          <ac:spMkLst>
            <pc:docMk/>
            <pc:sldMk cId="2089956410" sldId="275"/>
            <ac:spMk id="3" creationId="{529B6412-D82A-F0DD-41E2-CAD9DBA8D110}"/>
          </ac:spMkLst>
        </pc:spChg>
        <pc:spChg chg="mod">
          <ac:chgData name="Guest User" userId="S::urn:spo:anon#742ba07462f276a9a982f96390961f9c457d757cbab27ceee0bb26831cf7c2e8::" providerId="AD" clId="Web-{271E839F-CCF3-F429-118E-3C2DCFC78367}" dt="2022-07-07T15:04:36.328" v="24" actId="20577"/>
          <ac:spMkLst>
            <pc:docMk/>
            <pc:sldMk cId="2089956410" sldId="275"/>
            <ac:spMk id="4" creationId="{184E5F07-7B8C-5617-DF1A-58493B3B87E0}"/>
          </ac:spMkLst>
        </pc:spChg>
      </pc:sldChg>
      <pc:sldChg chg="modSp">
        <pc:chgData name="Guest User" userId="S::urn:spo:anon#742ba07462f276a9a982f96390961f9c457d757cbab27ceee0bb26831cf7c2e8::" providerId="AD" clId="Web-{271E839F-CCF3-F429-118E-3C2DCFC78367}" dt="2022-07-07T15:02:47.622" v="5" actId="20577"/>
        <pc:sldMkLst>
          <pc:docMk/>
          <pc:sldMk cId="613577951" sldId="276"/>
        </pc:sldMkLst>
        <pc:spChg chg="mod">
          <ac:chgData name="Guest User" userId="S::urn:spo:anon#742ba07462f276a9a982f96390961f9c457d757cbab27ceee0bb26831cf7c2e8::" providerId="AD" clId="Web-{271E839F-CCF3-F429-118E-3C2DCFC78367}" dt="2022-07-07T15:02:47.622" v="5" actId="20577"/>
          <ac:spMkLst>
            <pc:docMk/>
            <pc:sldMk cId="613577951" sldId="276"/>
            <ac:spMk id="4" creationId="{184E5F07-7B8C-5617-DF1A-58493B3B87E0}"/>
          </ac:spMkLst>
        </pc:spChg>
      </pc:sldChg>
      <pc:sldChg chg="addSp delSp modSp">
        <pc:chgData name="Guest User" userId="S::urn:spo:anon#742ba07462f276a9a982f96390961f9c457d757cbab27ceee0bb26831cf7c2e8::" providerId="AD" clId="Web-{271E839F-CCF3-F429-118E-3C2DCFC78367}" dt="2022-07-07T15:12:59.091" v="123" actId="1076"/>
        <pc:sldMkLst>
          <pc:docMk/>
          <pc:sldMk cId="293565450" sldId="277"/>
        </pc:sldMkLst>
        <pc:spChg chg="mod">
          <ac:chgData name="Guest User" userId="S::urn:spo:anon#742ba07462f276a9a982f96390961f9c457d757cbab27ceee0bb26831cf7c2e8::" providerId="AD" clId="Web-{271E839F-CCF3-F429-118E-3C2DCFC78367}" dt="2022-07-07T15:08:39.553" v="54" actId="20577"/>
          <ac:spMkLst>
            <pc:docMk/>
            <pc:sldMk cId="293565450" sldId="277"/>
            <ac:spMk id="3" creationId="{529B6412-D82A-F0DD-41E2-CAD9DBA8D110}"/>
          </ac:spMkLst>
        </pc:spChg>
        <pc:spChg chg="del">
          <ac:chgData name="Guest User" userId="S::urn:spo:anon#742ba07462f276a9a982f96390961f9c457d757cbab27ceee0bb26831cf7c2e8::" providerId="AD" clId="Web-{271E839F-CCF3-F429-118E-3C2DCFC78367}" dt="2022-07-07T15:04:46.376" v="27"/>
          <ac:spMkLst>
            <pc:docMk/>
            <pc:sldMk cId="293565450" sldId="277"/>
            <ac:spMk id="4" creationId="{184E5F07-7B8C-5617-DF1A-58493B3B87E0}"/>
          </ac:spMkLst>
        </pc:spChg>
        <pc:spChg chg="mod">
          <ac:chgData name="Guest User" userId="S::urn:spo:anon#742ba07462f276a9a982f96390961f9c457d757cbab27ceee0bb26831cf7c2e8::" providerId="AD" clId="Web-{271E839F-CCF3-F429-118E-3C2DCFC78367}" dt="2022-07-07T15:12:51.450" v="119" actId="20577"/>
          <ac:spMkLst>
            <pc:docMk/>
            <pc:sldMk cId="293565450" sldId="277"/>
            <ac:spMk id="6" creationId="{8B224446-D453-357B-A6BD-AB0DD3D0D1F2}"/>
          </ac:spMkLst>
        </pc:spChg>
        <pc:spChg chg="add del">
          <ac:chgData name="Guest User" userId="S::urn:spo:anon#742ba07462f276a9a982f96390961f9c457d757cbab27ceee0bb26831cf7c2e8::" providerId="AD" clId="Web-{271E839F-CCF3-F429-118E-3C2DCFC78367}" dt="2022-07-07T15:04:43.704" v="26"/>
          <ac:spMkLst>
            <pc:docMk/>
            <pc:sldMk cId="293565450" sldId="277"/>
            <ac:spMk id="8" creationId="{0AFD8F41-597B-F33A-3E52-0764A525D613}"/>
          </ac:spMkLst>
        </pc:spChg>
        <pc:spChg chg="add mod">
          <ac:chgData name="Guest User" userId="S::urn:spo:anon#742ba07462f276a9a982f96390961f9c457d757cbab27ceee0bb26831cf7c2e8::" providerId="AD" clId="Web-{271E839F-CCF3-F429-118E-3C2DCFC78367}" dt="2022-07-07T15:04:48.813" v="29" actId="20577"/>
          <ac:spMkLst>
            <pc:docMk/>
            <pc:sldMk cId="293565450" sldId="277"/>
            <ac:spMk id="10" creationId="{E89C28C7-FD40-CD81-E4CF-8B63F4735C99}"/>
          </ac:spMkLst>
        </pc:spChg>
        <pc:picChg chg="mod">
          <ac:chgData name="Guest User" userId="S::urn:spo:anon#742ba07462f276a9a982f96390961f9c457d757cbab27ceee0bb26831cf7c2e8::" providerId="AD" clId="Web-{271E839F-CCF3-F429-118E-3C2DCFC78367}" dt="2022-07-07T15:12:59.091" v="123" actId="1076"/>
          <ac:picMkLst>
            <pc:docMk/>
            <pc:sldMk cId="293565450" sldId="277"/>
            <ac:picMk id="2" creationId="{EC69C6AD-8B76-AEE8-6B5C-7FC7B806A31B}"/>
          </ac:picMkLst>
        </pc:picChg>
      </pc:sldChg>
      <pc:sldChg chg="modSp del">
        <pc:chgData name="Guest User" userId="S::urn:spo:anon#742ba07462f276a9a982f96390961f9c457d757cbab27ceee0bb26831cf7c2e8::" providerId="AD" clId="Web-{271E839F-CCF3-F429-118E-3C2DCFC78367}" dt="2022-07-07T15:03:17.764" v="10"/>
        <pc:sldMkLst>
          <pc:docMk/>
          <pc:sldMk cId="1070428066" sldId="278"/>
        </pc:sldMkLst>
        <pc:spChg chg="mod">
          <ac:chgData name="Guest User" userId="S::urn:spo:anon#742ba07462f276a9a982f96390961f9c457d757cbab27ceee0bb26831cf7c2e8::" providerId="AD" clId="Web-{271E839F-CCF3-F429-118E-3C2DCFC78367}" dt="2022-07-07T15:03:02.935" v="9" actId="20577"/>
          <ac:spMkLst>
            <pc:docMk/>
            <pc:sldMk cId="1070428066" sldId="278"/>
            <ac:spMk id="4" creationId="{184E5F07-7B8C-5617-DF1A-58493B3B87E0}"/>
          </ac:spMkLst>
        </pc:spChg>
      </pc:sldChg>
      <pc:sldChg chg="modSp">
        <pc:chgData name="Guest User" userId="S::urn:spo:anon#742ba07462f276a9a982f96390961f9c457d757cbab27ceee0bb26831cf7c2e8::" providerId="AD" clId="Web-{271E839F-CCF3-F429-118E-3C2DCFC78367}" dt="2022-07-07T15:03:57.921" v="12" actId="20577"/>
        <pc:sldMkLst>
          <pc:docMk/>
          <pc:sldMk cId="924998846" sldId="279"/>
        </pc:sldMkLst>
        <pc:spChg chg="mod">
          <ac:chgData name="Guest User" userId="S::urn:spo:anon#742ba07462f276a9a982f96390961f9c457d757cbab27ceee0bb26831cf7c2e8::" providerId="AD" clId="Web-{271E839F-CCF3-F429-118E-3C2DCFC78367}" dt="2022-07-07T15:03:57.921" v="12" actId="20577"/>
          <ac:spMkLst>
            <pc:docMk/>
            <pc:sldMk cId="924998846" sldId="279"/>
            <ac:spMk id="4" creationId="{184E5F07-7B8C-5617-DF1A-58493B3B87E0}"/>
          </ac:spMkLst>
        </pc:spChg>
      </pc:sldChg>
      <pc:sldChg chg="delSp modSp add replId">
        <pc:chgData name="Guest User" userId="S::urn:spo:anon#742ba07462f276a9a982f96390961f9c457d757cbab27ceee0bb26831cf7c2e8::" providerId="AD" clId="Web-{271E839F-CCF3-F429-118E-3C2DCFC78367}" dt="2022-07-07T15:11:59.480" v="108"/>
        <pc:sldMkLst>
          <pc:docMk/>
          <pc:sldMk cId="2381269644" sldId="280"/>
        </pc:sldMkLst>
        <pc:spChg chg="del">
          <ac:chgData name="Guest User" userId="S::urn:spo:anon#742ba07462f276a9a982f96390961f9c457d757cbab27ceee0bb26831cf7c2e8::" providerId="AD" clId="Web-{271E839F-CCF3-F429-118E-3C2DCFC78367}" dt="2022-07-07T15:09:03.304" v="78"/>
          <ac:spMkLst>
            <pc:docMk/>
            <pc:sldMk cId="2381269644" sldId="280"/>
            <ac:spMk id="2" creationId="{4F4CB205-1DDB-8479-289F-574767EF3AE1}"/>
          </ac:spMkLst>
        </pc:spChg>
        <pc:spChg chg="mod">
          <ac:chgData name="Guest User" userId="S::urn:spo:anon#742ba07462f276a9a982f96390961f9c457d757cbab27ceee0bb26831cf7c2e8::" providerId="AD" clId="Web-{271E839F-CCF3-F429-118E-3C2DCFC78367}" dt="2022-07-07T15:11:59.480" v="108"/>
          <ac:spMkLst>
            <pc:docMk/>
            <pc:sldMk cId="2381269644" sldId="280"/>
            <ac:spMk id="3" creationId="{529B6412-D82A-F0DD-41E2-CAD9DBA8D110}"/>
          </ac:spMkLst>
        </pc:spChg>
        <pc:spChg chg="del">
          <ac:chgData name="Guest User" userId="S::urn:spo:anon#742ba07462f276a9a982f96390961f9c457d757cbab27ceee0bb26831cf7c2e8::" providerId="AD" clId="Web-{271E839F-CCF3-F429-118E-3C2DCFC78367}" dt="2022-07-07T15:09:07.288" v="79"/>
          <ac:spMkLst>
            <pc:docMk/>
            <pc:sldMk cId="2381269644" sldId="280"/>
            <ac:spMk id="4" creationId="{184E5F07-7B8C-5617-DF1A-58493B3B87E0}"/>
          </ac:spMkLst>
        </pc:spChg>
        <pc:spChg chg="del">
          <ac:chgData name="Guest User" userId="S::urn:spo:anon#742ba07462f276a9a982f96390961f9c457d757cbab27ceee0bb26831cf7c2e8::" providerId="AD" clId="Web-{271E839F-CCF3-F429-118E-3C2DCFC78367}" dt="2022-07-07T15:08:57.116" v="75"/>
          <ac:spMkLst>
            <pc:docMk/>
            <pc:sldMk cId="2381269644" sldId="280"/>
            <ac:spMk id="11" creationId="{34B39062-C679-E3EB-5424-2706AABCDA20}"/>
          </ac:spMkLst>
        </pc:spChg>
        <pc:spChg chg="del">
          <ac:chgData name="Guest User" userId="S::urn:spo:anon#742ba07462f276a9a982f96390961f9c457d757cbab27ceee0bb26831cf7c2e8::" providerId="AD" clId="Web-{271E839F-CCF3-F429-118E-3C2DCFC78367}" dt="2022-07-07T15:08:57.116" v="74"/>
          <ac:spMkLst>
            <pc:docMk/>
            <pc:sldMk cId="2381269644" sldId="280"/>
            <ac:spMk id="12" creationId="{B4973C0D-D691-82EC-84A7-506FE0E045BE}"/>
          </ac:spMkLst>
        </pc:spChg>
        <pc:spChg chg="del">
          <ac:chgData name="Guest User" userId="S::urn:spo:anon#742ba07462f276a9a982f96390961f9c457d757cbab27ceee0bb26831cf7c2e8::" providerId="AD" clId="Web-{271E839F-CCF3-F429-118E-3C2DCFC78367}" dt="2022-07-07T15:08:57.116" v="73"/>
          <ac:spMkLst>
            <pc:docMk/>
            <pc:sldMk cId="2381269644" sldId="280"/>
            <ac:spMk id="13" creationId="{E6E524E1-5321-8D62-CAAC-ACBFBA0AF8A4}"/>
          </ac:spMkLst>
        </pc:spChg>
        <pc:spChg chg="del">
          <ac:chgData name="Guest User" userId="S::urn:spo:anon#742ba07462f276a9a982f96390961f9c457d757cbab27ceee0bb26831cf7c2e8::" providerId="AD" clId="Web-{271E839F-CCF3-F429-118E-3C2DCFC78367}" dt="2022-07-07T15:08:57.116" v="67"/>
          <ac:spMkLst>
            <pc:docMk/>
            <pc:sldMk cId="2381269644" sldId="280"/>
            <ac:spMk id="26" creationId="{97B122A8-E33A-89EA-7B5E-8CE9D46A99E5}"/>
          </ac:spMkLst>
        </pc:spChg>
        <pc:spChg chg="del">
          <ac:chgData name="Guest User" userId="S::urn:spo:anon#742ba07462f276a9a982f96390961f9c457d757cbab27ceee0bb26831cf7c2e8::" providerId="AD" clId="Web-{271E839F-CCF3-F429-118E-3C2DCFC78367}" dt="2022-07-07T15:08:57.116" v="66"/>
          <ac:spMkLst>
            <pc:docMk/>
            <pc:sldMk cId="2381269644" sldId="280"/>
            <ac:spMk id="27" creationId="{E69E5004-3AE5-1750-3C1C-E7E5C1F86B42}"/>
          </ac:spMkLst>
        </pc:spChg>
        <pc:spChg chg="del">
          <ac:chgData name="Guest User" userId="S::urn:spo:anon#742ba07462f276a9a982f96390961f9c457d757cbab27ceee0bb26831cf7c2e8::" providerId="AD" clId="Web-{271E839F-CCF3-F429-118E-3C2DCFC78367}" dt="2022-07-07T15:08:57.116" v="65"/>
          <ac:spMkLst>
            <pc:docMk/>
            <pc:sldMk cId="2381269644" sldId="280"/>
            <ac:spMk id="28" creationId="{11246B80-C6B7-C28D-4ED3-E07985D606C9}"/>
          </ac:spMkLst>
        </pc:spChg>
        <pc:spChg chg="del">
          <ac:chgData name="Guest User" userId="S::urn:spo:anon#742ba07462f276a9a982f96390961f9c457d757cbab27ceee0bb26831cf7c2e8::" providerId="AD" clId="Web-{271E839F-CCF3-F429-118E-3C2DCFC78367}" dt="2022-07-07T15:08:57.116" v="62"/>
          <ac:spMkLst>
            <pc:docMk/>
            <pc:sldMk cId="2381269644" sldId="280"/>
            <ac:spMk id="37" creationId="{9F4389B5-C0D6-1716-06B3-AD4AB6695598}"/>
          </ac:spMkLst>
        </pc:spChg>
        <pc:spChg chg="del">
          <ac:chgData name="Guest User" userId="S::urn:spo:anon#742ba07462f276a9a982f96390961f9c457d757cbab27ceee0bb26831cf7c2e8::" providerId="AD" clId="Web-{271E839F-CCF3-F429-118E-3C2DCFC78367}" dt="2022-07-07T15:08:57.116" v="61"/>
          <ac:spMkLst>
            <pc:docMk/>
            <pc:sldMk cId="2381269644" sldId="280"/>
            <ac:spMk id="38" creationId="{4A21F1E5-D27C-3BCD-1767-6D8BEF780319}"/>
          </ac:spMkLst>
        </pc:spChg>
        <pc:spChg chg="del">
          <ac:chgData name="Guest User" userId="S::urn:spo:anon#742ba07462f276a9a982f96390961f9c457d757cbab27ceee0bb26831cf7c2e8::" providerId="AD" clId="Web-{271E839F-CCF3-F429-118E-3C2DCFC78367}" dt="2022-07-07T15:08:57.116" v="60"/>
          <ac:spMkLst>
            <pc:docMk/>
            <pc:sldMk cId="2381269644" sldId="280"/>
            <ac:spMk id="39" creationId="{D29D9C5F-EEC8-45F6-35A5-47FD287C8D75}"/>
          </ac:spMkLst>
        </pc:spChg>
        <pc:spChg chg="del">
          <ac:chgData name="Guest User" userId="S::urn:spo:anon#742ba07462f276a9a982f96390961f9c457d757cbab27ceee0bb26831cf7c2e8::" providerId="AD" clId="Web-{271E839F-CCF3-F429-118E-3C2DCFC78367}" dt="2022-07-07T15:08:57.116" v="59"/>
          <ac:spMkLst>
            <pc:docMk/>
            <pc:sldMk cId="2381269644" sldId="280"/>
            <ac:spMk id="40" creationId="{1C9AE2B0-0CD3-D703-B4C8-20502D18CCF5}"/>
          </ac:spMkLst>
        </pc:spChg>
        <pc:spChg chg="del">
          <ac:chgData name="Guest User" userId="S::urn:spo:anon#742ba07462f276a9a982f96390961f9c457d757cbab27ceee0bb26831cf7c2e8::" providerId="AD" clId="Web-{271E839F-CCF3-F429-118E-3C2DCFC78367}" dt="2022-07-07T15:08:57.116" v="57"/>
          <ac:spMkLst>
            <pc:docMk/>
            <pc:sldMk cId="2381269644" sldId="280"/>
            <ac:spMk id="46" creationId="{3A69C04C-AD35-2A5F-FEF6-75711E90AACA}"/>
          </ac:spMkLst>
        </pc:spChg>
        <pc:spChg chg="del">
          <ac:chgData name="Guest User" userId="S::urn:spo:anon#742ba07462f276a9a982f96390961f9c457d757cbab27ceee0bb26831cf7c2e8::" providerId="AD" clId="Web-{271E839F-CCF3-F429-118E-3C2DCFC78367}" dt="2022-07-07T15:08:52.069" v="56"/>
          <ac:spMkLst>
            <pc:docMk/>
            <pc:sldMk cId="2381269644" sldId="280"/>
            <ac:spMk id="48" creationId="{534C73D4-9D6C-6F29-0E82-2D5C53BF7DD6}"/>
          </ac:spMkLst>
        </pc:spChg>
        <pc:grpChg chg="del">
          <ac:chgData name="Guest User" userId="S::urn:spo:anon#742ba07462f276a9a982f96390961f9c457d757cbab27ceee0bb26831cf7c2e8::" providerId="AD" clId="Web-{271E839F-CCF3-F429-118E-3C2DCFC78367}" dt="2022-07-07T15:08:57.116" v="64"/>
          <ac:grpSpMkLst>
            <pc:docMk/>
            <pc:sldMk cId="2381269644" sldId="280"/>
            <ac:grpSpMk id="32" creationId="{8E6DCED5-F203-E17F-63C9-42DE7453D02F}"/>
          </ac:grpSpMkLst>
        </pc:grpChg>
        <pc:grpChg chg="del">
          <ac:chgData name="Guest User" userId="S::urn:spo:anon#742ba07462f276a9a982f96390961f9c457d757cbab27ceee0bb26831cf7c2e8::" providerId="AD" clId="Web-{271E839F-CCF3-F429-118E-3C2DCFC78367}" dt="2022-07-07T15:08:57.116" v="58"/>
          <ac:grpSpMkLst>
            <pc:docMk/>
            <pc:sldMk cId="2381269644" sldId="280"/>
            <ac:grpSpMk id="45" creationId="{DF5B4036-7350-1D7F-B336-5B2F8C8E7548}"/>
          </ac:grpSpMkLst>
        </pc:grpChg>
        <pc:picChg chg="del">
          <ac:chgData name="Guest User" userId="S::urn:spo:anon#742ba07462f276a9a982f96390961f9c457d757cbab27ceee0bb26831cf7c2e8::" providerId="AD" clId="Web-{271E839F-CCF3-F429-118E-3C2DCFC78367}" dt="2022-07-07T15:08:57.116" v="63"/>
          <ac:picMkLst>
            <pc:docMk/>
            <pc:sldMk cId="2381269644" sldId="280"/>
            <ac:picMk id="36" creationId="{388C53BD-B416-5CEE-AD7E-F43F6696F371}"/>
          </ac:picMkLst>
        </pc:picChg>
        <pc:cxnChg chg="del">
          <ac:chgData name="Guest User" userId="S::urn:spo:anon#742ba07462f276a9a982f96390961f9c457d757cbab27ceee0bb26831cf7c2e8::" providerId="AD" clId="Web-{271E839F-CCF3-F429-118E-3C2DCFC78367}" dt="2022-07-07T15:09:02.101" v="77"/>
          <ac:cxnSpMkLst>
            <pc:docMk/>
            <pc:sldMk cId="2381269644" sldId="280"/>
            <ac:cxnSpMk id="6" creationId="{072BA990-D818-8A30-0890-5F4B30B67ACC}"/>
          </ac:cxnSpMkLst>
        </pc:cxnChg>
        <pc:cxnChg chg="del">
          <ac:chgData name="Guest User" userId="S::urn:spo:anon#742ba07462f276a9a982f96390961f9c457d757cbab27ceee0bb26831cf7c2e8::" providerId="AD" clId="Web-{271E839F-CCF3-F429-118E-3C2DCFC78367}" dt="2022-07-07T15:08:59.554" v="76"/>
          <ac:cxnSpMkLst>
            <pc:docMk/>
            <pc:sldMk cId="2381269644" sldId="280"/>
            <ac:cxnSpMk id="19" creationId="{7DF458E2-6A5C-221F-9714-B144ECD289E8}"/>
          </ac:cxnSpMkLst>
        </pc:cxnChg>
        <pc:cxnChg chg="del">
          <ac:chgData name="Guest User" userId="S::urn:spo:anon#742ba07462f276a9a982f96390961f9c457d757cbab27ceee0bb26831cf7c2e8::" providerId="AD" clId="Web-{271E839F-CCF3-F429-118E-3C2DCFC78367}" dt="2022-07-07T15:08:57.116" v="72"/>
          <ac:cxnSpMkLst>
            <pc:docMk/>
            <pc:sldMk cId="2381269644" sldId="280"/>
            <ac:cxnSpMk id="20" creationId="{7C4A8FA8-0DD9-F9FC-DBE8-57693F31BD1D}"/>
          </ac:cxnSpMkLst>
        </pc:cxnChg>
        <pc:cxnChg chg="del">
          <ac:chgData name="Guest User" userId="S::urn:spo:anon#742ba07462f276a9a982f96390961f9c457d757cbab27ceee0bb26831cf7c2e8::" providerId="AD" clId="Web-{271E839F-CCF3-F429-118E-3C2DCFC78367}" dt="2022-07-07T15:08:57.116" v="71"/>
          <ac:cxnSpMkLst>
            <pc:docMk/>
            <pc:sldMk cId="2381269644" sldId="280"/>
            <ac:cxnSpMk id="21" creationId="{C3EA0823-5A79-F51F-3A69-CD0CF452594A}"/>
          </ac:cxnSpMkLst>
        </pc:cxnChg>
        <pc:cxnChg chg="del">
          <ac:chgData name="Guest User" userId="S::urn:spo:anon#742ba07462f276a9a982f96390961f9c457d757cbab27ceee0bb26831cf7c2e8::" providerId="AD" clId="Web-{271E839F-CCF3-F429-118E-3C2DCFC78367}" dt="2022-07-07T15:08:57.116" v="70"/>
          <ac:cxnSpMkLst>
            <pc:docMk/>
            <pc:sldMk cId="2381269644" sldId="280"/>
            <ac:cxnSpMk id="22" creationId="{F37BBB39-9876-C014-A2C6-EA8E6A941CD8}"/>
          </ac:cxnSpMkLst>
        </pc:cxnChg>
        <pc:cxnChg chg="del">
          <ac:chgData name="Guest User" userId="S::urn:spo:anon#742ba07462f276a9a982f96390961f9c457d757cbab27ceee0bb26831cf7c2e8::" providerId="AD" clId="Web-{271E839F-CCF3-F429-118E-3C2DCFC78367}" dt="2022-07-07T15:08:57.116" v="69"/>
          <ac:cxnSpMkLst>
            <pc:docMk/>
            <pc:sldMk cId="2381269644" sldId="280"/>
            <ac:cxnSpMk id="23" creationId="{411A52FA-40B9-EE1E-806E-A1663D43F23C}"/>
          </ac:cxnSpMkLst>
        </pc:cxnChg>
        <pc:cxnChg chg="del">
          <ac:chgData name="Guest User" userId="S::urn:spo:anon#742ba07462f276a9a982f96390961f9c457d757cbab27ceee0bb26831cf7c2e8::" providerId="AD" clId="Web-{271E839F-CCF3-F429-118E-3C2DCFC78367}" dt="2022-07-07T15:08:57.116" v="68"/>
          <ac:cxnSpMkLst>
            <pc:docMk/>
            <pc:sldMk cId="2381269644" sldId="280"/>
            <ac:cxnSpMk id="24" creationId="{44ED83BB-12D0-087F-1D1D-B9680B40025F}"/>
          </ac:cxnSpMkLst>
        </pc:cxnChg>
      </pc:sldChg>
      <pc:sldChg chg="modSp add ord replId">
        <pc:chgData name="Guest User" userId="S::urn:spo:anon#742ba07462f276a9a982f96390961f9c457d757cbab27ceee0bb26831cf7c2e8::" providerId="AD" clId="Web-{271E839F-CCF3-F429-118E-3C2DCFC78367}" dt="2022-07-07T15:15:13.282" v="134" actId="14100"/>
        <pc:sldMkLst>
          <pc:docMk/>
          <pc:sldMk cId="3472058024" sldId="281"/>
        </pc:sldMkLst>
        <pc:spChg chg="mod">
          <ac:chgData name="Guest User" userId="S::urn:spo:anon#742ba07462f276a9a982f96390961f9c457d757cbab27ceee0bb26831cf7c2e8::" providerId="AD" clId="Web-{271E839F-CCF3-F429-118E-3C2DCFC78367}" dt="2022-07-07T15:15:13.282" v="134" actId="14100"/>
          <ac:spMkLst>
            <pc:docMk/>
            <pc:sldMk cId="3472058024" sldId="281"/>
            <ac:spMk id="3" creationId="{529B6412-D82A-F0DD-41E2-CAD9DBA8D110}"/>
          </ac:spMkLst>
        </pc:spChg>
      </pc:sldChg>
      <pc:sldChg chg="modSp add ord replId">
        <pc:chgData name="Guest User" userId="S::urn:spo:anon#742ba07462f276a9a982f96390961f9c457d757cbab27ceee0bb26831cf7c2e8::" providerId="AD" clId="Web-{271E839F-CCF3-F429-118E-3C2DCFC78367}" dt="2022-07-07T15:18:47.788" v="170" actId="20577"/>
        <pc:sldMkLst>
          <pc:docMk/>
          <pc:sldMk cId="1557797902" sldId="282"/>
        </pc:sldMkLst>
        <pc:spChg chg="mod">
          <ac:chgData name="Guest User" userId="S::urn:spo:anon#742ba07462f276a9a982f96390961f9c457d757cbab27ceee0bb26831cf7c2e8::" providerId="AD" clId="Web-{271E839F-CCF3-F429-118E-3C2DCFC78367}" dt="2022-07-07T15:18:47.788" v="170" actId="20577"/>
          <ac:spMkLst>
            <pc:docMk/>
            <pc:sldMk cId="1557797902" sldId="282"/>
            <ac:spMk id="3" creationId="{529B6412-D82A-F0DD-41E2-CAD9DBA8D110}"/>
          </ac:spMkLst>
        </pc:spChg>
      </pc:sldChg>
      <pc:sldChg chg="addSp delSp modSp add ord replId">
        <pc:chgData name="Guest User" userId="S::urn:spo:anon#742ba07462f276a9a982f96390961f9c457d757cbab27ceee0bb26831cf7c2e8::" providerId="AD" clId="Web-{271E839F-CCF3-F429-118E-3C2DCFC78367}" dt="2022-07-07T15:30:34.306" v="437" actId="1076"/>
        <pc:sldMkLst>
          <pc:docMk/>
          <pc:sldMk cId="2928712768" sldId="283"/>
        </pc:sldMkLst>
        <pc:spChg chg="add del mod">
          <ac:chgData name="Guest User" userId="S::urn:spo:anon#742ba07462f276a9a982f96390961f9c457d757cbab27ceee0bb26831cf7c2e8::" providerId="AD" clId="Web-{271E839F-CCF3-F429-118E-3C2DCFC78367}" dt="2022-07-07T15:29:06.194" v="417"/>
          <ac:spMkLst>
            <pc:docMk/>
            <pc:sldMk cId="2928712768" sldId="283"/>
            <ac:spMk id="2" creationId="{D36719E6-7CBF-886E-C7A7-B56B6D9513E2}"/>
          </ac:spMkLst>
        </pc:spChg>
        <pc:spChg chg="mod">
          <ac:chgData name="Guest User" userId="S::urn:spo:anon#742ba07462f276a9a982f96390961f9c457d757cbab27ceee0bb26831cf7c2e8::" providerId="AD" clId="Web-{271E839F-CCF3-F429-118E-3C2DCFC78367}" dt="2022-07-07T15:29:14.991" v="420" actId="1076"/>
          <ac:spMkLst>
            <pc:docMk/>
            <pc:sldMk cId="2928712768" sldId="283"/>
            <ac:spMk id="3" creationId="{529B6412-D82A-F0DD-41E2-CAD9DBA8D110}"/>
          </ac:spMkLst>
        </pc:spChg>
        <pc:spChg chg="add mod">
          <ac:chgData name="Guest User" userId="S::urn:spo:anon#742ba07462f276a9a982f96390961f9c457d757cbab27ceee0bb26831cf7c2e8::" providerId="AD" clId="Web-{271E839F-CCF3-F429-118E-3C2DCFC78367}" dt="2022-07-07T15:29:23.195" v="422" actId="1076"/>
          <ac:spMkLst>
            <pc:docMk/>
            <pc:sldMk cId="2928712768" sldId="283"/>
            <ac:spMk id="4" creationId="{E622216A-F7BA-9FB1-8FC1-37D63284C88B}"/>
          </ac:spMkLst>
        </pc:spChg>
        <pc:spChg chg="add mod">
          <ac:chgData name="Guest User" userId="S::urn:spo:anon#742ba07462f276a9a982f96390961f9c457d757cbab27ceee0bb26831cf7c2e8::" providerId="AD" clId="Web-{271E839F-CCF3-F429-118E-3C2DCFC78367}" dt="2022-07-07T15:30:20.977" v="436" actId="14100"/>
          <ac:spMkLst>
            <pc:docMk/>
            <pc:sldMk cId="2928712768" sldId="283"/>
            <ac:spMk id="9" creationId="{C96268EC-3657-638D-EB13-17FE29021114}"/>
          </ac:spMkLst>
        </pc:spChg>
        <pc:grpChg chg="add mod">
          <ac:chgData name="Guest User" userId="S::urn:spo:anon#742ba07462f276a9a982f96390961f9c457d757cbab27ceee0bb26831cf7c2e8::" providerId="AD" clId="Web-{271E839F-CCF3-F429-118E-3C2DCFC78367}" dt="2022-07-07T15:30:34.306" v="437" actId="1076"/>
          <ac:grpSpMkLst>
            <pc:docMk/>
            <pc:sldMk cId="2928712768" sldId="283"/>
            <ac:grpSpMk id="10" creationId="{48757CE4-1484-3F25-ECF4-08F65EF0620E}"/>
          </ac:grpSpMkLst>
        </pc:grpChg>
        <pc:picChg chg="add mod">
          <ac:chgData name="Guest User" userId="S::urn:spo:anon#742ba07462f276a9a982f96390961f9c457d757cbab27ceee0bb26831cf7c2e8::" providerId="AD" clId="Web-{271E839F-CCF3-F429-118E-3C2DCFC78367}" dt="2022-07-07T15:29:41.789" v="425" actId="1076"/>
          <ac:picMkLst>
            <pc:docMk/>
            <pc:sldMk cId="2928712768" sldId="283"/>
            <ac:picMk id="7" creationId="{C2B974E6-80B0-05F4-8ADF-623BA46200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BFE4A7-2C6C-4F6C-A703-3FA78426834A}" type="datetimeFigureOut">
              <a:t>7/7/2022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03921-F37C-41B4-9943-CC1E31FC172E}" type="slidenum">
              <a:t>‹#›</a:t>
            </a:fld>
            <a:endParaRPr lang="en-US"/>
          </a:p>
        </p:txBody>
      </p:sp>
    </p:spTree>
    <p:extLst>
      <p:ext uri="{BB962C8B-B14F-4D97-AF65-F5344CB8AC3E}">
        <p14:creationId xmlns:p14="http://schemas.microsoft.com/office/powerpoint/2010/main" val="366341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v.uk/government/news/fishing-industry-in-2020-statistics-published"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marinet.org.uk/who-owns-the-uk-fishing-industry-and-its-fishing-quotas.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UK fishing is a declining industry with UK fishers landings (in </a:t>
            </a:r>
            <a:r>
              <a:rPr lang="en-US" err="1">
                <a:cs typeface="Calibri"/>
              </a:rPr>
              <a:t>tonnes</a:t>
            </a:r>
            <a:r>
              <a:rPr lang="en-US">
                <a:cs typeface="Calibri"/>
              </a:rPr>
              <a:t>) has almost halving in landings since 1950 with UK boats landing only 29% of UK EEZ fish</a:t>
            </a:r>
          </a:p>
          <a:p>
            <a:r>
              <a:rPr lang="en-US">
                <a:cs typeface="Calibri"/>
              </a:rPr>
              <a:t>- Increasing burden of work such as form completion for less than 10m boats causing productivity as well as distrust </a:t>
            </a:r>
          </a:p>
          <a:p>
            <a:r>
              <a:rPr lang="en-US">
                <a:cs typeface="Calibri"/>
              </a:rPr>
              <a:t>- Disjointed technology adoption with large scale fishers leading adoption and small fishers </a:t>
            </a:r>
          </a:p>
        </p:txBody>
      </p:sp>
      <p:sp>
        <p:nvSpPr>
          <p:cNvPr id="4" name="Slide Number Placeholder 3"/>
          <p:cNvSpPr>
            <a:spLocks noGrp="1"/>
          </p:cNvSpPr>
          <p:nvPr>
            <p:ph type="sldNum" sz="quarter" idx="5"/>
          </p:nvPr>
        </p:nvSpPr>
        <p:spPr/>
        <p:txBody>
          <a:bodyPr/>
          <a:lstStyle/>
          <a:p>
            <a:fld id="{75203921-F37C-41B4-9943-CC1E31FC172E}" type="slidenum">
              <a:rPr lang="en-US"/>
              <a:t>2</a:t>
            </a:fld>
            <a:endParaRPr lang="en-US"/>
          </a:p>
        </p:txBody>
      </p:sp>
    </p:spTree>
    <p:extLst>
      <p:ext uri="{BB962C8B-B14F-4D97-AF65-F5344CB8AC3E}">
        <p14:creationId xmlns:p14="http://schemas.microsoft.com/office/powerpoint/2010/main" val="222551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Capturing economic, environmental and societal value for stakeholders</a:t>
            </a:r>
          </a:p>
          <a:p>
            <a:endParaRPr lang="en-US">
              <a:cs typeface="Calibri"/>
            </a:endParaRPr>
          </a:p>
          <a:p>
            <a:r>
              <a:rPr lang="en-US">
                <a:cs typeface="Calibri"/>
              </a:rPr>
              <a:t>Circular economy: moves from a linear economy to one that is restorative or regenerative by design – rewards conservation and restoration. Allow sustainable consumption of biological resources (fish) whilst eliminating losses in technological cycles by retaining ownership of technology. This enables sharing of technology (for example shifting between fishers for different species seasons) as well as prolonged life of the technological components through managing repair, remanufacture and eventually recycling of components.</a:t>
            </a:r>
            <a:endParaRPr lang="en-US"/>
          </a:p>
        </p:txBody>
      </p:sp>
      <p:sp>
        <p:nvSpPr>
          <p:cNvPr id="4" name="Slide Number Placeholder 3"/>
          <p:cNvSpPr>
            <a:spLocks noGrp="1"/>
          </p:cNvSpPr>
          <p:nvPr>
            <p:ph type="sldNum" sz="quarter" idx="5"/>
          </p:nvPr>
        </p:nvSpPr>
        <p:spPr/>
        <p:txBody>
          <a:bodyPr/>
          <a:lstStyle/>
          <a:p>
            <a:fld id="{75203921-F37C-41B4-9943-CC1E31FC172E}" type="slidenum">
              <a:t>15</a:t>
            </a:fld>
            <a:endParaRPr lang="en-US"/>
          </a:p>
        </p:txBody>
      </p:sp>
    </p:spTree>
    <p:extLst>
      <p:ext uri="{BB962C8B-B14F-4D97-AF65-F5344CB8AC3E}">
        <p14:creationId xmlns:p14="http://schemas.microsoft.com/office/powerpoint/2010/main" val="228737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phases 1</a:t>
            </a:r>
          </a:p>
          <a:p>
            <a:r>
              <a:rPr lang="en-US">
                <a:cs typeface="Calibri"/>
              </a:rPr>
              <a:t>- phase 2</a:t>
            </a:r>
          </a:p>
          <a:p>
            <a:r>
              <a:rPr lang="en-US">
                <a:cs typeface="Calibri"/>
              </a:rPr>
              <a:t>- phase 3</a:t>
            </a:r>
          </a:p>
        </p:txBody>
      </p:sp>
      <p:sp>
        <p:nvSpPr>
          <p:cNvPr id="4" name="Slide Number Placeholder 3"/>
          <p:cNvSpPr>
            <a:spLocks noGrp="1"/>
          </p:cNvSpPr>
          <p:nvPr>
            <p:ph type="sldNum" sz="quarter" idx="5"/>
          </p:nvPr>
        </p:nvSpPr>
        <p:spPr/>
        <p:txBody>
          <a:bodyPr/>
          <a:lstStyle/>
          <a:p>
            <a:fld id="{75203921-F37C-41B4-9943-CC1E31FC172E}" type="slidenum">
              <a:rPr lang="en-US"/>
              <a:t>17</a:t>
            </a:fld>
            <a:endParaRPr lang="en-US"/>
          </a:p>
        </p:txBody>
      </p:sp>
    </p:spTree>
    <p:extLst>
      <p:ext uri="{BB962C8B-B14F-4D97-AF65-F5344CB8AC3E}">
        <p14:creationId xmlns:p14="http://schemas.microsoft.com/office/powerpoint/2010/main" val="2562922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UK fishing is a declining industry with UK fishers landings (in </a:t>
            </a:r>
            <a:r>
              <a:rPr lang="en-US" err="1">
                <a:cs typeface="Calibri"/>
              </a:rPr>
              <a:t>tonnes</a:t>
            </a:r>
            <a:r>
              <a:rPr lang="en-US">
                <a:cs typeface="Calibri"/>
              </a:rPr>
              <a:t>) has almost halving in landings since 1950 with UK boats landing only 29% of UK EEZ fish</a:t>
            </a:r>
          </a:p>
          <a:p>
            <a:r>
              <a:rPr lang="en-US">
                <a:cs typeface="Calibri"/>
              </a:rPr>
              <a:t>- </a:t>
            </a:r>
          </a:p>
        </p:txBody>
      </p:sp>
      <p:sp>
        <p:nvSpPr>
          <p:cNvPr id="4" name="Slide Number Placeholder 3"/>
          <p:cNvSpPr>
            <a:spLocks noGrp="1"/>
          </p:cNvSpPr>
          <p:nvPr>
            <p:ph type="sldNum" sz="quarter" idx="5"/>
          </p:nvPr>
        </p:nvSpPr>
        <p:spPr/>
        <p:txBody>
          <a:bodyPr/>
          <a:lstStyle/>
          <a:p>
            <a:fld id="{75203921-F37C-41B4-9943-CC1E31FC172E}" type="slidenum">
              <a:rPr lang="en-US"/>
              <a:t>18</a:t>
            </a:fld>
            <a:endParaRPr lang="en-US"/>
          </a:p>
        </p:txBody>
      </p:sp>
    </p:spTree>
    <p:extLst>
      <p:ext uri="{BB962C8B-B14F-4D97-AF65-F5344CB8AC3E}">
        <p14:creationId xmlns:p14="http://schemas.microsoft.com/office/powerpoint/2010/main" val="122845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fish sales are down year on year with £831M landed which is a slight increase form previous years landings but a 16% reduction in value. Source: </a:t>
            </a:r>
            <a:r>
              <a:rPr lang="en-US">
                <a:hlinkClick r:id="rId3"/>
              </a:rPr>
              <a:t>https://www.gov.uk/government/news/fishing-industry-in-2020-statistics-published</a:t>
            </a:r>
            <a:endParaRPr lang="en-US">
              <a:cs typeface="Calibri"/>
            </a:endParaRPr>
          </a:p>
          <a:p>
            <a:r>
              <a:rPr lang="en-US">
                <a:cs typeface="Calibri"/>
              </a:rPr>
              <a:t>- Quata's are continually a point of friction with many fishers noting unfair allocation with small boats getting only 6% of the overall quota. Source: </a:t>
            </a:r>
            <a:r>
              <a:rPr lang="en-US">
                <a:hlinkClick r:id="rId4"/>
              </a:rPr>
              <a:t>https://www.marinet.org.uk/who-owns-the-uk-fishing-industry-and-its-fishing-quotas.html</a:t>
            </a:r>
            <a:r>
              <a:rPr lang="en-US"/>
              <a:t> </a:t>
            </a:r>
            <a:endParaRPr lang="en-US">
              <a:cs typeface="Calibri"/>
            </a:endParaRPr>
          </a:p>
        </p:txBody>
      </p:sp>
      <p:sp>
        <p:nvSpPr>
          <p:cNvPr id="4" name="Slide Number Placeholder 3"/>
          <p:cNvSpPr>
            <a:spLocks noGrp="1"/>
          </p:cNvSpPr>
          <p:nvPr>
            <p:ph type="sldNum" sz="quarter" idx="5"/>
          </p:nvPr>
        </p:nvSpPr>
        <p:spPr/>
        <p:txBody>
          <a:bodyPr/>
          <a:lstStyle/>
          <a:p>
            <a:fld id="{75203921-F37C-41B4-9943-CC1E31FC172E}" type="slidenum">
              <a:rPr lang="en-US"/>
              <a:t>3</a:t>
            </a:fld>
            <a:endParaRPr lang="en-US"/>
          </a:p>
        </p:txBody>
      </p:sp>
    </p:spTree>
    <p:extLst>
      <p:ext uri="{BB962C8B-B14F-4D97-AF65-F5344CB8AC3E}">
        <p14:creationId xmlns:p14="http://schemas.microsoft.com/office/powerpoint/2010/main" val="1684886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Technologies have the potential to reduce overall costs by adopting current adjacent </a:t>
            </a:r>
            <a:r>
              <a:rPr lang="en-US" err="1">
                <a:cs typeface="Calibri"/>
              </a:rPr>
              <a:t>technoolgies</a:t>
            </a:r>
            <a:r>
              <a:rPr lang="en-US">
                <a:cs typeface="Calibri"/>
              </a:rPr>
              <a:t> for instance used in the agricultural sector as well as </a:t>
            </a:r>
            <a:r>
              <a:rPr lang="en-US" err="1">
                <a:cs typeface="Calibri"/>
              </a:rPr>
              <a:t>posistiing</a:t>
            </a:r>
            <a:r>
              <a:rPr lang="en-US">
                <a:cs typeface="Calibri"/>
              </a:rPr>
              <a:t> itself to be in the middle of the where new technological trends (such as IoT) will be useful in 5-10 years</a:t>
            </a:r>
          </a:p>
          <a:p>
            <a:r>
              <a:rPr lang="en-US">
                <a:cs typeface="Calibri"/>
              </a:rPr>
              <a:t>- </a:t>
            </a:r>
            <a:r>
              <a:rPr lang="en-US" err="1">
                <a:cs typeface="Calibri"/>
              </a:rPr>
              <a:t>technolgy</a:t>
            </a:r>
            <a:r>
              <a:rPr lang="en-US">
                <a:cs typeface="Calibri"/>
              </a:rPr>
              <a:t> allows for real time auction processes to be had so a fisher can be confident in their revenues </a:t>
            </a:r>
          </a:p>
          <a:p>
            <a:r>
              <a:rPr lang="en-US">
                <a:cs typeface="Calibri"/>
              </a:rPr>
              <a:t>- leverage data from increasing use of automated technologies to </a:t>
            </a:r>
            <a:r>
              <a:rPr lang="en-US" err="1">
                <a:cs typeface="Calibri"/>
              </a:rPr>
              <a:t>degitise</a:t>
            </a:r>
            <a:r>
              <a:rPr lang="en-US">
                <a:cs typeface="Calibri"/>
              </a:rPr>
              <a:t> the supply chain with the 'digital fish' at the </a:t>
            </a:r>
            <a:r>
              <a:rPr lang="en-US" err="1">
                <a:cs typeface="Calibri"/>
              </a:rPr>
              <a:t>centre</a:t>
            </a:r>
            <a:r>
              <a:rPr lang="en-US">
                <a:cs typeface="Calibri"/>
              </a:rPr>
              <a:t> driving value towards the fisher</a:t>
            </a:r>
          </a:p>
          <a:p>
            <a:r>
              <a:rPr lang="en-US">
                <a:cs typeface="Calibri"/>
              </a:rPr>
              <a:t>- drive eco certification and CEFAS </a:t>
            </a:r>
            <a:r>
              <a:rPr lang="en-US" err="1">
                <a:cs typeface="Calibri"/>
              </a:rPr>
              <a:t>credentilas</a:t>
            </a:r>
            <a:r>
              <a:rPr lang="en-US">
                <a:cs typeface="Calibri"/>
              </a:rPr>
              <a:t> to move fishers up the value chain by driving demand for high quality fish from accredited local sources. Such as the MSC blue label (marine stewardship council) </a:t>
            </a:r>
          </a:p>
          <a:p>
            <a:r>
              <a:rPr lang="en-US">
                <a:cs typeface="Calibri"/>
              </a:rPr>
              <a:t>-</a:t>
            </a:r>
          </a:p>
        </p:txBody>
      </p:sp>
      <p:sp>
        <p:nvSpPr>
          <p:cNvPr id="4" name="Slide Number Placeholder 3"/>
          <p:cNvSpPr>
            <a:spLocks noGrp="1"/>
          </p:cNvSpPr>
          <p:nvPr>
            <p:ph type="sldNum" sz="quarter" idx="5"/>
          </p:nvPr>
        </p:nvSpPr>
        <p:spPr/>
        <p:txBody>
          <a:bodyPr/>
          <a:lstStyle/>
          <a:p>
            <a:fld id="{75203921-F37C-41B4-9943-CC1E31FC172E}" type="slidenum">
              <a:rPr lang="en-US"/>
              <a:t>4</a:t>
            </a:fld>
            <a:endParaRPr lang="en-US"/>
          </a:p>
        </p:txBody>
      </p:sp>
    </p:spTree>
    <p:extLst>
      <p:ext uri="{BB962C8B-B14F-4D97-AF65-F5344CB8AC3E}">
        <p14:creationId xmlns:p14="http://schemas.microsoft.com/office/powerpoint/2010/main" val="409513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phases 1</a:t>
            </a:r>
          </a:p>
          <a:p>
            <a:r>
              <a:rPr lang="en-US">
                <a:cs typeface="Calibri"/>
              </a:rPr>
              <a:t>- phase 2</a:t>
            </a:r>
          </a:p>
          <a:p>
            <a:r>
              <a:rPr lang="en-US">
                <a:cs typeface="Calibri"/>
              </a:rPr>
              <a:t>- phase 3</a:t>
            </a:r>
          </a:p>
        </p:txBody>
      </p:sp>
      <p:sp>
        <p:nvSpPr>
          <p:cNvPr id="4" name="Slide Number Placeholder 3"/>
          <p:cNvSpPr>
            <a:spLocks noGrp="1"/>
          </p:cNvSpPr>
          <p:nvPr>
            <p:ph type="sldNum" sz="quarter" idx="5"/>
          </p:nvPr>
        </p:nvSpPr>
        <p:spPr/>
        <p:txBody>
          <a:bodyPr/>
          <a:lstStyle/>
          <a:p>
            <a:fld id="{75203921-F37C-41B4-9943-CC1E31FC172E}" type="slidenum">
              <a:rPr lang="en-US"/>
              <a:t>5</a:t>
            </a:fld>
            <a:endParaRPr lang="en-US"/>
          </a:p>
        </p:txBody>
      </p:sp>
    </p:spTree>
    <p:extLst>
      <p:ext uri="{BB962C8B-B14F-4D97-AF65-F5344CB8AC3E}">
        <p14:creationId xmlns:p14="http://schemas.microsoft.com/office/powerpoint/2010/main" val="144790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phases 1</a:t>
            </a:r>
          </a:p>
          <a:p>
            <a:r>
              <a:rPr lang="en-US">
                <a:cs typeface="Calibri"/>
              </a:rPr>
              <a:t>- phase 2</a:t>
            </a:r>
          </a:p>
          <a:p>
            <a:r>
              <a:rPr lang="en-US">
                <a:cs typeface="Calibri"/>
              </a:rPr>
              <a:t>- phase 3</a:t>
            </a:r>
          </a:p>
        </p:txBody>
      </p:sp>
      <p:sp>
        <p:nvSpPr>
          <p:cNvPr id="4" name="Slide Number Placeholder 3"/>
          <p:cNvSpPr>
            <a:spLocks noGrp="1"/>
          </p:cNvSpPr>
          <p:nvPr>
            <p:ph type="sldNum" sz="quarter" idx="5"/>
          </p:nvPr>
        </p:nvSpPr>
        <p:spPr/>
        <p:txBody>
          <a:bodyPr/>
          <a:lstStyle/>
          <a:p>
            <a:fld id="{75203921-F37C-41B4-9943-CC1E31FC172E}" type="slidenum">
              <a:rPr lang="en-US"/>
              <a:t>6</a:t>
            </a:fld>
            <a:endParaRPr lang="en-US"/>
          </a:p>
        </p:txBody>
      </p:sp>
    </p:spTree>
    <p:extLst>
      <p:ext uri="{BB962C8B-B14F-4D97-AF65-F5344CB8AC3E}">
        <p14:creationId xmlns:p14="http://schemas.microsoft.com/office/powerpoint/2010/main" val="805633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Phase 1: </a:t>
            </a:r>
            <a:r>
              <a:rPr lang="en-US">
                <a:cs typeface="Calibri"/>
              </a:rPr>
              <a:t>sorting software free of charge, finding software and catching hardware subscription service. Revenue from extra margins from eco-certification. Main objective is to encourage </a:t>
            </a:r>
            <a:r>
              <a:rPr lang="en-US" err="1">
                <a:cs typeface="Calibri"/>
              </a:rPr>
              <a:t>digitalisation</a:t>
            </a:r>
            <a:r>
              <a:rPr lang="en-US">
                <a:cs typeface="Calibri"/>
              </a:rPr>
              <a:t> in the fishing industry</a:t>
            </a:r>
          </a:p>
          <a:p>
            <a:endParaRPr lang="en-US">
              <a:cs typeface="Calibri"/>
            </a:endParaRPr>
          </a:p>
          <a:p>
            <a:r>
              <a:rPr lang="en-US" b="1">
                <a:cs typeface="Calibri"/>
              </a:rPr>
              <a:t>Phase 2: </a:t>
            </a:r>
            <a:r>
              <a:rPr lang="en-US">
                <a:cs typeface="Calibri"/>
              </a:rPr>
              <a:t>B2C ordering, self certification, price setting using automated markets</a:t>
            </a:r>
          </a:p>
          <a:p>
            <a:endParaRPr lang="en-US">
              <a:cs typeface="Calibri"/>
            </a:endParaRPr>
          </a:p>
          <a:p>
            <a:r>
              <a:rPr lang="en-US">
                <a:cs typeface="Calibri"/>
              </a:rPr>
              <a:t>- current technology now allows the automation of filling out forms lower cost for fishers. Encouraging adoption in the current fishing industry</a:t>
            </a:r>
            <a:endParaRPr lang="en-US"/>
          </a:p>
          <a:p>
            <a:r>
              <a:rPr lang="en-US">
                <a:cs typeface="Calibri"/>
              </a:rPr>
              <a:t>- first phase - potential revenues from eco certification can increase revenue while also support adoption of data driven services in the future</a:t>
            </a:r>
          </a:p>
          <a:p>
            <a:r>
              <a:rPr lang="en-US">
                <a:cs typeface="Calibri"/>
              </a:rPr>
              <a:t>- second phases – broader revenue streams are provided through direct to consumer fish ordering and predictive analytics for catching</a:t>
            </a:r>
          </a:p>
          <a:p>
            <a:r>
              <a:rPr lang="en-US">
                <a:cs typeface="Calibri"/>
              </a:rPr>
              <a:t>- third phase – by self certifying and price setting using automated markets fishers can improve their confidence and margin levels</a:t>
            </a:r>
          </a:p>
          <a:p>
            <a:r>
              <a:rPr lang="en-US">
                <a:cs typeface="Calibri"/>
              </a:rPr>
              <a:t>- fourth phase – using enhanced real time auction systems we can begin to self manage sustainability </a:t>
            </a:r>
          </a:p>
          <a:p>
            <a:r>
              <a:rPr lang="en-US">
                <a:cs typeface="Calibri"/>
              </a:rPr>
              <a:t>- fifth phases – accumulate high quality data will move the ecosystem away from precautionary approach</a:t>
            </a:r>
          </a:p>
        </p:txBody>
      </p:sp>
      <p:sp>
        <p:nvSpPr>
          <p:cNvPr id="4" name="Slide Number Placeholder 3"/>
          <p:cNvSpPr>
            <a:spLocks noGrp="1"/>
          </p:cNvSpPr>
          <p:nvPr>
            <p:ph type="sldNum" sz="quarter" idx="5"/>
          </p:nvPr>
        </p:nvSpPr>
        <p:spPr/>
        <p:txBody>
          <a:bodyPr/>
          <a:lstStyle/>
          <a:p>
            <a:fld id="{75203921-F37C-41B4-9943-CC1E31FC172E}" type="slidenum">
              <a:rPr lang="en-US"/>
              <a:t>7</a:t>
            </a:fld>
            <a:endParaRPr lang="en-US"/>
          </a:p>
        </p:txBody>
      </p:sp>
    </p:spTree>
    <p:extLst>
      <p:ext uri="{BB962C8B-B14F-4D97-AF65-F5344CB8AC3E}">
        <p14:creationId xmlns:p14="http://schemas.microsoft.com/office/powerpoint/2010/main" val="131788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Phase 3: </a:t>
            </a:r>
            <a:r>
              <a:rPr lang="en-US" err="1">
                <a:cs typeface="Calibri"/>
              </a:rPr>
              <a:t>utilising</a:t>
            </a:r>
            <a:r>
              <a:rPr lang="en-US">
                <a:cs typeface="Calibri"/>
              </a:rPr>
              <a:t> data for predictive analytics</a:t>
            </a:r>
            <a:endParaRPr lang="en-US"/>
          </a:p>
          <a:p>
            <a:endParaRPr lang="en-US">
              <a:cs typeface="Calibri"/>
            </a:endParaRPr>
          </a:p>
          <a:p>
            <a:r>
              <a:rPr lang="en-US" b="1">
                <a:cs typeface="Calibri"/>
              </a:rPr>
              <a:t>Phase 4: </a:t>
            </a:r>
            <a:r>
              <a:rPr lang="en-US">
                <a:cs typeface="Calibri"/>
              </a:rPr>
              <a:t>enhanced real time auction systems to increase margins and simplify supply chain</a:t>
            </a:r>
          </a:p>
          <a:p>
            <a:endParaRPr lang="en-US">
              <a:cs typeface="Calibri"/>
            </a:endParaRPr>
          </a:p>
          <a:p>
            <a:r>
              <a:rPr lang="en-US" b="1">
                <a:cs typeface="Calibri"/>
              </a:rPr>
              <a:t>Phase 5: </a:t>
            </a:r>
            <a:r>
              <a:rPr lang="en-US">
                <a:cs typeface="Calibri"/>
              </a:rPr>
              <a:t>Accumulate high quality data to move the ecosystem away from the default precautionary approach – generate environmental value </a:t>
            </a:r>
          </a:p>
          <a:p>
            <a:endParaRPr lang="en-US">
              <a:cs typeface="Calibri"/>
            </a:endParaRPr>
          </a:p>
          <a:p>
            <a:r>
              <a:rPr lang="en-US">
                <a:cs typeface="Calibri"/>
              </a:rPr>
              <a:t>- current technology now allows the automation of filling out forms lower cost for fishers. Encouraging adoption in the current fishing industry</a:t>
            </a:r>
            <a:endParaRPr lang="en-US"/>
          </a:p>
          <a:p>
            <a:r>
              <a:rPr lang="en-US">
                <a:cs typeface="Calibri"/>
              </a:rPr>
              <a:t>- first phase - potential revenues from eco certification can increase revenue while also support adoption of data driven services in the future</a:t>
            </a:r>
          </a:p>
          <a:p>
            <a:r>
              <a:rPr lang="en-US">
                <a:cs typeface="Calibri"/>
              </a:rPr>
              <a:t>- second phases – broader revenue streams are provided through direct to consumer fish ordering and predictive analytics for catching</a:t>
            </a:r>
          </a:p>
          <a:p>
            <a:r>
              <a:rPr lang="en-US">
                <a:cs typeface="Calibri"/>
              </a:rPr>
              <a:t>- third phase – by self certifying and price setting using automated markets fishers can improve their confidence and margin levels</a:t>
            </a:r>
          </a:p>
          <a:p>
            <a:r>
              <a:rPr lang="en-US">
                <a:cs typeface="Calibri"/>
              </a:rPr>
              <a:t>- fourth phase – using enhanced real time auction systems we can begin to self manage sustainability </a:t>
            </a:r>
          </a:p>
          <a:p>
            <a:r>
              <a:rPr lang="en-US">
                <a:cs typeface="Calibri"/>
              </a:rPr>
              <a:t>- fifth phases – accumulate high quality data will move the ecosystem away from precautionary approach</a:t>
            </a:r>
          </a:p>
        </p:txBody>
      </p:sp>
      <p:sp>
        <p:nvSpPr>
          <p:cNvPr id="4" name="Slide Number Placeholder 3"/>
          <p:cNvSpPr>
            <a:spLocks noGrp="1"/>
          </p:cNvSpPr>
          <p:nvPr>
            <p:ph type="sldNum" sz="quarter" idx="5"/>
          </p:nvPr>
        </p:nvSpPr>
        <p:spPr/>
        <p:txBody>
          <a:bodyPr/>
          <a:lstStyle/>
          <a:p>
            <a:fld id="{75203921-F37C-41B4-9943-CC1E31FC172E}" type="slidenum">
              <a:rPr lang="en-US"/>
              <a:t>8</a:t>
            </a:fld>
            <a:endParaRPr lang="en-US"/>
          </a:p>
        </p:txBody>
      </p:sp>
    </p:spTree>
    <p:extLst>
      <p:ext uri="{BB962C8B-B14F-4D97-AF65-F5344CB8AC3E}">
        <p14:creationId xmlns:p14="http://schemas.microsoft.com/office/powerpoint/2010/main" val="37973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phases 1</a:t>
            </a:r>
          </a:p>
          <a:p>
            <a:r>
              <a:rPr lang="en-US">
                <a:cs typeface="Calibri"/>
              </a:rPr>
              <a:t>- phase 2</a:t>
            </a:r>
          </a:p>
          <a:p>
            <a:r>
              <a:rPr lang="en-US">
                <a:cs typeface="Calibri"/>
              </a:rPr>
              <a:t>- phase 3</a:t>
            </a:r>
          </a:p>
        </p:txBody>
      </p:sp>
      <p:sp>
        <p:nvSpPr>
          <p:cNvPr id="4" name="Slide Number Placeholder 3"/>
          <p:cNvSpPr>
            <a:spLocks noGrp="1"/>
          </p:cNvSpPr>
          <p:nvPr>
            <p:ph type="sldNum" sz="quarter" idx="5"/>
          </p:nvPr>
        </p:nvSpPr>
        <p:spPr/>
        <p:txBody>
          <a:bodyPr/>
          <a:lstStyle/>
          <a:p>
            <a:fld id="{75203921-F37C-41B4-9943-CC1E31FC172E}" type="slidenum">
              <a:rPr lang="en-US"/>
              <a:t>9</a:t>
            </a:fld>
            <a:endParaRPr lang="en-US"/>
          </a:p>
        </p:txBody>
      </p:sp>
    </p:spTree>
    <p:extLst>
      <p:ext uri="{BB962C8B-B14F-4D97-AF65-F5344CB8AC3E}">
        <p14:creationId xmlns:p14="http://schemas.microsoft.com/office/powerpoint/2010/main" val="1212949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phases 1</a:t>
            </a:r>
          </a:p>
          <a:p>
            <a:r>
              <a:rPr lang="en-US">
                <a:cs typeface="Calibri"/>
              </a:rPr>
              <a:t>- phase 2</a:t>
            </a:r>
          </a:p>
          <a:p>
            <a:r>
              <a:rPr lang="en-US">
                <a:cs typeface="Calibri"/>
              </a:rPr>
              <a:t>- phase 3</a:t>
            </a:r>
          </a:p>
        </p:txBody>
      </p:sp>
      <p:sp>
        <p:nvSpPr>
          <p:cNvPr id="4" name="Slide Number Placeholder 3"/>
          <p:cNvSpPr>
            <a:spLocks noGrp="1"/>
          </p:cNvSpPr>
          <p:nvPr>
            <p:ph type="sldNum" sz="quarter" idx="5"/>
          </p:nvPr>
        </p:nvSpPr>
        <p:spPr/>
        <p:txBody>
          <a:bodyPr/>
          <a:lstStyle/>
          <a:p>
            <a:fld id="{75203921-F37C-41B4-9943-CC1E31FC172E}" type="slidenum">
              <a:rPr lang="en-US"/>
              <a:t>14</a:t>
            </a:fld>
            <a:endParaRPr lang="en-US"/>
          </a:p>
        </p:txBody>
      </p:sp>
    </p:spTree>
    <p:extLst>
      <p:ext uri="{BB962C8B-B14F-4D97-AF65-F5344CB8AC3E}">
        <p14:creationId xmlns:p14="http://schemas.microsoft.com/office/powerpoint/2010/main" val="261014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F3298A-2317-4710-BBDA-B45187D1B1D7}" type="datetimeFigureOut">
              <a:rPr lang="en-GB" smtClean="0"/>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8956C-A916-4ABF-B50D-67432D04603F}" type="slidenum">
              <a:rPr lang="en-GB" smtClean="0"/>
              <a:t>‹#›</a:t>
            </a:fld>
            <a:endParaRPr lang="en-GB"/>
          </a:p>
        </p:txBody>
      </p:sp>
      <p:pic>
        <p:nvPicPr>
          <p:cNvPr id="8" name="Picture 7" descr="A large group of fish swimming&#10;&#10;Description automatically generated with low confidence">
            <a:extLst>
              <a:ext uri="{FF2B5EF4-FFF2-40B4-BE49-F238E27FC236}">
                <a16:creationId xmlns:a16="http://schemas.microsoft.com/office/drawing/2014/main" id="{6F34BDD6-500B-89E5-6CC6-F39AB8F023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1" cy="6858000"/>
          </a:xfrm>
          <a:prstGeom prst="rect">
            <a:avLst/>
          </a:prstGeom>
          <a:solidFill>
            <a:schemeClr val="accent1"/>
          </a:solidFill>
        </p:spPr>
      </p:pic>
    </p:spTree>
    <p:extLst>
      <p:ext uri="{BB962C8B-B14F-4D97-AF65-F5344CB8AC3E}">
        <p14:creationId xmlns:p14="http://schemas.microsoft.com/office/powerpoint/2010/main" val="241186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F3298A-2317-4710-BBDA-B45187D1B1D7}" type="datetimeFigureOut">
              <a:rPr lang="en-GB" smtClean="0"/>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231908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F3298A-2317-4710-BBDA-B45187D1B1D7}" type="datetimeFigureOut">
              <a:rPr lang="en-GB" smtClean="0"/>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347511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F3298A-2317-4710-BBDA-B45187D1B1D7}" type="datetimeFigureOut">
              <a:rPr lang="en-GB" smtClean="0"/>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16745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F3298A-2317-4710-BBDA-B45187D1B1D7}" type="datetimeFigureOut">
              <a:rPr lang="en-GB" smtClean="0"/>
              <a:t>07/07/2022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206555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F3298A-2317-4710-BBDA-B45187D1B1D7}" type="datetimeFigureOut">
              <a:rPr lang="en-GB" smtClean="0"/>
              <a:t>07/07/2022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2622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F3298A-2317-4710-BBDA-B45187D1B1D7}" type="datetimeFigureOut">
              <a:rPr lang="en-GB" smtClean="0"/>
              <a:t>07/07/2022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166977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F3298A-2317-4710-BBDA-B45187D1B1D7}" type="datetimeFigureOut">
              <a:rPr lang="en-GB" smtClean="0"/>
              <a:t>07/07/2022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263472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3298A-2317-4710-BBDA-B45187D1B1D7}" type="datetimeFigureOut">
              <a:rPr lang="en-GB" smtClean="0"/>
              <a:t>07/07/2022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94816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3298A-2317-4710-BBDA-B45187D1B1D7}" type="datetimeFigureOut">
              <a:rPr lang="en-GB" smtClean="0"/>
              <a:t>07/07/2022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389617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F3298A-2317-4710-BBDA-B45187D1B1D7}" type="datetimeFigureOut">
              <a:rPr lang="en-GB" smtClean="0"/>
              <a:t>07/07/2022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B8956C-A916-4ABF-B50D-67432D04603F}" type="slidenum">
              <a:rPr lang="en-GB" smtClean="0"/>
              <a:t>‹#›</a:t>
            </a:fld>
            <a:endParaRPr lang="en-GB"/>
          </a:p>
        </p:txBody>
      </p:sp>
    </p:spTree>
    <p:extLst>
      <p:ext uri="{BB962C8B-B14F-4D97-AF65-F5344CB8AC3E}">
        <p14:creationId xmlns:p14="http://schemas.microsoft.com/office/powerpoint/2010/main" val="159838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F3298A-2317-4710-BBDA-B45187D1B1D7}" type="datetimeFigureOut">
              <a:rPr lang="en-GB" smtClean="0"/>
              <a:t>07/07/2022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8956C-A916-4ABF-B50D-67432D04603F}" type="slidenum">
              <a:rPr lang="en-GB" smtClean="0"/>
              <a:t>‹#›</a:t>
            </a:fld>
            <a:endParaRPr lang="en-GB"/>
          </a:p>
        </p:txBody>
      </p:sp>
    </p:spTree>
    <p:extLst>
      <p:ext uri="{BB962C8B-B14F-4D97-AF65-F5344CB8AC3E}">
        <p14:creationId xmlns:p14="http://schemas.microsoft.com/office/powerpoint/2010/main" val="62749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D233470-6237-FFAF-F57A-FA6B4DAA72FA}"/>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TextBox 5">
            <a:extLst>
              <a:ext uri="{FF2B5EF4-FFF2-40B4-BE49-F238E27FC236}">
                <a16:creationId xmlns:a16="http://schemas.microsoft.com/office/drawing/2014/main" id="{DD5EAEA3-FA11-5902-A7DE-ADFBDEA65C05}"/>
              </a:ext>
            </a:extLst>
          </p:cNvPr>
          <p:cNvSpPr txBox="1"/>
          <p:nvPr/>
        </p:nvSpPr>
        <p:spPr>
          <a:xfrm>
            <a:off x="204535" y="180473"/>
            <a:ext cx="6623385" cy="707886"/>
          </a:xfrm>
          <a:prstGeom prst="rect">
            <a:avLst/>
          </a:prstGeom>
          <a:noFill/>
        </p:spPr>
        <p:txBody>
          <a:bodyPr wrap="square" rtlCol="0">
            <a:spAutoFit/>
          </a:bodyPr>
          <a:lstStyle/>
          <a:p>
            <a:r>
              <a:rPr lang="en-US" sz="4000" b="1">
                <a:solidFill>
                  <a:schemeClr val="bg1"/>
                </a:solidFill>
                <a:cs typeface="Arial" panose="020B0604020202020204" pitchFamily="34" charset="0"/>
              </a:rPr>
              <a:t>Welcome</a:t>
            </a:r>
            <a:endParaRPr lang="en-GB" sz="4000" b="1">
              <a:solidFill>
                <a:schemeClr val="bg1"/>
              </a:solidFill>
              <a:cs typeface="Arial" panose="020B0604020202020204" pitchFamily="34" charset="0"/>
            </a:endParaRPr>
          </a:p>
        </p:txBody>
      </p:sp>
      <p:sp>
        <p:nvSpPr>
          <p:cNvPr id="7" name="TextBox 6">
            <a:extLst>
              <a:ext uri="{FF2B5EF4-FFF2-40B4-BE49-F238E27FC236}">
                <a16:creationId xmlns:a16="http://schemas.microsoft.com/office/drawing/2014/main" id="{0E3AE9A4-B232-DF82-3F40-FD0EF90B8683}"/>
              </a:ext>
            </a:extLst>
          </p:cNvPr>
          <p:cNvSpPr txBox="1"/>
          <p:nvPr/>
        </p:nvSpPr>
        <p:spPr>
          <a:xfrm>
            <a:off x="8428129" y="182477"/>
            <a:ext cx="637674" cy="707886"/>
          </a:xfrm>
          <a:prstGeom prst="rect">
            <a:avLst/>
          </a:prstGeom>
          <a:noFill/>
        </p:spPr>
        <p:txBody>
          <a:bodyPr wrap="square" rtlCol="0">
            <a:spAutoFit/>
          </a:bodyPr>
          <a:lstStyle/>
          <a:p>
            <a:r>
              <a:rPr lang="en-US" sz="4000" b="1">
                <a:solidFill>
                  <a:schemeClr val="bg1"/>
                </a:solidFill>
                <a:cs typeface="Arial" panose="020B0604020202020204" pitchFamily="34" charset="0"/>
              </a:rPr>
              <a:t>1</a:t>
            </a:r>
            <a:endParaRPr lang="en-GB" sz="4000" b="1">
              <a:solidFill>
                <a:schemeClr val="bg1"/>
              </a:solidFill>
              <a:cs typeface="Arial" panose="020B0604020202020204" pitchFamily="34" charset="0"/>
            </a:endParaRPr>
          </a:p>
        </p:txBody>
      </p:sp>
      <p:sp>
        <p:nvSpPr>
          <p:cNvPr id="12" name="Rectangle 11">
            <a:extLst>
              <a:ext uri="{FF2B5EF4-FFF2-40B4-BE49-F238E27FC236}">
                <a16:creationId xmlns:a16="http://schemas.microsoft.com/office/drawing/2014/main" id="{C4151D5C-3F00-8EF1-29AB-1615AD1E8D49}"/>
              </a:ext>
            </a:extLst>
          </p:cNvPr>
          <p:cNvSpPr/>
          <p:nvPr/>
        </p:nvSpPr>
        <p:spPr>
          <a:xfrm>
            <a:off x="981690" y="3628972"/>
            <a:ext cx="7273087" cy="908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r"/>
            <a:r>
              <a:rPr lang="en-US" sz="3600" i="1">
                <a:solidFill>
                  <a:schemeClr val="tx1">
                    <a:lumMod val="75000"/>
                    <a:lumOff val="25000"/>
                  </a:schemeClr>
                </a:solidFill>
                <a:cs typeface="Calibri"/>
              </a:rPr>
              <a:t>Fisheries for the Future</a:t>
            </a:r>
          </a:p>
        </p:txBody>
      </p:sp>
      <p:pic>
        <p:nvPicPr>
          <p:cNvPr id="4" name="Picture 7" descr="A picture containing icon&#10;&#10;Description automatically generated">
            <a:extLst>
              <a:ext uri="{FF2B5EF4-FFF2-40B4-BE49-F238E27FC236}">
                <a16:creationId xmlns:a16="http://schemas.microsoft.com/office/drawing/2014/main" id="{E09088BB-FCF3-FBAE-786B-72B4187589D3}"/>
              </a:ext>
            </a:extLst>
          </p:cNvPr>
          <p:cNvPicPr>
            <a:picLocks noChangeAspect="1"/>
          </p:cNvPicPr>
          <p:nvPr/>
        </p:nvPicPr>
        <p:blipFill>
          <a:blip r:embed="rId2"/>
          <a:stretch>
            <a:fillRect/>
          </a:stretch>
        </p:blipFill>
        <p:spPr>
          <a:xfrm>
            <a:off x="553510" y="1095376"/>
            <a:ext cx="4957233" cy="1894416"/>
          </a:xfrm>
          <a:prstGeom prst="rect">
            <a:avLst/>
          </a:prstGeom>
        </p:spPr>
      </p:pic>
      <p:sp>
        <p:nvSpPr>
          <p:cNvPr id="10" name="Rectangle 9">
            <a:extLst>
              <a:ext uri="{FF2B5EF4-FFF2-40B4-BE49-F238E27FC236}">
                <a16:creationId xmlns:a16="http://schemas.microsoft.com/office/drawing/2014/main" id="{170C28C7-C30E-F746-9652-8E8565D6ADCF}"/>
              </a:ext>
            </a:extLst>
          </p:cNvPr>
          <p:cNvSpPr/>
          <p:nvPr/>
        </p:nvSpPr>
        <p:spPr>
          <a:xfrm>
            <a:off x="537189" y="2718806"/>
            <a:ext cx="5971338" cy="908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4800" i="1">
                <a:solidFill>
                  <a:schemeClr val="tx1">
                    <a:lumMod val="85000"/>
                    <a:lumOff val="15000"/>
                  </a:schemeClr>
                </a:solidFill>
                <a:cs typeface="Calibri"/>
              </a:rPr>
              <a:t>Poisson Distribution</a:t>
            </a:r>
            <a:endParaRPr lang="en-US">
              <a:solidFill>
                <a:schemeClr val="tx1">
                  <a:lumMod val="85000"/>
                  <a:lumOff val="15000"/>
                </a:schemeClr>
              </a:solidFill>
              <a:cs typeface="Calibri" panose="020F0502020204030204"/>
            </a:endParaRPr>
          </a:p>
        </p:txBody>
      </p:sp>
    </p:spTree>
    <p:extLst>
      <p:ext uri="{BB962C8B-B14F-4D97-AF65-F5344CB8AC3E}">
        <p14:creationId xmlns:p14="http://schemas.microsoft.com/office/powerpoint/2010/main" val="166861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Fish Insights and Selection</a:t>
            </a:r>
            <a:endParaRPr lang="en-US"/>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lIns="91440" tIns="45720" rIns="91440" bIns="45720" rtlCol="0" anchor="t">
            <a:spAutoFit/>
          </a:bodyPr>
          <a:lstStyle/>
          <a:p>
            <a:r>
              <a:rPr lang="en-US" sz="4000" b="1">
                <a:solidFill>
                  <a:schemeClr val="bg1"/>
                </a:solidFill>
                <a:cs typeface="Arial" panose="020B0604020202020204" pitchFamily="34" charset="0"/>
              </a:rPr>
              <a:t>8</a:t>
            </a: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8B224446-D453-357B-A6BD-AB0DD3D0D1F2}"/>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tlCol="0" anchor="t"/>
          <a:lstStyle/>
          <a:p>
            <a:endParaRPr lang="en-GB" sz="4400">
              <a:solidFill>
                <a:schemeClr val="tx1"/>
              </a:solidFill>
            </a:endParaRPr>
          </a:p>
          <a:p>
            <a:endParaRPr lang="en-GB" sz="4400">
              <a:solidFill>
                <a:schemeClr val="tx1"/>
              </a:solidFill>
            </a:endParaRPr>
          </a:p>
        </p:txBody>
      </p:sp>
      <p:pic>
        <p:nvPicPr>
          <p:cNvPr id="8" name="Picture 8" descr="Chart, line chart&#10;&#10;Description automatically generated">
            <a:extLst>
              <a:ext uri="{FF2B5EF4-FFF2-40B4-BE49-F238E27FC236}">
                <a16:creationId xmlns:a16="http://schemas.microsoft.com/office/drawing/2014/main" id="{B6A9B308-199F-4BCD-4CCD-6C324F602AB2}"/>
              </a:ext>
            </a:extLst>
          </p:cNvPr>
          <p:cNvPicPr>
            <a:picLocks noChangeAspect="1"/>
          </p:cNvPicPr>
          <p:nvPr/>
        </p:nvPicPr>
        <p:blipFill>
          <a:blip r:embed="rId2"/>
          <a:stretch>
            <a:fillRect/>
          </a:stretch>
        </p:blipFill>
        <p:spPr>
          <a:xfrm>
            <a:off x="4576234" y="1302927"/>
            <a:ext cx="4161366" cy="2865730"/>
          </a:xfrm>
          <a:prstGeom prst="rect">
            <a:avLst/>
          </a:prstGeom>
        </p:spPr>
      </p:pic>
      <p:pic>
        <p:nvPicPr>
          <p:cNvPr id="9" name="Picture 9" descr="Chart, line chart&#10;&#10;Description automatically generated">
            <a:extLst>
              <a:ext uri="{FF2B5EF4-FFF2-40B4-BE49-F238E27FC236}">
                <a16:creationId xmlns:a16="http://schemas.microsoft.com/office/drawing/2014/main" id="{E66F30CD-3E90-5E7D-D0C2-EDE999F8BCB9}"/>
              </a:ext>
            </a:extLst>
          </p:cNvPr>
          <p:cNvPicPr>
            <a:picLocks noChangeAspect="1"/>
          </p:cNvPicPr>
          <p:nvPr/>
        </p:nvPicPr>
        <p:blipFill>
          <a:blip r:embed="rId3"/>
          <a:stretch>
            <a:fillRect/>
          </a:stretch>
        </p:blipFill>
        <p:spPr>
          <a:xfrm>
            <a:off x="395817" y="1302927"/>
            <a:ext cx="4171950" cy="2886897"/>
          </a:xfrm>
          <a:prstGeom prst="rect">
            <a:avLst/>
          </a:prstGeom>
        </p:spPr>
      </p:pic>
      <p:sp>
        <p:nvSpPr>
          <p:cNvPr id="10" name="TextBox 9">
            <a:extLst>
              <a:ext uri="{FF2B5EF4-FFF2-40B4-BE49-F238E27FC236}">
                <a16:creationId xmlns:a16="http://schemas.microsoft.com/office/drawing/2014/main" id="{DD9D70FC-02F3-05C9-7390-7D2786B4010B}"/>
              </a:ext>
            </a:extLst>
          </p:cNvPr>
          <p:cNvSpPr txBox="1"/>
          <p:nvPr/>
        </p:nvSpPr>
        <p:spPr>
          <a:xfrm>
            <a:off x="406400" y="4396317"/>
            <a:ext cx="81724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Initial focus on luxury/high-end fish -&gt; sea bass</a:t>
            </a:r>
          </a:p>
          <a:p>
            <a:endParaRPr lang="en-US">
              <a:cs typeface="Calibri"/>
            </a:endParaRPr>
          </a:p>
          <a:p>
            <a:pPr marL="285750" indent="-285750">
              <a:buFont typeface="Arial"/>
              <a:buChar char="•"/>
            </a:pPr>
            <a:r>
              <a:rPr lang="en-US">
                <a:cs typeface="Calibri"/>
              </a:rPr>
              <a:t>Will also touch on potential gains from Haddock/Cod as these are highest value fish</a:t>
            </a:r>
          </a:p>
          <a:p>
            <a:pPr marL="285750" indent="-285750">
              <a:buFont typeface="Arial"/>
              <a:buChar char="•"/>
            </a:pPr>
            <a:endParaRPr lang="en-US">
              <a:cs typeface="Calibri"/>
            </a:endParaRPr>
          </a:p>
        </p:txBody>
      </p:sp>
    </p:spTree>
    <p:extLst>
      <p:ext uri="{BB962C8B-B14F-4D97-AF65-F5344CB8AC3E}">
        <p14:creationId xmlns:p14="http://schemas.microsoft.com/office/powerpoint/2010/main" val="92499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Eco-certification Graphs</a:t>
            </a:r>
            <a:endParaRPr lang="en-US">
              <a:solidFill>
                <a:schemeClr val="bg1"/>
              </a:solidFill>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lIns="91440" tIns="45720" rIns="91440" bIns="45720" rtlCol="0" anchor="t">
            <a:spAutoFit/>
          </a:bodyPr>
          <a:lstStyle/>
          <a:p>
            <a:r>
              <a:rPr lang="en-US" sz="4000" b="1">
                <a:solidFill>
                  <a:schemeClr val="bg1"/>
                </a:solidFill>
                <a:cs typeface="Arial" panose="020B0604020202020204" pitchFamily="34" charset="0"/>
              </a:rPr>
              <a:t>9</a:t>
            </a: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8B224446-D453-357B-A6BD-AB0DD3D0D1F2}"/>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tlCol="0" anchor="t"/>
          <a:lstStyle/>
          <a:p>
            <a:endParaRPr lang="en-GB" sz="4400">
              <a:solidFill>
                <a:schemeClr val="tx1"/>
              </a:solidFill>
            </a:endParaRPr>
          </a:p>
          <a:p>
            <a:endParaRPr lang="en-GB" sz="4400">
              <a:solidFill>
                <a:schemeClr val="tx1"/>
              </a:solidFill>
            </a:endParaRPr>
          </a:p>
        </p:txBody>
      </p:sp>
      <p:pic>
        <p:nvPicPr>
          <p:cNvPr id="2" name="Picture 6" descr="Chart&#10;&#10;Description automatically generated">
            <a:extLst>
              <a:ext uri="{FF2B5EF4-FFF2-40B4-BE49-F238E27FC236}">
                <a16:creationId xmlns:a16="http://schemas.microsoft.com/office/drawing/2014/main" id="{5F075D3A-44F7-4C36-8E20-FDDC0463C1FE}"/>
              </a:ext>
            </a:extLst>
          </p:cNvPr>
          <p:cNvPicPr>
            <a:picLocks noChangeAspect="1"/>
          </p:cNvPicPr>
          <p:nvPr/>
        </p:nvPicPr>
        <p:blipFill rotWithShape="1">
          <a:blip r:embed="rId2"/>
          <a:srcRect l="1110" t="-168" r="1973" b="1843"/>
          <a:stretch/>
        </p:blipFill>
        <p:spPr>
          <a:xfrm>
            <a:off x="399498" y="1959186"/>
            <a:ext cx="5220425" cy="3887773"/>
          </a:xfrm>
          <a:prstGeom prst="rect">
            <a:avLst/>
          </a:prstGeom>
        </p:spPr>
      </p:pic>
      <p:graphicFrame>
        <p:nvGraphicFramePr>
          <p:cNvPr id="7" name="Table 7">
            <a:extLst>
              <a:ext uri="{FF2B5EF4-FFF2-40B4-BE49-F238E27FC236}">
                <a16:creationId xmlns:a16="http://schemas.microsoft.com/office/drawing/2014/main" id="{FE1E5057-9928-93AB-D33E-D3DC4D4DD726}"/>
              </a:ext>
            </a:extLst>
          </p:cNvPr>
          <p:cNvGraphicFramePr>
            <a:graphicFrameLocks noGrp="1"/>
          </p:cNvGraphicFramePr>
          <p:nvPr>
            <p:extLst>
              <p:ext uri="{D42A27DB-BD31-4B8C-83A1-F6EECF244321}">
                <p14:modId xmlns:p14="http://schemas.microsoft.com/office/powerpoint/2010/main" val="789358798"/>
              </p:ext>
            </p:extLst>
          </p:nvPr>
        </p:nvGraphicFramePr>
        <p:xfrm>
          <a:off x="5679723" y="3076222"/>
          <a:ext cx="2744589" cy="1439368"/>
        </p:xfrm>
        <a:graphic>
          <a:graphicData uri="http://schemas.openxmlformats.org/drawingml/2006/table">
            <a:tbl>
              <a:tblPr firstRow="1" bandRow="1">
                <a:tableStyleId>{5C22544A-7EE6-4342-B048-85BDC9FD1C3A}</a:tableStyleId>
              </a:tblPr>
              <a:tblGrid>
                <a:gridCol w="831610">
                  <a:extLst>
                    <a:ext uri="{9D8B030D-6E8A-4147-A177-3AD203B41FA5}">
                      <a16:colId xmlns:a16="http://schemas.microsoft.com/office/drawing/2014/main" val="2082733800"/>
                    </a:ext>
                  </a:extLst>
                </a:gridCol>
                <a:gridCol w="1912979">
                  <a:extLst>
                    <a:ext uri="{9D8B030D-6E8A-4147-A177-3AD203B41FA5}">
                      <a16:colId xmlns:a16="http://schemas.microsoft.com/office/drawing/2014/main" val="3975665183"/>
                    </a:ext>
                  </a:extLst>
                </a:gridCol>
              </a:tblGrid>
              <a:tr h="359842">
                <a:tc>
                  <a:txBody>
                    <a:bodyPr/>
                    <a:lstStyle/>
                    <a:p>
                      <a:r>
                        <a:rPr lang="en-US" sz="1400"/>
                        <a:t>Fish</a:t>
                      </a:r>
                    </a:p>
                  </a:txBody>
                  <a:tcPr/>
                </a:tc>
                <a:tc>
                  <a:txBody>
                    <a:bodyPr/>
                    <a:lstStyle/>
                    <a:p>
                      <a:r>
                        <a:rPr lang="en-US" sz="1400"/>
                        <a:t>Potential Annual Gain</a:t>
                      </a:r>
                    </a:p>
                  </a:txBody>
                  <a:tcPr/>
                </a:tc>
                <a:extLst>
                  <a:ext uri="{0D108BD9-81ED-4DB2-BD59-A6C34878D82A}">
                    <a16:rowId xmlns:a16="http://schemas.microsoft.com/office/drawing/2014/main" val="3184962111"/>
                  </a:ext>
                </a:extLst>
              </a:tr>
              <a:tr h="359842">
                <a:tc>
                  <a:txBody>
                    <a:bodyPr/>
                    <a:lstStyle/>
                    <a:p>
                      <a:r>
                        <a:rPr lang="en-US" sz="1400"/>
                        <a:t>Haddock</a:t>
                      </a:r>
                    </a:p>
                  </a:txBody>
                  <a:tcPr/>
                </a:tc>
                <a:tc>
                  <a:txBody>
                    <a:bodyPr/>
                    <a:lstStyle/>
                    <a:p>
                      <a:r>
                        <a:rPr lang="en-US" sz="1400"/>
                        <a:t>£9,995,772</a:t>
                      </a:r>
                    </a:p>
                  </a:txBody>
                  <a:tcPr/>
                </a:tc>
                <a:extLst>
                  <a:ext uri="{0D108BD9-81ED-4DB2-BD59-A6C34878D82A}">
                    <a16:rowId xmlns:a16="http://schemas.microsoft.com/office/drawing/2014/main" val="2537591927"/>
                  </a:ext>
                </a:extLst>
              </a:tr>
              <a:tr h="359842">
                <a:tc>
                  <a:txBody>
                    <a:bodyPr/>
                    <a:lstStyle/>
                    <a:p>
                      <a:r>
                        <a:rPr lang="en-US" sz="1400"/>
                        <a:t>Cod</a:t>
                      </a:r>
                    </a:p>
                  </a:txBody>
                  <a:tcPr/>
                </a:tc>
                <a:tc>
                  <a:txBody>
                    <a:bodyPr/>
                    <a:lstStyle/>
                    <a:p>
                      <a:r>
                        <a:rPr lang="en-US" sz="1400"/>
                        <a:t>£10,615,366</a:t>
                      </a:r>
                    </a:p>
                  </a:txBody>
                  <a:tcPr/>
                </a:tc>
                <a:extLst>
                  <a:ext uri="{0D108BD9-81ED-4DB2-BD59-A6C34878D82A}">
                    <a16:rowId xmlns:a16="http://schemas.microsoft.com/office/drawing/2014/main" val="1931531139"/>
                  </a:ext>
                </a:extLst>
              </a:tr>
              <a:tr h="359842">
                <a:tc>
                  <a:txBody>
                    <a:bodyPr/>
                    <a:lstStyle/>
                    <a:p>
                      <a:r>
                        <a:rPr lang="en-US" sz="1400"/>
                        <a:t>Sea Bass</a:t>
                      </a:r>
                    </a:p>
                  </a:txBody>
                  <a:tcPr/>
                </a:tc>
                <a:tc>
                  <a:txBody>
                    <a:bodyPr/>
                    <a:lstStyle/>
                    <a:p>
                      <a:pPr lvl="0" algn="l">
                        <a:lnSpc>
                          <a:spcPct val="100000"/>
                        </a:lnSpc>
                        <a:spcBef>
                          <a:spcPts val="0"/>
                        </a:spcBef>
                        <a:spcAft>
                          <a:spcPts val="0"/>
                        </a:spcAft>
                        <a:buNone/>
                      </a:pPr>
                      <a:r>
                        <a:rPr lang="en-US" sz="1400" b="0" i="0" u="none" strike="noStrike" noProof="0">
                          <a:latin typeface="Calibri"/>
                        </a:rPr>
                        <a:t>£1,944,181</a:t>
                      </a:r>
                    </a:p>
                  </a:txBody>
                  <a:tcPr/>
                </a:tc>
                <a:extLst>
                  <a:ext uri="{0D108BD9-81ED-4DB2-BD59-A6C34878D82A}">
                    <a16:rowId xmlns:a16="http://schemas.microsoft.com/office/drawing/2014/main" val="2994933951"/>
                  </a:ext>
                </a:extLst>
              </a:tr>
            </a:tbl>
          </a:graphicData>
        </a:graphic>
      </p:graphicFrame>
    </p:spTree>
    <p:extLst>
      <p:ext uri="{BB962C8B-B14F-4D97-AF65-F5344CB8AC3E}">
        <p14:creationId xmlns:p14="http://schemas.microsoft.com/office/powerpoint/2010/main" val="230942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Retail Margins</a:t>
            </a:r>
          </a:p>
        </p:txBody>
      </p:sp>
      <p:sp>
        <p:nvSpPr>
          <p:cNvPr id="4" name="TextBox 3">
            <a:extLst>
              <a:ext uri="{FF2B5EF4-FFF2-40B4-BE49-F238E27FC236}">
                <a16:creationId xmlns:a16="http://schemas.microsoft.com/office/drawing/2014/main" id="{184E5F07-7B8C-5617-DF1A-58493B3B87E0}"/>
              </a:ext>
            </a:extLst>
          </p:cNvPr>
          <p:cNvSpPr txBox="1"/>
          <p:nvPr/>
        </p:nvSpPr>
        <p:spPr>
          <a:xfrm>
            <a:off x="8261511" y="182477"/>
            <a:ext cx="804292" cy="707886"/>
          </a:xfrm>
          <a:prstGeom prst="rect">
            <a:avLst/>
          </a:prstGeom>
          <a:noFill/>
        </p:spPr>
        <p:txBody>
          <a:bodyPr wrap="square" lIns="91440" tIns="45720" rIns="91440" bIns="45720" rtlCol="0" anchor="t">
            <a:spAutoFit/>
          </a:bodyPr>
          <a:lstStyle/>
          <a:p>
            <a:r>
              <a:rPr lang="en-US" sz="4000" b="1">
                <a:solidFill>
                  <a:schemeClr val="bg1"/>
                </a:solidFill>
                <a:cs typeface="Arial"/>
              </a:rPr>
              <a:t>10</a:t>
            </a: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8B224446-D453-357B-A6BD-AB0DD3D0D1F2}"/>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tlCol="0" anchor="t"/>
          <a:lstStyle/>
          <a:p>
            <a:endParaRPr lang="en-GB" sz="4400">
              <a:solidFill>
                <a:schemeClr val="tx1"/>
              </a:solidFill>
            </a:endParaRPr>
          </a:p>
          <a:p>
            <a:endParaRPr lang="en-GB" sz="4400">
              <a:solidFill>
                <a:schemeClr val="tx1"/>
              </a:solidFill>
            </a:endParaRPr>
          </a:p>
        </p:txBody>
      </p:sp>
      <p:graphicFrame>
        <p:nvGraphicFramePr>
          <p:cNvPr id="7" name="Table 7">
            <a:extLst>
              <a:ext uri="{FF2B5EF4-FFF2-40B4-BE49-F238E27FC236}">
                <a16:creationId xmlns:a16="http://schemas.microsoft.com/office/drawing/2014/main" id="{FE1E5057-9928-93AB-D33E-D3DC4D4DD726}"/>
              </a:ext>
            </a:extLst>
          </p:cNvPr>
          <p:cNvGraphicFramePr>
            <a:graphicFrameLocks noGrp="1"/>
          </p:cNvGraphicFramePr>
          <p:nvPr>
            <p:extLst>
              <p:ext uri="{D42A27DB-BD31-4B8C-83A1-F6EECF244321}">
                <p14:modId xmlns:p14="http://schemas.microsoft.com/office/powerpoint/2010/main" val="2362604677"/>
              </p:ext>
            </p:extLst>
          </p:nvPr>
        </p:nvGraphicFramePr>
        <p:xfrm>
          <a:off x="5669140" y="3012722"/>
          <a:ext cx="2950989" cy="1439368"/>
        </p:xfrm>
        <a:graphic>
          <a:graphicData uri="http://schemas.openxmlformats.org/drawingml/2006/table">
            <a:tbl>
              <a:tblPr firstRow="1" bandRow="1">
                <a:tableStyleId>{5C22544A-7EE6-4342-B048-85BDC9FD1C3A}</a:tableStyleId>
              </a:tblPr>
              <a:tblGrid>
                <a:gridCol w="1127124">
                  <a:extLst>
                    <a:ext uri="{9D8B030D-6E8A-4147-A177-3AD203B41FA5}">
                      <a16:colId xmlns:a16="http://schemas.microsoft.com/office/drawing/2014/main" val="2082733800"/>
                    </a:ext>
                  </a:extLst>
                </a:gridCol>
                <a:gridCol w="1823865">
                  <a:extLst>
                    <a:ext uri="{9D8B030D-6E8A-4147-A177-3AD203B41FA5}">
                      <a16:colId xmlns:a16="http://schemas.microsoft.com/office/drawing/2014/main" val="3975665183"/>
                    </a:ext>
                  </a:extLst>
                </a:gridCol>
              </a:tblGrid>
              <a:tr h="359842">
                <a:tc>
                  <a:txBody>
                    <a:bodyPr/>
                    <a:lstStyle/>
                    <a:p>
                      <a:r>
                        <a:rPr lang="en-US" sz="1600"/>
                        <a:t>Fish</a:t>
                      </a:r>
                    </a:p>
                  </a:txBody>
                  <a:tcPr/>
                </a:tc>
                <a:tc>
                  <a:txBody>
                    <a:bodyPr/>
                    <a:lstStyle/>
                    <a:p>
                      <a:pPr lvl="0">
                        <a:buNone/>
                      </a:pPr>
                      <a:r>
                        <a:rPr lang="en-US" sz="1600"/>
                        <a:t>At 10% of quantity</a:t>
                      </a:r>
                    </a:p>
                  </a:txBody>
                  <a:tcPr/>
                </a:tc>
                <a:extLst>
                  <a:ext uri="{0D108BD9-81ED-4DB2-BD59-A6C34878D82A}">
                    <a16:rowId xmlns:a16="http://schemas.microsoft.com/office/drawing/2014/main" val="3184962111"/>
                  </a:ext>
                </a:extLst>
              </a:tr>
              <a:tr h="359842">
                <a:tc>
                  <a:txBody>
                    <a:bodyPr/>
                    <a:lstStyle/>
                    <a:p>
                      <a:r>
                        <a:rPr lang="en-US" sz="1600"/>
                        <a:t>Haddock</a:t>
                      </a:r>
                    </a:p>
                  </a:txBody>
                  <a:tcPr/>
                </a:tc>
                <a:tc>
                  <a:txBody>
                    <a:bodyPr/>
                    <a:lstStyle/>
                    <a:p>
                      <a:r>
                        <a:rPr lang="en-US" sz="1600"/>
                        <a:t>£19.1m</a:t>
                      </a:r>
                    </a:p>
                  </a:txBody>
                  <a:tcPr/>
                </a:tc>
                <a:extLst>
                  <a:ext uri="{0D108BD9-81ED-4DB2-BD59-A6C34878D82A}">
                    <a16:rowId xmlns:a16="http://schemas.microsoft.com/office/drawing/2014/main" val="2537591927"/>
                  </a:ext>
                </a:extLst>
              </a:tr>
              <a:tr h="359842">
                <a:tc>
                  <a:txBody>
                    <a:bodyPr/>
                    <a:lstStyle/>
                    <a:p>
                      <a:r>
                        <a:rPr lang="en-US" sz="1600"/>
                        <a:t>Cod</a:t>
                      </a:r>
                    </a:p>
                  </a:txBody>
                  <a:tcPr/>
                </a:tc>
                <a:tc>
                  <a:txBody>
                    <a:bodyPr/>
                    <a:lstStyle/>
                    <a:p>
                      <a:r>
                        <a:rPr lang="en-US" sz="1600"/>
                        <a:t>£6.1m</a:t>
                      </a:r>
                    </a:p>
                  </a:txBody>
                  <a:tcPr/>
                </a:tc>
                <a:extLst>
                  <a:ext uri="{0D108BD9-81ED-4DB2-BD59-A6C34878D82A}">
                    <a16:rowId xmlns:a16="http://schemas.microsoft.com/office/drawing/2014/main" val="1931531139"/>
                  </a:ext>
                </a:extLst>
              </a:tr>
              <a:tr h="359842">
                <a:tc>
                  <a:txBody>
                    <a:bodyPr/>
                    <a:lstStyle/>
                    <a:p>
                      <a:r>
                        <a:rPr lang="en-US" sz="1600"/>
                        <a:t>Sea Bass</a:t>
                      </a:r>
                    </a:p>
                  </a:txBody>
                  <a:tcPr/>
                </a:tc>
                <a:tc>
                  <a:txBody>
                    <a:bodyPr/>
                    <a:lstStyle/>
                    <a:p>
                      <a:pPr lvl="0" algn="l">
                        <a:lnSpc>
                          <a:spcPct val="100000"/>
                        </a:lnSpc>
                        <a:spcBef>
                          <a:spcPts val="0"/>
                        </a:spcBef>
                        <a:spcAft>
                          <a:spcPts val="0"/>
                        </a:spcAft>
                        <a:buNone/>
                      </a:pPr>
                      <a:r>
                        <a:rPr lang="en-US" sz="1600" b="0" i="0" u="none" strike="noStrike" noProof="0">
                          <a:latin typeface="Calibri"/>
                        </a:rPr>
                        <a:t>£0.6m</a:t>
                      </a:r>
                    </a:p>
                  </a:txBody>
                  <a:tcPr/>
                </a:tc>
                <a:extLst>
                  <a:ext uri="{0D108BD9-81ED-4DB2-BD59-A6C34878D82A}">
                    <a16:rowId xmlns:a16="http://schemas.microsoft.com/office/drawing/2014/main" val="2994933951"/>
                  </a:ext>
                </a:extLst>
              </a:tr>
            </a:tbl>
          </a:graphicData>
        </a:graphic>
      </p:graphicFrame>
      <p:pic>
        <p:nvPicPr>
          <p:cNvPr id="8" name="Picture 8" descr="Chart&#10;&#10;Description automatically generated">
            <a:extLst>
              <a:ext uri="{FF2B5EF4-FFF2-40B4-BE49-F238E27FC236}">
                <a16:creationId xmlns:a16="http://schemas.microsoft.com/office/drawing/2014/main" id="{CD2910BA-05E6-9743-602E-AF9AD2026AD5}"/>
              </a:ext>
            </a:extLst>
          </p:cNvPr>
          <p:cNvPicPr>
            <a:picLocks noChangeAspect="1"/>
          </p:cNvPicPr>
          <p:nvPr/>
        </p:nvPicPr>
        <p:blipFill>
          <a:blip r:embed="rId2"/>
          <a:stretch>
            <a:fillRect/>
          </a:stretch>
        </p:blipFill>
        <p:spPr>
          <a:xfrm>
            <a:off x="491067" y="1728424"/>
            <a:ext cx="5156200" cy="3803321"/>
          </a:xfrm>
          <a:prstGeom prst="rect">
            <a:avLst/>
          </a:prstGeom>
        </p:spPr>
      </p:pic>
    </p:spTree>
    <p:extLst>
      <p:ext uri="{BB962C8B-B14F-4D97-AF65-F5344CB8AC3E}">
        <p14:creationId xmlns:p14="http://schemas.microsoft.com/office/powerpoint/2010/main" val="208995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Cost reductions: </a:t>
            </a:r>
            <a:r>
              <a:rPr lang="en-US" sz="4000" b="1" err="1">
                <a:solidFill>
                  <a:schemeClr val="bg1"/>
                </a:solidFill>
                <a:cs typeface="Arial"/>
              </a:rPr>
              <a:t>RodBot</a:t>
            </a: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8B224446-D453-357B-A6BD-AB0DD3D0D1F2}"/>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r>
              <a:rPr lang="en-GB" sz="2400">
                <a:solidFill>
                  <a:schemeClr val="tx1"/>
                </a:solidFill>
                <a:cs typeface="Calibri"/>
              </a:rPr>
              <a:t>Average UK fisher salary is ~£20,000 </a:t>
            </a:r>
            <a:r>
              <a:rPr lang="en-GB">
                <a:solidFill>
                  <a:schemeClr val="tx1"/>
                </a:solidFill>
                <a:cs typeface="Calibri" panose="020F0502020204030204"/>
              </a:rPr>
              <a:t>[1]</a:t>
            </a:r>
            <a:endParaRPr lang="en-US">
              <a:solidFill>
                <a:schemeClr val="tx1"/>
              </a:solidFill>
            </a:endParaRPr>
          </a:p>
          <a:p>
            <a:endParaRPr lang="en-GB">
              <a:solidFill>
                <a:schemeClr val="tx1"/>
              </a:solidFill>
              <a:cs typeface="Calibri" panose="020F0502020204030204"/>
            </a:endParaRPr>
          </a:p>
          <a:p>
            <a:endParaRPr lang="en-GB">
              <a:solidFill>
                <a:schemeClr val="tx1"/>
              </a:solidFill>
              <a:cs typeface="Calibri" panose="020F0502020204030204"/>
            </a:endParaRPr>
          </a:p>
          <a:p>
            <a:r>
              <a:rPr lang="en-GB" sz="2400">
                <a:solidFill>
                  <a:schemeClr val="tx1"/>
                </a:solidFill>
                <a:cs typeface="Calibri" panose="020F0502020204030204"/>
              </a:rPr>
              <a:t>~4600 small vessels registered in the UK in 2019 </a:t>
            </a:r>
            <a:r>
              <a:rPr lang="en-GB">
                <a:solidFill>
                  <a:schemeClr val="tx1"/>
                </a:solidFill>
                <a:cs typeface="Calibri" panose="020F0502020204030204"/>
              </a:rPr>
              <a:t>[2]</a:t>
            </a:r>
          </a:p>
          <a:p>
            <a:endParaRPr lang="en-GB">
              <a:solidFill>
                <a:schemeClr val="tx1"/>
              </a:solidFill>
              <a:ea typeface="+mn-lt"/>
              <a:cs typeface="+mn-lt"/>
            </a:endParaRPr>
          </a:p>
          <a:p>
            <a:endParaRPr lang="en-GB">
              <a:solidFill>
                <a:schemeClr val="tx1"/>
              </a:solidFill>
              <a:ea typeface="+mn-lt"/>
              <a:cs typeface="+mn-lt"/>
            </a:endParaRPr>
          </a:p>
          <a:p>
            <a:r>
              <a:rPr lang="en-GB" sz="2400">
                <a:solidFill>
                  <a:schemeClr val="tx1"/>
                </a:solidFill>
                <a:ea typeface="+mn-lt"/>
                <a:cs typeface="+mn-lt"/>
              </a:rPr>
              <a:t>If we replace 1 retiring fisher per boat, we could save ~£92m/</a:t>
            </a:r>
            <a:r>
              <a:rPr lang="en-GB" sz="2400" err="1">
                <a:solidFill>
                  <a:schemeClr val="tx1"/>
                </a:solidFill>
                <a:ea typeface="+mn-lt"/>
                <a:cs typeface="+mn-lt"/>
              </a:rPr>
              <a:t>yr</a:t>
            </a:r>
            <a:endParaRPr lang="en-GB" sz="2400">
              <a:solidFill>
                <a:schemeClr val="tx1"/>
              </a:solidFill>
              <a:ea typeface="+mn-lt"/>
              <a:cs typeface="+mn-lt"/>
            </a:endParaRPr>
          </a:p>
          <a:p>
            <a:endParaRPr lang="en-GB" sz="2400">
              <a:solidFill>
                <a:schemeClr val="tx1"/>
              </a:solidFill>
              <a:ea typeface="+mn-lt"/>
              <a:cs typeface="+mn-lt"/>
            </a:endParaRPr>
          </a:p>
          <a:p>
            <a:endParaRPr lang="en-GB" sz="2400">
              <a:solidFill>
                <a:schemeClr val="tx1"/>
              </a:solidFill>
              <a:ea typeface="+mn-lt"/>
              <a:cs typeface="+mn-lt"/>
            </a:endParaRPr>
          </a:p>
          <a:p>
            <a:pPr marL="571500" indent="-571500">
              <a:buFont typeface="Arial"/>
              <a:buChar char="•"/>
            </a:pPr>
            <a:endParaRPr lang="en-GB" sz="2400">
              <a:solidFill>
                <a:schemeClr val="tx1"/>
              </a:solidFill>
              <a:ea typeface="+mn-lt"/>
              <a:cs typeface="+mn-lt"/>
            </a:endParaRPr>
          </a:p>
          <a:p>
            <a:pPr marL="571500" indent="-571500">
              <a:buFont typeface="Arial"/>
              <a:buChar char="•"/>
            </a:pPr>
            <a:endParaRPr lang="en-GB" sz="2800">
              <a:solidFill>
                <a:schemeClr val="tx1"/>
              </a:solidFill>
              <a:ea typeface="+mn-lt"/>
              <a:cs typeface="+mn-lt"/>
            </a:endParaRPr>
          </a:p>
          <a:p>
            <a:r>
              <a:rPr lang="en-GB">
                <a:solidFill>
                  <a:schemeClr val="tx1"/>
                </a:solidFill>
                <a:ea typeface="+mn-lt"/>
                <a:cs typeface="+mn-lt"/>
              </a:rPr>
              <a:t>[1] uk.talent.com/</a:t>
            </a:r>
            <a:r>
              <a:rPr lang="en-GB" err="1">
                <a:solidFill>
                  <a:schemeClr val="tx1"/>
                </a:solidFill>
                <a:ea typeface="+mn-lt"/>
                <a:cs typeface="+mn-lt"/>
              </a:rPr>
              <a:t>salary?job</a:t>
            </a:r>
            <a:r>
              <a:rPr lang="en-GB">
                <a:solidFill>
                  <a:schemeClr val="tx1"/>
                </a:solidFill>
                <a:ea typeface="+mn-lt"/>
                <a:cs typeface="+mn-lt"/>
              </a:rPr>
              <a:t>=fisherman</a:t>
            </a:r>
            <a:endParaRPr lang="en-GB">
              <a:solidFill>
                <a:schemeClr val="tx1"/>
              </a:solidFill>
              <a:cs typeface="Calibri" panose="020F0502020204030204"/>
            </a:endParaRPr>
          </a:p>
          <a:p>
            <a:r>
              <a:rPr lang="en-GB">
                <a:solidFill>
                  <a:schemeClr val="tx1"/>
                </a:solidFill>
                <a:ea typeface="+mn-lt"/>
                <a:cs typeface="+mn-lt"/>
              </a:rPr>
              <a:t>[2] UK sea fisheries statistics 2019 marine management organisation</a:t>
            </a:r>
            <a:endParaRPr lang="en-GB">
              <a:solidFill>
                <a:schemeClr val="tx1"/>
              </a:solidFill>
              <a:cs typeface="Calibri" panose="020F0502020204030204"/>
            </a:endParaRPr>
          </a:p>
          <a:p>
            <a:pPr marL="571500" indent="-571500">
              <a:buFont typeface="Arial"/>
              <a:buChar char="•"/>
            </a:pPr>
            <a:endParaRPr lang="en-GB" sz="2800">
              <a:solidFill>
                <a:schemeClr val="tx1"/>
              </a:solidFill>
              <a:cs typeface="Calibri" panose="020F0502020204030204"/>
            </a:endParaRPr>
          </a:p>
          <a:p>
            <a:pPr marL="571500" indent="-571500">
              <a:buFont typeface="Arial"/>
              <a:buChar char="•"/>
            </a:pPr>
            <a:endParaRPr lang="en-GB" sz="2800">
              <a:solidFill>
                <a:schemeClr val="tx1"/>
              </a:solidFill>
              <a:cs typeface="Calibri" panose="020F0502020204030204"/>
            </a:endParaRPr>
          </a:p>
          <a:p>
            <a:pPr marL="571500" indent="-571500">
              <a:buFont typeface="Arial"/>
              <a:buChar char="•"/>
            </a:pPr>
            <a:endParaRPr lang="en-GB" sz="2800">
              <a:solidFill>
                <a:schemeClr val="tx1"/>
              </a:solidFill>
              <a:cs typeface="Calibri" panose="020F0502020204030204"/>
            </a:endParaRPr>
          </a:p>
        </p:txBody>
      </p:sp>
      <p:pic>
        <p:nvPicPr>
          <p:cNvPr id="2" name="Picture 8" descr="Person fishing at sunny lake">
            <a:extLst>
              <a:ext uri="{FF2B5EF4-FFF2-40B4-BE49-F238E27FC236}">
                <a16:creationId xmlns:a16="http://schemas.microsoft.com/office/drawing/2014/main" id="{EC69C6AD-8B76-AEE8-6B5C-7FC7B806A31B}"/>
              </a:ext>
            </a:extLst>
          </p:cNvPr>
          <p:cNvPicPr>
            <a:picLocks noChangeAspect="1"/>
          </p:cNvPicPr>
          <p:nvPr/>
        </p:nvPicPr>
        <p:blipFill>
          <a:blip r:embed="rId2"/>
          <a:stretch>
            <a:fillRect/>
          </a:stretch>
        </p:blipFill>
        <p:spPr>
          <a:xfrm>
            <a:off x="5413274" y="3771278"/>
            <a:ext cx="2813549" cy="1864670"/>
          </a:xfrm>
          <a:prstGeom prst="rect">
            <a:avLst/>
          </a:prstGeom>
        </p:spPr>
      </p:pic>
      <p:sp>
        <p:nvSpPr>
          <p:cNvPr id="10" name="TextBox 9">
            <a:extLst>
              <a:ext uri="{FF2B5EF4-FFF2-40B4-BE49-F238E27FC236}">
                <a16:creationId xmlns:a16="http://schemas.microsoft.com/office/drawing/2014/main" id="{E89C28C7-FD40-CD81-E4CF-8B63F4735C99}"/>
              </a:ext>
            </a:extLst>
          </p:cNvPr>
          <p:cNvSpPr txBox="1"/>
          <p:nvPr/>
        </p:nvSpPr>
        <p:spPr>
          <a:xfrm>
            <a:off x="8261511" y="182477"/>
            <a:ext cx="804292" cy="707886"/>
          </a:xfrm>
          <a:prstGeom prst="rect">
            <a:avLst/>
          </a:prstGeom>
          <a:noFill/>
        </p:spPr>
        <p:txBody>
          <a:bodyPr wrap="square" lIns="91440" tIns="45720" rIns="91440" bIns="45720" rtlCol="0" anchor="t">
            <a:spAutoFit/>
          </a:bodyPr>
          <a:lstStyle/>
          <a:p>
            <a:r>
              <a:rPr lang="en-US" sz="4000" b="1">
                <a:solidFill>
                  <a:schemeClr val="bg1"/>
                </a:solidFill>
                <a:cs typeface="Arial"/>
              </a:rPr>
              <a:t>11</a:t>
            </a:r>
          </a:p>
        </p:txBody>
      </p:sp>
    </p:spTree>
    <p:extLst>
      <p:ext uri="{BB962C8B-B14F-4D97-AF65-F5344CB8AC3E}">
        <p14:creationId xmlns:p14="http://schemas.microsoft.com/office/powerpoint/2010/main" val="29356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491118" y="3612804"/>
            <a:ext cx="4084127" cy="707886"/>
          </a:xfrm>
          <a:prstGeom prst="rect">
            <a:avLst/>
          </a:prstGeom>
          <a:solidFill>
            <a:srgbClr val="12314D">
              <a:alpha val="38000"/>
            </a:srgbClr>
          </a:solidFill>
        </p:spPr>
        <p:txBody>
          <a:bodyPr wrap="square" lIns="91440" tIns="45720" rIns="91440" bIns="45720" rtlCol="0" anchor="t">
            <a:spAutoFit/>
          </a:bodyPr>
          <a:lstStyle/>
          <a:p>
            <a:r>
              <a:rPr lang="en-US" sz="4000" b="1">
                <a:solidFill>
                  <a:schemeClr val="bg1"/>
                </a:solidFill>
                <a:cs typeface="Arial"/>
              </a:rPr>
              <a:t>Operations Model</a:t>
            </a:r>
            <a:endParaRPr lang="en-US" sz="4000" b="1" err="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Tree>
    <p:extLst>
      <p:ext uri="{BB962C8B-B14F-4D97-AF65-F5344CB8AC3E}">
        <p14:creationId xmlns:p14="http://schemas.microsoft.com/office/powerpoint/2010/main" val="155779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Fishing as a service</a:t>
            </a:r>
            <a:endParaRPr lang="en-GB" sz="4000" b="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A2BD0446-20D5-3969-AFBE-8054121A4976}"/>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sp>
        <p:nvSpPr>
          <p:cNvPr id="7" name="TextBox 6">
            <a:extLst>
              <a:ext uri="{FF2B5EF4-FFF2-40B4-BE49-F238E27FC236}">
                <a16:creationId xmlns:a16="http://schemas.microsoft.com/office/drawing/2014/main" id="{D39286D0-6EF2-E3CD-3E1B-FAE5137030F2}"/>
              </a:ext>
            </a:extLst>
          </p:cNvPr>
          <p:cNvSpPr txBox="1"/>
          <p:nvPr/>
        </p:nvSpPr>
        <p:spPr>
          <a:xfrm>
            <a:off x="1900779" y="13609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grpSp>
        <p:nvGrpSpPr>
          <p:cNvPr id="20" name="Group 19">
            <a:extLst>
              <a:ext uri="{FF2B5EF4-FFF2-40B4-BE49-F238E27FC236}">
                <a16:creationId xmlns:a16="http://schemas.microsoft.com/office/drawing/2014/main" id="{396876B7-84E3-1C43-1980-4E6FE8B03636}"/>
              </a:ext>
            </a:extLst>
          </p:cNvPr>
          <p:cNvGrpSpPr/>
          <p:nvPr/>
        </p:nvGrpSpPr>
        <p:grpSpPr>
          <a:xfrm>
            <a:off x="5842035" y="1167685"/>
            <a:ext cx="2425285" cy="2871675"/>
            <a:chOff x="5145537" y="1473155"/>
            <a:chExt cx="3548911" cy="4041796"/>
          </a:xfrm>
        </p:grpSpPr>
        <p:sp>
          <p:nvSpPr>
            <p:cNvPr id="19" name="Rectangle: Rounded Corners 18">
              <a:extLst>
                <a:ext uri="{FF2B5EF4-FFF2-40B4-BE49-F238E27FC236}">
                  <a16:creationId xmlns:a16="http://schemas.microsoft.com/office/drawing/2014/main" id="{1A394147-8CE1-E1BF-2C4C-7DD767105920}"/>
                </a:ext>
              </a:extLst>
            </p:cNvPr>
            <p:cNvSpPr/>
            <p:nvPr/>
          </p:nvSpPr>
          <p:spPr>
            <a:xfrm>
              <a:off x="5145537" y="1473155"/>
              <a:ext cx="3548911" cy="4041796"/>
            </a:xfrm>
            <a:prstGeom prst="roundRect">
              <a:avLst>
                <a:gd name="adj" fmla="val 5112"/>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pic>
          <p:nvPicPr>
            <p:cNvPr id="14" name="Picture 14">
              <a:extLst>
                <a:ext uri="{FF2B5EF4-FFF2-40B4-BE49-F238E27FC236}">
                  <a16:creationId xmlns:a16="http://schemas.microsoft.com/office/drawing/2014/main" id="{210A3E74-FAC2-7383-1E17-E909A7FF187F}"/>
                </a:ext>
              </a:extLst>
            </p:cNvPr>
            <p:cNvPicPr>
              <a:picLocks noChangeAspect="1"/>
            </p:cNvPicPr>
            <p:nvPr/>
          </p:nvPicPr>
          <p:blipFill>
            <a:blip r:embed="rId3"/>
            <a:stretch>
              <a:fillRect/>
            </a:stretch>
          </p:blipFill>
          <p:spPr>
            <a:xfrm>
              <a:off x="5501898" y="2762047"/>
              <a:ext cx="2743200" cy="1023940"/>
            </a:xfrm>
            <a:prstGeom prst="rect">
              <a:avLst/>
            </a:prstGeom>
          </p:spPr>
        </p:pic>
        <p:pic>
          <p:nvPicPr>
            <p:cNvPr id="16" name="Picture 16" descr="Graphical user interface, text&#10;&#10;Description automatically generated">
              <a:extLst>
                <a:ext uri="{FF2B5EF4-FFF2-40B4-BE49-F238E27FC236}">
                  <a16:creationId xmlns:a16="http://schemas.microsoft.com/office/drawing/2014/main" id="{E80B40CD-1C8F-59C2-1FED-35BD871BAA02}"/>
                </a:ext>
              </a:extLst>
            </p:cNvPr>
            <p:cNvPicPr>
              <a:picLocks noChangeAspect="1"/>
            </p:cNvPicPr>
            <p:nvPr/>
          </p:nvPicPr>
          <p:blipFill>
            <a:blip r:embed="rId4"/>
            <a:stretch>
              <a:fillRect/>
            </a:stretch>
          </p:blipFill>
          <p:spPr>
            <a:xfrm>
              <a:off x="5501898" y="4124737"/>
              <a:ext cx="2743200" cy="1196741"/>
            </a:xfrm>
            <a:prstGeom prst="rect">
              <a:avLst/>
            </a:prstGeom>
          </p:spPr>
        </p:pic>
        <p:grpSp>
          <p:nvGrpSpPr>
            <p:cNvPr id="18" name="Group 17">
              <a:extLst>
                <a:ext uri="{FF2B5EF4-FFF2-40B4-BE49-F238E27FC236}">
                  <a16:creationId xmlns:a16="http://schemas.microsoft.com/office/drawing/2014/main" id="{9E8C5534-583D-9253-36F8-8182DD1EC935}"/>
                </a:ext>
              </a:extLst>
            </p:cNvPr>
            <p:cNvGrpSpPr/>
            <p:nvPr/>
          </p:nvGrpSpPr>
          <p:grpSpPr>
            <a:xfrm>
              <a:off x="5501898" y="1680111"/>
              <a:ext cx="2743200" cy="739083"/>
              <a:chOff x="5455403" y="1540626"/>
              <a:chExt cx="2743200" cy="739083"/>
            </a:xfrm>
          </p:grpSpPr>
          <p:pic>
            <p:nvPicPr>
              <p:cNvPr id="17" name="Picture 17" descr="Logo&#10;&#10;Description automatically generated">
                <a:extLst>
                  <a:ext uri="{FF2B5EF4-FFF2-40B4-BE49-F238E27FC236}">
                    <a16:creationId xmlns:a16="http://schemas.microsoft.com/office/drawing/2014/main" id="{4035325A-9B7A-4166-2580-EFA5ACBA93E5}"/>
                  </a:ext>
                </a:extLst>
              </p:cNvPr>
              <p:cNvPicPr>
                <a:picLocks noChangeAspect="1"/>
              </p:cNvPicPr>
              <p:nvPr/>
            </p:nvPicPr>
            <p:blipFill>
              <a:blip r:embed="rId5"/>
              <a:stretch>
                <a:fillRect/>
              </a:stretch>
            </p:blipFill>
            <p:spPr>
              <a:xfrm>
                <a:off x="5455403" y="1540626"/>
                <a:ext cx="2743200" cy="739083"/>
              </a:xfrm>
              <a:prstGeom prst="rect">
                <a:avLst/>
              </a:prstGeom>
            </p:spPr>
          </p:pic>
          <p:pic>
            <p:nvPicPr>
              <p:cNvPr id="12" name="Picture 12" descr="Icon&#10;&#10;Description automatically generated">
                <a:extLst>
                  <a:ext uri="{FF2B5EF4-FFF2-40B4-BE49-F238E27FC236}">
                    <a16:creationId xmlns:a16="http://schemas.microsoft.com/office/drawing/2014/main" id="{8CFDF188-EF44-0A30-2582-C3FF2A467847}"/>
                  </a:ext>
                </a:extLst>
              </p:cNvPr>
              <p:cNvPicPr>
                <a:picLocks noChangeAspect="1"/>
              </p:cNvPicPr>
              <p:nvPr/>
            </p:nvPicPr>
            <p:blipFill>
              <a:blip r:embed="rId6"/>
              <a:stretch>
                <a:fillRect/>
              </a:stretch>
            </p:blipFill>
            <p:spPr>
              <a:xfrm>
                <a:off x="7287754" y="1560243"/>
                <a:ext cx="674823" cy="676599"/>
              </a:xfrm>
              <a:prstGeom prst="rect">
                <a:avLst/>
              </a:prstGeom>
            </p:spPr>
          </p:pic>
        </p:grpSp>
      </p:grpSp>
      <p:grpSp>
        <p:nvGrpSpPr>
          <p:cNvPr id="23" name="Group 22">
            <a:extLst>
              <a:ext uri="{FF2B5EF4-FFF2-40B4-BE49-F238E27FC236}">
                <a16:creationId xmlns:a16="http://schemas.microsoft.com/office/drawing/2014/main" id="{0F6942B2-F661-6A56-9B09-B11B43842615}"/>
              </a:ext>
            </a:extLst>
          </p:cNvPr>
          <p:cNvGrpSpPr/>
          <p:nvPr/>
        </p:nvGrpSpPr>
        <p:grpSpPr>
          <a:xfrm>
            <a:off x="836430" y="1170938"/>
            <a:ext cx="4127036" cy="2874735"/>
            <a:chOff x="696471" y="1252065"/>
            <a:chExt cx="3801572" cy="2665508"/>
          </a:xfrm>
        </p:grpSpPr>
        <p:sp>
          <p:nvSpPr>
            <p:cNvPr id="22" name="Rectangle: Rounded Corners 21">
              <a:extLst>
                <a:ext uri="{FF2B5EF4-FFF2-40B4-BE49-F238E27FC236}">
                  <a16:creationId xmlns:a16="http://schemas.microsoft.com/office/drawing/2014/main" id="{E754F812-B403-3367-81E9-4B08E02A2D2E}"/>
                </a:ext>
              </a:extLst>
            </p:cNvPr>
            <p:cNvSpPr/>
            <p:nvPr/>
          </p:nvSpPr>
          <p:spPr>
            <a:xfrm rot="-5400000">
              <a:off x="1264503" y="684033"/>
              <a:ext cx="2665508" cy="3801572"/>
            </a:xfrm>
            <a:prstGeom prst="roundRect">
              <a:avLst>
                <a:gd name="adj" fmla="val 5112"/>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pic>
          <p:nvPicPr>
            <p:cNvPr id="10" name="Picture 10" descr="Diagram&#10;&#10;Description automatically generated">
              <a:extLst>
                <a:ext uri="{FF2B5EF4-FFF2-40B4-BE49-F238E27FC236}">
                  <a16:creationId xmlns:a16="http://schemas.microsoft.com/office/drawing/2014/main" id="{810BB17A-CC0E-F3C4-555B-DFB62BD2D924}"/>
                </a:ext>
              </a:extLst>
            </p:cNvPr>
            <p:cNvPicPr>
              <a:picLocks noChangeAspect="1"/>
            </p:cNvPicPr>
            <p:nvPr/>
          </p:nvPicPr>
          <p:blipFill>
            <a:blip r:embed="rId7"/>
            <a:stretch>
              <a:fillRect/>
            </a:stretch>
          </p:blipFill>
          <p:spPr>
            <a:xfrm>
              <a:off x="805912" y="1377028"/>
              <a:ext cx="3587858" cy="2437876"/>
            </a:xfrm>
            <a:prstGeom prst="rect">
              <a:avLst/>
            </a:prstGeom>
          </p:spPr>
        </p:pic>
      </p:grpSp>
      <p:grpSp>
        <p:nvGrpSpPr>
          <p:cNvPr id="2" name="Group 1">
            <a:extLst>
              <a:ext uri="{FF2B5EF4-FFF2-40B4-BE49-F238E27FC236}">
                <a16:creationId xmlns:a16="http://schemas.microsoft.com/office/drawing/2014/main" id="{4DD9BE21-C613-B6DE-1D51-49FB71066BC9}"/>
              </a:ext>
            </a:extLst>
          </p:cNvPr>
          <p:cNvGrpSpPr/>
          <p:nvPr/>
        </p:nvGrpSpPr>
        <p:grpSpPr>
          <a:xfrm>
            <a:off x="525989" y="4185358"/>
            <a:ext cx="8082831" cy="2076573"/>
            <a:chOff x="525989" y="4185358"/>
            <a:chExt cx="8082831" cy="2076573"/>
          </a:xfrm>
        </p:grpSpPr>
        <p:sp>
          <p:nvSpPr>
            <p:cNvPr id="33" name="Rectangle: Rounded Corners 32">
              <a:extLst>
                <a:ext uri="{FF2B5EF4-FFF2-40B4-BE49-F238E27FC236}">
                  <a16:creationId xmlns:a16="http://schemas.microsoft.com/office/drawing/2014/main" id="{44DD8C03-07E2-148B-8807-8C9327261616}"/>
                </a:ext>
              </a:extLst>
            </p:cNvPr>
            <p:cNvSpPr/>
            <p:nvPr/>
          </p:nvSpPr>
          <p:spPr>
            <a:xfrm rot="16200000">
              <a:off x="3529118" y="1182229"/>
              <a:ext cx="2076573" cy="8082831"/>
            </a:xfrm>
            <a:prstGeom prst="roundRect">
              <a:avLst>
                <a:gd name="adj" fmla="val 5112"/>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sp>
          <p:nvSpPr>
            <p:cNvPr id="24" name="TextBox 23">
              <a:extLst>
                <a:ext uri="{FF2B5EF4-FFF2-40B4-BE49-F238E27FC236}">
                  <a16:creationId xmlns:a16="http://schemas.microsoft.com/office/drawing/2014/main" id="{B426F10A-14D5-1F36-8DBE-ADC172EFC520}"/>
                </a:ext>
              </a:extLst>
            </p:cNvPr>
            <p:cNvSpPr txBox="1"/>
            <p:nvPr/>
          </p:nvSpPr>
          <p:spPr>
            <a:xfrm>
              <a:off x="6237573" y="4330176"/>
              <a:ext cx="21848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Longevity of revenue</a:t>
              </a:r>
              <a:endParaRPr lang="en-US">
                <a:cs typeface="Calibri"/>
              </a:endParaRPr>
            </a:p>
          </p:txBody>
        </p:sp>
        <p:sp>
          <p:nvSpPr>
            <p:cNvPr id="25" name="TextBox 24">
              <a:extLst>
                <a:ext uri="{FF2B5EF4-FFF2-40B4-BE49-F238E27FC236}">
                  <a16:creationId xmlns:a16="http://schemas.microsoft.com/office/drawing/2014/main" id="{3E3256F5-5F82-A2C0-3151-1E4494D4663E}"/>
                </a:ext>
              </a:extLst>
            </p:cNvPr>
            <p:cNvSpPr txBox="1"/>
            <p:nvPr/>
          </p:nvSpPr>
          <p:spPr>
            <a:xfrm>
              <a:off x="3191048" y="5479827"/>
              <a:ext cx="32778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Strong customer relationships &amp;</a:t>
              </a:r>
            </a:p>
            <a:p>
              <a:pPr algn="ctr"/>
              <a:r>
                <a:rPr lang="en-US">
                  <a:cs typeface="Calibri"/>
                </a:rPr>
                <a:t>Reduction in high barrier costs</a:t>
              </a:r>
            </a:p>
          </p:txBody>
        </p:sp>
        <p:sp>
          <p:nvSpPr>
            <p:cNvPr id="26" name="TextBox 25">
              <a:extLst>
                <a:ext uri="{FF2B5EF4-FFF2-40B4-BE49-F238E27FC236}">
                  <a16:creationId xmlns:a16="http://schemas.microsoft.com/office/drawing/2014/main" id="{B408D629-19C9-09BA-8577-0A7B459210D0}"/>
                </a:ext>
              </a:extLst>
            </p:cNvPr>
            <p:cNvSpPr txBox="1"/>
            <p:nvPr/>
          </p:nvSpPr>
          <p:spPr>
            <a:xfrm>
              <a:off x="649958" y="4284312"/>
              <a:ext cx="32778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Extend lifecycle of physical assets</a:t>
              </a:r>
            </a:p>
          </p:txBody>
        </p:sp>
        <p:pic>
          <p:nvPicPr>
            <p:cNvPr id="28" name="Picture 28" descr="Icon&#10;&#10;Description automatically generated">
              <a:extLst>
                <a:ext uri="{FF2B5EF4-FFF2-40B4-BE49-F238E27FC236}">
                  <a16:creationId xmlns:a16="http://schemas.microsoft.com/office/drawing/2014/main" id="{46918F27-58A6-F6C6-5301-D7332BDFD419}"/>
                </a:ext>
              </a:extLst>
            </p:cNvPr>
            <p:cNvPicPr>
              <a:picLocks noChangeAspect="1"/>
            </p:cNvPicPr>
            <p:nvPr/>
          </p:nvPicPr>
          <p:blipFill>
            <a:blip r:embed="rId8"/>
            <a:stretch>
              <a:fillRect/>
            </a:stretch>
          </p:blipFill>
          <p:spPr>
            <a:xfrm>
              <a:off x="4355023" y="4353928"/>
              <a:ext cx="1108130" cy="1108130"/>
            </a:xfrm>
            <a:prstGeom prst="rect">
              <a:avLst/>
            </a:prstGeom>
          </p:spPr>
        </p:pic>
        <p:pic>
          <p:nvPicPr>
            <p:cNvPr id="29" name="Picture 29" descr="Icon&#10;&#10;Description automatically generated">
              <a:extLst>
                <a:ext uri="{FF2B5EF4-FFF2-40B4-BE49-F238E27FC236}">
                  <a16:creationId xmlns:a16="http://schemas.microsoft.com/office/drawing/2014/main" id="{EA4FA944-44E8-FB74-1642-85E6868A409C}"/>
                </a:ext>
              </a:extLst>
            </p:cNvPr>
            <p:cNvPicPr>
              <a:picLocks noChangeAspect="1"/>
            </p:cNvPicPr>
            <p:nvPr/>
          </p:nvPicPr>
          <p:blipFill>
            <a:blip r:embed="rId9"/>
            <a:stretch>
              <a:fillRect/>
            </a:stretch>
          </p:blipFill>
          <p:spPr>
            <a:xfrm>
              <a:off x="1432642" y="4653364"/>
              <a:ext cx="1332856" cy="1332856"/>
            </a:xfrm>
            <a:prstGeom prst="rect">
              <a:avLst/>
            </a:prstGeom>
          </p:spPr>
        </p:pic>
        <p:pic>
          <p:nvPicPr>
            <p:cNvPr id="30" name="Picture 30" descr="Icon&#10;&#10;Description automatically generated">
              <a:extLst>
                <a:ext uri="{FF2B5EF4-FFF2-40B4-BE49-F238E27FC236}">
                  <a16:creationId xmlns:a16="http://schemas.microsoft.com/office/drawing/2014/main" id="{BA5189B3-A792-70A2-F53B-257E0B0CDB7C}"/>
                </a:ext>
              </a:extLst>
            </p:cNvPr>
            <p:cNvPicPr>
              <a:picLocks noChangeAspect="1"/>
            </p:cNvPicPr>
            <p:nvPr/>
          </p:nvPicPr>
          <p:blipFill>
            <a:blip r:embed="rId10"/>
            <a:stretch>
              <a:fillRect/>
            </a:stretch>
          </p:blipFill>
          <p:spPr>
            <a:xfrm>
              <a:off x="6606480" y="4571379"/>
              <a:ext cx="1588577" cy="1611824"/>
            </a:xfrm>
            <a:prstGeom prst="rect">
              <a:avLst/>
            </a:prstGeom>
          </p:spPr>
        </p:pic>
      </p:grpSp>
      <p:sp>
        <p:nvSpPr>
          <p:cNvPr id="9" name="TextBox 8">
            <a:extLst>
              <a:ext uri="{FF2B5EF4-FFF2-40B4-BE49-F238E27FC236}">
                <a16:creationId xmlns:a16="http://schemas.microsoft.com/office/drawing/2014/main" id="{B76EE48F-9C9C-55A9-4F41-50D8436302FC}"/>
              </a:ext>
            </a:extLst>
          </p:cNvPr>
          <p:cNvSpPr txBox="1"/>
          <p:nvPr/>
        </p:nvSpPr>
        <p:spPr>
          <a:xfrm>
            <a:off x="8261511" y="182477"/>
            <a:ext cx="804292" cy="707886"/>
          </a:xfrm>
          <a:prstGeom prst="rect">
            <a:avLst/>
          </a:prstGeom>
          <a:noFill/>
        </p:spPr>
        <p:txBody>
          <a:bodyPr wrap="square" lIns="91440" tIns="45720" rIns="91440" bIns="45720" rtlCol="0" anchor="t">
            <a:spAutoFit/>
          </a:bodyPr>
          <a:lstStyle/>
          <a:p>
            <a:r>
              <a:rPr lang="en-US" sz="4000" b="1">
                <a:solidFill>
                  <a:schemeClr val="bg1"/>
                </a:solidFill>
                <a:cs typeface="Arial"/>
              </a:rPr>
              <a:t>12</a:t>
            </a:r>
          </a:p>
        </p:txBody>
      </p:sp>
    </p:spTree>
    <p:extLst>
      <p:ext uri="{BB962C8B-B14F-4D97-AF65-F5344CB8AC3E}">
        <p14:creationId xmlns:p14="http://schemas.microsoft.com/office/powerpoint/2010/main" val="194995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Summary</a:t>
            </a:r>
            <a:endParaRPr lang="en-GB" sz="4000" b="1">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157412" y="182477"/>
            <a:ext cx="745966" cy="707886"/>
          </a:xfrm>
          <a:prstGeom prst="rect">
            <a:avLst/>
          </a:prstGeom>
          <a:noFill/>
        </p:spPr>
        <p:txBody>
          <a:bodyPr wrap="square" lIns="91440" tIns="45720" rIns="91440" bIns="45720" rtlCol="0" anchor="t">
            <a:spAutoFit/>
          </a:bodyPr>
          <a:lstStyle/>
          <a:p>
            <a:r>
              <a:rPr lang="en-US" sz="4000" b="1">
                <a:solidFill>
                  <a:schemeClr val="bg1"/>
                </a:solidFill>
                <a:cs typeface="Arial"/>
              </a:rPr>
              <a:t>13</a:t>
            </a:r>
            <a:endParaRPr lang="en-GB" sz="4000" b="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26A46738-DA42-5DE9-9804-773126F5F646}"/>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pic>
        <p:nvPicPr>
          <p:cNvPr id="2" name="Picture 6">
            <a:extLst>
              <a:ext uri="{FF2B5EF4-FFF2-40B4-BE49-F238E27FC236}">
                <a16:creationId xmlns:a16="http://schemas.microsoft.com/office/drawing/2014/main" id="{C5648B60-A435-4DC6-6BE5-473725094BD1}"/>
              </a:ext>
            </a:extLst>
          </p:cNvPr>
          <p:cNvPicPr>
            <a:picLocks noChangeAspect="1"/>
          </p:cNvPicPr>
          <p:nvPr/>
        </p:nvPicPr>
        <p:blipFill>
          <a:blip r:embed="rId2"/>
          <a:stretch>
            <a:fillRect/>
          </a:stretch>
        </p:blipFill>
        <p:spPr>
          <a:xfrm>
            <a:off x="1014371" y="1190986"/>
            <a:ext cx="1983422" cy="1983422"/>
          </a:xfrm>
          <a:prstGeom prst="rect">
            <a:avLst/>
          </a:prstGeom>
        </p:spPr>
      </p:pic>
      <p:sp>
        <p:nvSpPr>
          <p:cNvPr id="8" name="TextBox 7">
            <a:extLst>
              <a:ext uri="{FF2B5EF4-FFF2-40B4-BE49-F238E27FC236}">
                <a16:creationId xmlns:a16="http://schemas.microsoft.com/office/drawing/2014/main" id="{C23FD3BF-E9C0-3962-BECD-9C880EE98995}"/>
              </a:ext>
            </a:extLst>
          </p:cNvPr>
          <p:cNvSpPr txBox="1"/>
          <p:nvPr/>
        </p:nvSpPr>
        <p:spPr>
          <a:xfrm>
            <a:off x="3042594" y="1858353"/>
            <a:ext cx="32778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Transition to automation requires intermediate steps</a:t>
            </a:r>
          </a:p>
        </p:txBody>
      </p:sp>
      <p:pic>
        <p:nvPicPr>
          <p:cNvPr id="10" name="Picture 27" descr="Icon&#10;&#10;Description automatically generated">
            <a:extLst>
              <a:ext uri="{FF2B5EF4-FFF2-40B4-BE49-F238E27FC236}">
                <a16:creationId xmlns:a16="http://schemas.microsoft.com/office/drawing/2014/main" id="{CF338A63-53A0-CED9-8868-FD1DEFFECB3D}"/>
              </a:ext>
            </a:extLst>
          </p:cNvPr>
          <p:cNvPicPr>
            <a:picLocks noChangeAspect="1"/>
          </p:cNvPicPr>
          <p:nvPr/>
        </p:nvPicPr>
        <p:blipFill>
          <a:blip r:embed="rId3"/>
          <a:stretch>
            <a:fillRect/>
          </a:stretch>
        </p:blipFill>
        <p:spPr>
          <a:xfrm>
            <a:off x="6721893" y="3168170"/>
            <a:ext cx="1625028" cy="1598853"/>
          </a:xfrm>
          <a:prstGeom prst="rect">
            <a:avLst/>
          </a:prstGeom>
        </p:spPr>
      </p:pic>
      <p:sp>
        <p:nvSpPr>
          <p:cNvPr id="11" name="TextBox 10">
            <a:extLst>
              <a:ext uri="{FF2B5EF4-FFF2-40B4-BE49-F238E27FC236}">
                <a16:creationId xmlns:a16="http://schemas.microsoft.com/office/drawing/2014/main" id="{E8DA9ABB-DCEB-3A37-6488-FC46B40144F7}"/>
              </a:ext>
            </a:extLst>
          </p:cNvPr>
          <p:cNvSpPr txBox="1"/>
          <p:nvPr/>
        </p:nvSpPr>
        <p:spPr>
          <a:xfrm>
            <a:off x="3095912" y="3511204"/>
            <a:ext cx="34844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Service-based business model to drive adoption of new technologies</a:t>
            </a:r>
          </a:p>
        </p:txBody>
      </p:sp>
      <p:pic>
        <p:nvPicPr>
          <p:cNvPr id="13" name="Picture 11" descr="Icon&#10;&#10;Description automatically generated">
            <a:extLst>
              <a:ext uri="{FF2B5EF4-FFF2-40B4-BE49-F238E27FC236}">
                <a16:creationId xmlns:a16="http://schemas.microsoft.com/office/drawing/2014/main" id="{B61D4394-2C62-EB1B-7727-65C86DDEAF12}"/>
              </a:ext>
            </a:extLst>
          </p:cNvPr>
          <p:cNvPicPr>
            <a:picLocks noChangeAspect="1"/>
          </p:cNvPicPr>
          <p:nvPr/>
        </p:nvPicPr>
        <p:blipFill>
          <a:blip r:embed="rId4"/>
          <a:stretch>
            <a:fillRect/>
          </a:stretch>
        </p:blipFill>
        <p:spPr>
          <a:xfrm>
            <a:off x="864414" y="4449627"/>
            <a:ext cx="1483951" cy="1506005"/>
          </a:xfrm>
          <a:prstGeom prst="rect">
            <a:avLst/>
          </a:prstGeom>
        </p:spPr>
      </p:pic>
      <p:sp>
        <p:nvSpPr>
          <p:cNvPr id="14" name="TextBox 13">
            <a:extLst>
              <a:ext uri="{FF2B5EF4-FFF2-40B4-BE49-F238E27FC236}">
                <a16:creationId xmlns:a16="http://schemas.microsoft.com/office/drawing/2014/main" id="{2911AFDA-4BBA-F06A-EBDD-9890F61ABB3C}"/>
              </a:ext>
            </a:extLst>
          </p:cNvPr>
          <p:cNvSpPr txBox="1"/>
          <p:nvPr/>
        </p:nvSpPr>
        <p:spPr>
          <a:xfrm>
            <a:off x="2556069" y="4877472"/>
            <a:ext cx="32578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Leverage data to generate value for all stakeholders</a:t>
            </a:r>
          </a:p>
        </p:txBody>
      </p:sp>
    </p:spTree>
    <p:extLst>
      <p:ext uri="{BB962C8B-B14F-4D97-AF65-F5344CB8AC3E}">
        <p14:creationId xmlns:p14="http://schemas.microsoft.com/office/powerpoint/2010/main" val="71591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524442" y="2353171"/>
            <a:ext cx="5430400" cy="707886"/>
          </a:xfrm>
          <a:prstGeom prst="rect">
            <a:avLst/>
          </a:prstGeom>
          <a:solidFill>
            <a:srgbClr val="12314D">
              <a:alpha val="38000"/>
            </a:srgbClr>
          </a:solidFill>
        </p:spPr>
        <p:txBody>
          <a:bodyPr wrap="square" lIns="91440" tIns="45720" rIns="91440" bIns="45720" rtlCol="0" anchor="t">
            <a:spAutoFit/>
          </a:bodyPr>
          <a:lstStyle/>
          <a:p>
            <a:r>
              <a:rPr lang="en-US" sz="4000" b="1">
                <a:solidFill>
                  <a:schemeClr val="bg1"/>
                </a:solidFill>
                <a:cs typeface="Arial"/>
              </a:rPr>
              <a:t>Thank you for your time</a:t>
            </a:r>
            <a:endParaRPr lang="en-US" sz="4000" b="1" err="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E622216A-F7BA-9FB1-8FC1-37D63284C88B}"/>
              </a:ext>
            </a:extLst>
          </p:cNvPr>
          <p:cNvSpPr txBox="1"/>
          <p:nvPr/>
        </p:nvSpPr>
        <p:spPr>
          <a:xfrm>
            <a:off x="5396354" y="4499212"/>
            <a:ext cx="3590937" cy="707886"/>
          </a:xfrm>
          <a:prstGeom prst="rect">
            <a:avLst/>
          </a:prstGeom>
          <a:solidFill>
            <a:srgbClr val="12314D">
              <a:alpha val="38000"/>
            </a:srgbClr>
          </a:solidFill>
        </p:spPr>
        <p:txBody>
          <a:bodyPr wrap="square" lIns="91440" tIns="45720" rIns="91440" bIns="45720" rtlCol="0" anchor="t">
            <a:spAutoFit/>
          </a:bodyPr>
          <a:lstStyle/>
          <a:p>
            <a:r>
              <a:rPr lang="en-US" sz="4000" b="1">
                <a:solidFill>
                  <a:schemeClr val="bg1"/>
                </a:solidFill>
                <a:ea typeface="+mn-lt"/>
                <a:cs typeface="+mn-lt"/>
              </a:rPr>
              <a:t>Any questions?</a:t>
            </a:r>
            <a:endParaRPr lang="en-US"/>
          </a:p>
        </p:txBody>
      </p:sp>
      <p:grpSp>
        <p:nvGrpSpPr>
          <p:cNvPr id="10" name="Group 9">
            <a:extLst>
              <a:ext uri="{FF2B5EF4-FFF2-40B4-BE49-F238E27FC236}">
                <a16:creationId xmlns:a16="http://schemas.microsoft.com/office/drawing/2014/main" id="{48757CE4-1484-3F25-ECF4-08F65EF0620E}"/>
              </a:ext>
            </a:extLst>
          </p:cNvPr>
          <p:cNvGrpSpPr/>
          <p:nvPr/>
        </p:nvGrpSpPr>
        <p:grpSpPr>
          <a:xfrm>
            <a:off x="597171" y="3867900"/>
            <a:ext cx="3920529" cy="1712053"/>
            <a:chOff x="363906" y="3308064"/>
            <a:chExt cx="4960225" cy="2345674"/>
          </a:xfrm>
        </p:grpSpPr>
        <p:pic>
          <p:nvPicPr>
            <p:cNvPr id="7" name="Picture 7" descr="A picture containing icon&#10;&#10;Description automatically generated">
              <a:extLst>
                <a:ext uri="{FF2B5EF4-FFF2-40B4-BE49-F238E27FC236}">
                  <a16:creationId xmlns:a16="http://schemas.microsoft.com/office/drawing/2014/main" id="{C2B974E6-80B0-05F4-8ADF-623BA462002C}"/>
                </a:ext>
              </a:extLst>
            </p:cNvPr>
            <p:cNvPicPr>
              <a:picLocks noChangeAspect="1"/>
            </p:cNvPicPr>
            <p:nvPr/>
          </p:nvPicPr>
          <p:blipFill>
            <a:blip r:embed="rId3"/>
            <a:stretch>
              <a:fillRect/>
            </a:stretch>
          </p:blipFill>
          <p:spPr>
            <a:xfrm>
              <a:off x="366898" y="3308064"/>
              <a:ext cx="4957233" cy="1894416"/>
            </a:xfrm>
            <a:prstGeom prst="rect">
              <a:avLst/>
            </a:prstGeom>
          </p:spPr>
        </p:pic>
        <p:sp>
          <p:nvSpPr>
            <p:cNvPr id="9" name="Rectangle 8">
              <a:extLst>
                <a:ext uri="{FF2B5EF4-FFF2-40B4-BE49-F238E27FC236}">
                  <a16:creationId xmlns:a16="http://schemas.microsoft.com/office/drawing/2014/main" id="{C96268EC-3657-638D-EB13-17FE29021114}"/>
                </a:ext>
              </a:extLst>
            </p:cNvPr>
            <p:cNvSpPr/>
            <p:nvPr/>
          </p:nvSpPr>
          <p:spPr>
            <a:xfrm>
              <a:off x="363906" y="4931494"/>
              <a:ext cx="4958301" cy="7222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3600" i="1">
                  <a:solidFill>
                    <a:schemeClr val="tx1">
                      <a:lumMod val="85000"/>
                      <a:lumOff val="15000"/>
                    </a:schemeClr>
                  </a:solidFill>
                  <a:cs typeface="Calibri"/>
                </a:rPr>
                <a:t>Poisson Distribution</a:t>
              </a:r>
              <a:endParaRPr lang="en-US" sz="3600">
                <a:solidFill>
                  <a:schemeClr val="tx1">
                    <a:lumMod val="85000"/>
                    <a:lumOff val="15000"/>
                  </a:schemeClr>
                </a:solidFill>
                <a:cs typeface="Calibri" panose="020F0502020204030204"/>
              </a:endParaRPr>
            </a:p>
          </p:txBody>
        </p:sp>
      </p:grpSp>
    </p:spTree>
    <p:extLst>
      <p:ext uri="{BB962C8B-B14F-4D97-AF65-F5344CB8AC3E}">
        <p14:creationId xmlns:p14="http://schemas.microsoft.com/office/powerpoint/2010/main" val="2928712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Appendix – More Ideas</a:t>
            </a:r>
            <a:endParaRPr lang="en-US" sz="4000" b="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25B85030-DFC1-4C9E-0168-30047C772931}"/>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pPr marL="571500" indent="-571500">
              <a:buFont typeface="Arial"/>
              <a:buChar char="•"/>
            </a:pPr>
            <a:r>
              <a:rPr lang="en-US" sz="3600">
                <a:solidFill>
                  <a:schemeClr val="tx1"/>
                </a:solidFill>
                <a:cs typeface="Calibri"/>
              </a:rPr>
              <a:t>Improved traceability through real time data capture</a:t>
            </a:r>
          </a:p>
          <a:p>
            <a:pPr marL="571500" indent="-571500">
              <a:buFont typeface="Arial"/>
              <a:buChar char="•"/>
            </a:pPr>
            <a:r>
              <a:rPr lang="en-US" sz="3600">
                <a:solidFill>
                  <a:schemeClr val="tx1"/>
                </a:solidFill>
                <a:cs typeface="Calibri"/>
              </a:rPr>
              <a:t>Improved auctioning – real time of fish as well as real time quota </a:t>
            </a:r>
            <a:endParaRPr lang="en-US">
              <a:solidFill>
                <a:schemeClr val="tx1"/>
              </a:solidFill>
            </a:endParaRPr>
          </a:p>
          <a:p>
            <a:pPr marL="571500" indent="-571500">
              <a:buFont typeface="Arial"/>
              <a:buChar char="•"/>
            </a:pPr>
            <a:r>
              <a:rPr lang="en-US" sz="3600">
                <a:solidFill>
                  <a:schemeClr val="tx1"/>
                </a:solidFill>
                <a:cs typeface="Calibri"/>
              </a:rPr>
              <a:t>Leveraging data from automation such as AI for real species management</a:t>
            </a:r>
          </a:p>
          <a:p>
            <a:pPr marL="571500" indent="-571500">
              <a:buFont typeface="Arial"/>
              <a:buChar char="•"/>
            </a:pPr>
            <a:r>
              <a:rPr lang="en-US" sz="3600">
                <a:solidFill>
                  <a:schemeClr val="tx1"/>
                </a:solidFill>
                <a:cs typeface="Calibri"/>
              </a:rPr>
              <a:t>Service model allows for more flexibility amongst small fishers</a:t>
            </a:r>
          </a:p>
          <a:p>
            <a:pPr marL="571500" indent="-571500">
              <a:buFont typeface="Arial"/>
              <a:buChar char="•"/>
            </a:pPr>
            <a:endParaRPr lang="en-US" sz="3600">
              <a:solidFill>
                <a:schemeClr val="tx1"/>
              </a:solidFill>
              <a:cs typeface="Calibri"/>
            </a:endParaRPr>
          </a:p>
        </p:txBody>
      </p:sp>
    </p:spTree>
    <p:extLst>
      <p:ext uri="{BB962C8B-B14F-4D97-AF65-F5344CB8AC3E}">
        <p14:creationId xmlns:p14="http://schemas.microsoft.com/office/powerpoint/2010/main" val="38121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rtlCol="0">
            <a:spAutoFit/>
          </a:bodyPr>
          <a:lstStyle/>
          <a:p>
            <a:r>
              <a:rPr lang="en-US" sz="4000" b="1">
                <a:solidFill>
                  <a:schemeClr val="bg1"/>
                </a:solidFill>
                <a:cs typeface="Arial" panose="020B0604020202020204" pitchFamily="34" charset="0"/>
              </a:rPr>
              <a:t>Problem</a:t>
            </a:r>
            <a:endParaRPr lang="en-GB" sz="4000" b="1">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rtlCol="0">
            <a:spAutoFit/>
          </a:bodyPr>
          <a:lstStyle/>
          <a:p>
            <a:r>
              <a:rPr lang="en-US" sz="4000" b="1">
                <a:solidFill>
                  <a:schemeClr val="bg1"/>
                </a:solidFill>
                <a:cs typeface="Arial" panose="020B0604020202020204" pitchFamily="34" charset="0"/>
              </a:rPr>
              <a:t>2</a:t>
            </a:r>
            <a:endParaRPr lang="en-GB" sz="4000" b="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25B85030-DFC1-4C9E-0168-30047C772931}"/>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endParaRPr lang="en-US" sz="3600">
              <a:solidFill>
                <a:schemeClr val="tx1"/>
              </a:solidFill>
              <a:cs typeface="Calibri"/>
            </a:endParaRPr>
          </a:p>
          <a:p>
            <a:pPr marL="285750" indent="-285750">
              <a:buFont typeface="Arial" panose="020B0604020202020204" pitchFamily="34" charset="0"/>
              <a:buChar char="•"/>
            </a:pPr>
            <a:endParaRPr lang="en-GB" sz="4000">
              <a:solidFill>
                <a:schemeClr val="tx1"/>
              </a:solidFill>
              <a:cs typeface="Calibri"/>
            </a:endParaRPr>
          </a:p>
        </p:txBody>
      </p:sp>
      <p:pic>
        <p:nvPicPr>
          <p:cNvPr id="2" name="Picture 6" descr="Chart, line chart&#10;&#10;Description automatically generated">
            <a:extLst>
              <a:ext uri="{FF2B5EF4-FFF2-40B4-BE49-F238E27FC236}">
                <a16:creationId xmlns:a16="http://schemas.microsoft.com/office/drawing/2014/main" id="{905A3AFB-8F60-3309-A918-C089B71ED50C}"/>
              </a:ext>
            </a:extLst>
          </p:cNvPr>
          <p:cNvPicPr>
            <a:picLocks noChangeAspect="1"/>
          </p:cNvPicPr>
          <p:nvPr/>
        </p:nvPicPr>
        <p:blipFill rotWithShape="1">
          <a:blip r:embed="rId3"/>
          <a:srcRect r="-223" b="15692"/>
          <a:stretch/>
        </p:blipFill>
        <p:spPr>
          <a:xfrm>
            <a:off x="496048" y="1754574"/>
            <a:ext cx="2801640" cy="1704963"/>
          </a:xfrm>
          <a:prstGeom prst="rect">
            <a:avLst/>
          </a:prstGeom>
        </p:spPr>
      </p:pic>
      <p:sp>
        <p:nvSpPr>
          <p:cNvPr id="11" name="Rectangle 10">
            <a:extLst>
              <a:ext uri="{FF2B5EF4-FFF2-40B4-BE49-F238E27FC236}">
                <a16:creationId xmlns:a16="http://schemas.microsoft.com/office/drawing/2014/main" id="{59265F98-9985-DA6D-B24B-F97878E078EA}"/>
              </a:ext>
            </a:extLst>
          </p:cNvPr>
          <p:cNvSpPr/>
          <p:nvPr/>
        </p:nvSpPr>
        <p:spPr>
          <a:xfrm>
            <a:off x="434050" y="4122754"/>
            <a:ext cx="3082580" cy="908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rPr>
              <a:t>Declining landings since 1950</a:t>
            </a:r>
            <a:endParaRPr lang="en-US" sz="3200">
              <a:solidFill>
                <a:schemeClr val="tx1"/>
              </a:solidFill>
              <a:cs typeface="Calibri"/>
            </a:endParaRPr>
          </a:p>
        </p:txBody>
      </p:sp>
      <p:sp>
        <p:nvSpPr>
          <p:cNvPr id="12" name="Rectangle 11">
            <a:extLst>
              <a:ext uri="{FF2B5EF4-FFF2-40B4-BE49-F238E27FC236}">
                <a16:creationId xmlns:a16="http://schemas.microsoft.com/office/drawing/2014/main" id="{E5DF4ADD-15D4-C1C5-8519-7992FC78C623}"/>
              </a:ext>
            </a:extLst>
          </p:cNvPr>
          <p:cNvSpPr/>
          <p:nvPr/>
        </p:nvSpPr>
        <p:spPr>
          <a:xfrm>
            <a:off x="3223993" y="3691846"/>
            <a:ext cx="2695494" cy="1777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cs typeface="Calibri"/>
              </a:rPr>
              <a:t>Increasing burden on fishers  </a:t>
            </a:r>
          </a:p>
        </p:txBody>
      </p:sp>
      <p:sp>
        <p:nvSpPr>
          <p:cNvPr id="13" name="Rectangle 12">
            <a:extLst>
              <a:ext uri="{FF2B5EF4-FFF2-40B4-BE49-F238E27FC236}">
                <a16:creationId xmlns:a16="http://schemas.microsoft.com/office/drawing/2014/main" id="{11D7CBB8-D302-F846-B91A-4BB9B17A1316}"/>
              </a:ext>
            </a:extLst>
          </p:cNvPr>
          <p:cNvSpPr/>
          <p:nvPr/>
        </p:nvSpPr>
        <p:spPr>
          <a:xfrm>
            <a:off x="5812556" y="3741904"/>
            <a:ext cx="2695494" cy="1777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a:solidFill>
                  <a:schemeClr val="tx1"/>
                </a:solidFill>
                <a:cs typeface="Calibri"/>
              </a:rPr>
              <a:t>Disjointed technology adoption</a:t>
            </a:r>
          </a:p>
        </p:txBody>
      </p:sp>
      <p:pic>
        <p:nvPicPr>
          <p:cNvPr id="14" name="Picture 14" descr="A picture containing table, indoor, wooden, tamale&#10;&#10;Description automatically generated">
            <a:extLst>
              <a:ext uri="{FF2B5EF4-FFF2-40B4-BE49-F238E27FC236}">
                <a16:creationId xmlns:a16="http://schemas.microsoft.com/office/drawing/2014/main" id="{C9D660EE-8A88-515E-784A-8D192F096910}"/>
              </a:ext>
            </a:extLst>
          </p:cNvPr>
          <p:cNvPicPr>
            <a:picLocks noChangeAspect="1"/>
          </p:cNvPicPr>
          <p:nvPr/>
        </p:nvPicPr>
        <p:blipFill>
          <a:blip r:embed="rId4"/>
          <a:stretch>
            <a:fillRect/>
          </a:stretch>
        </p:blipFill>
        <p:spPr>
          <a:xfrm>
            <a:off x="3375604" y="1955615"/>
            <a:ext cx="2292675" cy="1545136"/>
          </a:xfrm>
          <a:prstGeom prst="rect">
            <a:avLst/>
          </a:prstGeom>
        </p:spPr>
      </p:pic>
      <p:pic>
        <p:nvPicPr>
          <p:cNvPr id="15" name="Picture 15" descr="A picture containing chart&#10;&#10;Description automatically generated">
            <a:extLst>
              <a:ext uri="{FF2B5EF4-FFF2-40B4-BE49-F238E27FC236}">
                <a16:creationId xmlns:a16="http://schemas.microsoft.com/office/drawing/2014/main" id="{D07D2F82-7E91-51E1-988C-0F6A3090A813}"/>
              </a:ext>
            </a:extLst>
          </p:cNvPr>
          <p:cNvPicPr>
            <a:picLocks noChangeAspect="1"/>
          </p:cNvPicPr>
          <p:nvPr/>
        </p:nvPicPr>
        <p:blipFill>
          <a:blip r:embed="rId5"/>
          <a:stretch>
            <a:fillRect/>
          </a:stretch>
        </p:blipFill>
        <p:spPr>
          <a:xfrm>
            <a:off x="5845152" y="1955756"/>
            <a:ext cx="2743200" cy="1544855"/>
          </a:xfrm>
          <a:prstGeom prst="rect">
            <a:avLst/>
          </a:prstGeom>
        </p:spPr>
      </p:pic>
    </p:spTree>
    <p:extLst>
      <p:ext uri="{BB962C8B-B14F-4D97-AF65-F5344CB8AC3E}">
        <p14:creationId xmlns:p14="http://schemas.microsoft.com/office/powerpoint/2010/main" val="315426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Current State</a:t>
            </a:r>
            <a:endParaRPr lang="en-US" sz="4000" b="1">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rtlCol="0">
            <a:spAutoFit/>
          </a:bodyPr>
          <a:lstStyle/>
          <a:p>
            <a:r>
              <a:rPr lang="en-US" sz="4000" b="1">
                <a:solidFill>
                  <a:schemeClr val="bg1"/>
                </a:solidFill>
                <a:cs typeface="Arial" panose="020B0604020202020204" pitchFamily="34" charset="0"/>
              </a:rPr>
              <a:t>3</a:t>
            </a:r>
            <a:endParaRPr lang="en-GB" sz="4000" b="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7" name="Rectangle: Rounded Corners 6">
            <a:extLst>
              <a:ext uri="{FF2B5EF4-FFF2-40B4-BE49-F238E27FC236}">
                <a16:creationId xmlns:a16="http://schemas.microsoft.com/office/drawing/2014/main" id="{2BD216C8-BB9B-F046-AA40-A1D75C503A88}"/>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r>
              <a:rPr lang="en-US" sz="3600">
                <a:solidFill>
                  <a:schemeClr val="tx1"/>
                </a:solidFill>
                <a:cs typeface="Calibri"/>
              </a:rPr>
              <a:t>Traditional revenue streams are limited:</a:t>
            </a:r>
          </a:p>
        </p:txBody>
      </p:sp>
      <p:sp>
        <p:nvSpPr>
          <p:cNvPr id="2" name="TextBox 1">
            <a:extLst>
              <a:ext uri="{FF2B5EF4-FFF2-40B4-BE49-F238E27FC236}">
                <a16:creationId xmlns:a16="http://schemas.microsoft.com/office/drawing/2014/main" id="{4F4CB205-1DDB-8479-289F-574767EF3AE1}"/>
              </a:ext>
            </a:extLst>
          </p:cNvPr>
          <p:cNvSpPr txBox="1"/>
          <p:nvPr/>
        </p:nvSpPr>
        <p:spPr>
          <a:xfrm>
            <a:off x="991240" y="46987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6" name="Picture 10" descr="Diagram&#10;&#10;Description automatically generated">
            <a:extLst>
              <a:ext uri="{FF2B5EF4-FFF2-40B4-BE49-F238E27FC236}">
                <a16:creationId xmlns:a16="http://schemas.microsoft.com/office/drawing/2014/main" id="{86420267-A2A2-7637-78DD-7849167C1E8B}"/>
              </a:ext>
            </a:extLst>
          </p:cNvPr>
          <p:cNvPicPr>
            <a:picLocks noChangeAspect="1"/>
          </p:cNvPicPr>
          <p:nvPr/>
        </p:nvPicPr>
        <p:blipFill>
          <a:blip r:embed="rId3"/>
          <a:stretch>
            <a:fillRect/>
          </a:stretch>
        </p:blipFill>
        <p:spPr>
          <a:xfrm>
            <a:off x="3814935" y="2483730"/>
            <a:ext cx="2743200" cy="2583013"/>
          </a:xfrm>
          <a:prstGeom prst="ellipse">
            <a:avLst/>
          </a:prstGeom>
        </p:spPr>
      </p:pic>
      <p:sp>
        <p:nvSpPr>
          <p:cNvPr id="11" name="Rectangle: Rounded Corners 10">
            <a:extLst>
              <a:ext uri="{FF2B5EF4-FFF2-40B4-BE49-F238E27FC236}">
                <a16:creationId xmlns:a16="http://schemas.microsoft.com/office/drawing/2014/main" id="{8EFBBBCC-9DF0-1804-B7A6-BF2A00F4753F}"/>
              </a:ext>
            </a:extLst>
          </p:cNvPr>
          <p:cNvSpPr/>
          <p:nvPr/>
        </p:nvSpPr>
        <p:spPr>
          <a:xfrm>
            <a:off x="819808" y="4195682"/>
            <a:ext cx="2127495" cy="1000890"/>
          </a:xfrm>
          <a:prstGeom prst="roundRect">
            <a:avLst>
              <a:gd name="adj" fmla="val 78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a:solidFill>
                  <a:schemeClr val="tx1"/>
                </a:solidFill>
              </a:rPr>
              <a:t>Fish</a:t>
            </a:r>
            <a:endParaRPr lang="en-US" sz="4400">
              <a:solidFill>
                <a:schemeClr val="tx1"/>
              </a:solidFill>
              <a:cs typeface="Calibri"/>
            </a:endParaRPr>
          </a:p>
        </p:txBody>
      </p:sp>
      <p:sp>
        <p:nvSpPr>
          <p:cNvPr id="13" name="Rectangle: Rounded Corners 12">
            <a:extLst>
              <a:ext uri="{FF2B5EF4-FFF2-40B4-BE49-F238E27FC236}">
                <a16:creationId xmlns:a16="http://schemas.microsoft.com/office/drawing/2014/main" id="{03AA99E8-EA31-08D5-69AF-D2E122FBAC89}"/>
              </a:ext>
            </a:extLst>
          </p:cNvPr>
          <p:cNvSpPr/>
          <p:nvPr/>
        </p:nvSpPr>
        <p:spPr>
          <a:xfrm>
            <a:off x="819807" y="2632730"/>
            <a:ext cx="2127495" cy="1000890"/>
          </a:xfrm>
          <a:prstGeom prst="roundRect">
            <a:avLst>
              <a:gd name="adj" fmla="val 78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a:solidFill>
                  <a:schemeClr val="tx1"/>
                </a:solidFill>
              </a:rPr>
              <a:t>Quotas</a:t>
            </a:r>
            <a:endParaRPr lang="en-US" sz="4000" err="1">
              <a:solidFill>
                <a:schemeClr val="tx1"/>
              </a:solidFill>
              <a:cs typeface="Calibri"/>
            </a:endParaRPr>
          </a:p>
        </p:txBody>
      </p:sp>
      <p:cxnSp>
        <p:nvCxnSpPr>
          <p:cNvPr id="15" name="Straight Arrow Connector 14">
            <a:extLst>
              <a:ext uri="{FF2B5EF4-FFF2-40B4-BE49-F238E27FC236}">
                <a16:creationId xmlns:a16="http://schemas.microsoft.com/office/drawing/2014/main" id="{342F52F8-9D0D-8BCF-6922-3A1EA799DA55}"/>
              </a:ext>
            </a:extLst>
          </p:cNvPr>
          <p:cNvCxnSpPr/>
          <p:nvPr/>
        </p:nvCxnSpPr>
        <p:spPr>
          <a:xfrm>
            <a:off x="2756346" y="3139781"/>
            <a:ext cx="950917" cy="3009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7E1531B-8970-FCC1-E329-593B4D87CF09}"/>
              </a:ext>
            </a:extLst>
          </p:cNvPr>
          <p:cNvCxnSpPr>
            <a:cxnSpLocks/>
          </p:cNvCxnSpPr>
          <p:nvPr/>
        </p:nvCxnSpPr>
        <p:spPr>
          <a:xfrm flipV="1">
            <a:off x="2763649" y="4244072"/>
            <a:ext cx="921703" cy="5243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377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Opportunities</a:t>
            </a:r>
            <a:endParaRPr lang="en-US" sz="4000" b="1" err="1">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lIns="91440" tIns="45720" rIns="91440" bIns="45720" rtlCol="0" anchor="t">
            <a:spAutoFit/>
          </a:bodyPr>
          <a:lstStyle/>
          <a:p>
            <a:r>
              <a:rPr lang="en-US" sz="4000" b="1">
                <a:solidFill>
                  <a:schemeClr val="bg1"/>
                </a:solidFill>
                <a:cs typeface="Arial" panose="020B0604020202020204" pitchFamily="34" charset="0"/>
              </a:rPr>
              <a:t>4</a:t>
            </a: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7" name="Rectangle: Rounded Corners 6">
            <a:extLst>
              <a:ext uri="{FF2B5EF4-FFF2-40B4-BE49-F238E27FC236}">
                <a16:creationId xmlns:a16="http://schemas.microsoft.com/office/drawing/2014/main" id="{2BD216C8-BB9B-F046-AA40-A1D75C503A88}"/>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r>
              <a:rPr lang="en-US" sz="4000">
                <a:solidFill>
                  <a:schemeClr val="tx1"/>
                </a:solidFill>
                <a:cs typeface="Calibri"/>
              </a:rPr>
              <a:t>Technologies enable new revenue:</a:t>
            </a:r>
          </a:p>
        </p:txBody>
      </p:sp>
      <p:sp>
        <p:nvSpPr>
          <p:cNvPr id="2" name="TextBox 1">
            <a:extLst>
              <a:ext uri="{FF2B5EF4-FFF2-40B4-BE49-F238E27FC236}">
                <a16:creationId xmlns:a16="http://schemas.microsoft.com/office/drawing/2014/main" id="{4F4CB205-1DDB-8479-289F-574767EF3AE1}"/>
              </a:ext>
            </a:extLst>
          </p:cNvPr>
          <p:cNvSpPr txBox="1"/>
          <p:nvPr/>
        </p:nvSpPr>
        <p:spPr>
          <a:xfrm>
            <a:off x="991240" y="46987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4" name="Picture 10" descr="Diagram&#10;&#10;Description automatically generated">
            <a:extLst>
              <a:ext uri="{FF2B5EF4-FFF2-40B4-BE49-F238E27FC236}">
                <a16:creationId xmlns:a16="http://schemas.microsoft.com/office/drawing/2014/main" id="{EC432C0C-1CDA-5D5D-0475-6A63D57FDF5F}"/>
              </a:ext>
            </a:extLst>
          </p:cNvPr>
          <p:cNvPicPr>
            <a:picLocks noChangeAspect="1"/>
          </p:cNvPicPr>
          <p:nvPr/>
        </p:nvPicPr>
        <p:blipFill>
          <a:blip r:embed="rId3"/>
          <a:stretch>
            <a:fillRect/>
          </a:stretch>
        </p:blipFill>
        <p:spPr>
          <a:xfrm>
            <a:off x="3201439" y="2344964"/>
            <a:ext cx="2743200" cy="2583013"/>
          </a:xfrm>
          <a:prstGeom prst="ellipse">
            <a:avLst/>
          </a:prstGeom>
        </p:spPr>
      </p:pic>
      <p:sp>
        <p:nvSpPr>
          <p:cNvPr id="16" name="Rectangle: Rounded Corners 15">
            <a:extLst>
              <a:ext uri="{FF2B5EF4-FFF2-40B4-BE49-F238E27FC236}">
                <a16:creationId xmlns:a16="http://schemas.microsoft.com/office/drawing/2014/main" id="{1C8C2B8A-7B9F-A343-1C22-65F21DB17DEF}"/>
              </a:ext>
            </a:extLst>
          </p:cNvPr>
          <p:cNvSpPr/>
          <p:nvPr/>
        </p:nvSpPr>
        <p:spPr>
          <a:xfrm>
            <a:off x="556880" y="2384411"/>
            <a:ext cx="2127495" cy="1000890"/>
          </a:xfrm>
          <a:prstGeom prst="roundRect">
            <a:avLst>
              <a:gd name="adj" fmla="val 78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cs typeface="Calibri"/>
              </a:rPr>
              <a:t>Adopting adjacent technologies</a:t>
            </a:r>
          </a:p>
        </p:txBody>
      </p:sp>
      <p:sp>
        <p:nvSpPr>
          <p:cNvPr id="17" name="Rectangle: Rounded Corners 16">
            <a:extLst>
              <a:ext uri="{FF2B5EF4-FFF2-40B4-BE49-F238E27FC236}">
                <a16:creationId xmlns:a16="http://schemas.microsoft.com/office/drawing/2014/main" id="{C5A90800-870C-3B2E-54BB-18E97F7686F6}"/>
              </a:ext>
            </a:extLst>
          </p:cNvPr>
          <p:cNvSpPr/>
          <p:nvPr/>
        </p:nvSpPr>
        <p:spPr>
          <a:xfrm>
            <a:off x="659129" y="4305236"/>
            <a:ext cx="2127495" cy="1000890"/>
          </a:xfrm>
          <a:prstGeom prst="roundRect">
            <a:avLst>
              <a:gd name="adj" fmla="val 78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cs typeface="Calibri"/>
              </a:rPr>
              <a:t>Real time auction models</a:t>
            </a:r>
          </a:p>
        </p:txBody>
      </p:sp>
      <p:sp>
        <p:nvSpPr>
          <p:cNvPr id="18" name="Rectangle: Rounded Corners 17">
            <a:extLst>
              <a:ext uri="{FF2B5EF4-FFF2-40B4-BE49-F238E27FC236}">
                <a16:creationId xmlns:a16="http://schemas.microsoft.com/office/drawing/2014/main" id="{45EF2A55-64F1-AB43-9EC3-A9BF5ED403F9}"/>
              </a:ext>
            </a:extLst>
          </p:cNvPr>
          <p:cNvSpPr/>
          <p:nvPr/>
        </p:nvSpPr>
        <p:spPr>
          <a:xfrm>
            <a:off x="3514804" y="5283906"/>
            <a:ext cx="2434242" cy="1000890"/>
          </a:xfrm>
          <a:prstGeom prst="roundRect">
            <a:avLst>
              <a:gd name="adj" fmla="val 78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cs typeface="Calibri"/>
              </a:rPr>
              <a:t>Data driven decision making</a:t>
            </a:r>
          </a:p>
        </p:txBody>
      </p:sp>
      <p:sp>
        <p:nvSpPr>
          <p:cNvPr id="19" name="Rectangle: Rounded Corners 18">
            <a:extLst>
              <a:ext uri="{FF2B5EF4-FFF2-40B4-BE49-F238E27FC236}">
                <a16:creationId xmlns:a16="http://schemas.microsoft.com/office/drawing/2014/main" id="{A190CD5E-CE3D-FCD4-749C-A52C9E0A0890}"/>
              </a:ext>
            </a:extLst>
          </p:cNvPr>
          <p:cNvSpPr/>
          <p:nvPr/>
        </p:nvSpPr>
        <p:spPr>
          <a:xfrm>
            <a:off x="6165979" y="2347893"/>
            <a:ext cx="2127495" cy="1000890"/>
          </a:xfrm>
          <a:prstGeom prst="roundRect">
            <a:avLst>
              <a:gd name="adj" fmla="val 78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cs typeface="Calibri"/>
              </a:rPr>
              <a:t>Sustainability and eco-certification</a:t>
            </a:r>
          </a:p>
        </p:txBody>
      </p:sp>
      <p:sp>
        <p:nvSpPr>
          <p:cNvPr id="20" name="Rectangle: Rounded Corners 19">
            <a:extLst>
              <a:ext uri="{FF2B5EF4-FFF2-40B4-BE49-F238E27FC236}">
                <a16:creationId xmlns:a16="http://schemas.microsoft.com/office/drawing/2014/main" id="{48E53387-7513-87B0-21AB-1A22CD7AA6E6}"/>
              </a:ext>
            </a:extLst>
          </p:cNvPr>
          <p:cNvSpPr/>
          <p:nvPr/>
        </p:nvSpPr>
        <p:spPr>
          <a:xfrm>
            <a:off x="6165979" y="4699624"/>
            <a:ext cx="2127495" cy="1000890"/>
          </a:xfrm>
          <a:prstGeom prst="roundRect">
            <a:avLst>
              <a:gd name="adj" fmla="val 784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tx1"/>
                </a:solidFill>
                <a:cs typeface="Calibri"/>
              </a:rPr>
              <a:t>Direct B2B and B2C </a:t>
            </a:r>
          </a:p>
        </p:txBody>
      </p:sp>
      <p:cxnSp>
        <p:nvCxnSpPr>
          <p:cNvPr id="22" name="Straight Arrow Connector 21">
            <a:extLst>
              <a:ext uri="{FF2B5EF4-FFF2-40B4-BE49-F238E27FC236}">
                <a16:creationId xmlns:a16="http://schemas.microsoft.com/office/drawing/2014/main" id="{0A77355F-0B85-12C6-22CF-61B853109F8A}"/>
              </a:ext>
            </a:extLst>
          </p:cNvPr>
          <p:cNvCxnSpPr/>
          <p:nvPr/>
        </p:nvCxnSpPr>
        <p:spPr>
          <a:xfrm>
            <a:off x="2310832" y="2738088"/>
            <a:ext cx="950917" cy="3009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76181D21-FA62-C15F-FB71-87E19443BE01}"/>
              </a:ext>
            </a:extLst>
          </p:cNvPr>
          <p:cNvCxnSpPr/>
          <p:nvPr/>
        </p:nvCxnSpPr>
        <p:spPr>
          <a:xfrm flipV="1">
            <a:off x="2478812" y="4229466"/>
            <a:ext cx="680688" cy="334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CC43BBDE-B84E-DCCB-FAA6-60CEC8FEE109}"/>
              </a:ext>
            </a:extLst>
          </p:cNvPr>
          <p:cNvCxnSpPr>
            <a:cxnSpLocks/>
          </p:cNvCxnSpPr>
          <p:nvPr/>
        </p:nvCxnSpPr>
        <p:spPr>
          <a:xfrm flipH="1" flipV="1">
            <a:off x="4722452" y="5025548"/>
            <a:ext cx="5842" cy="334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A9098FC-E9DE-97E5-09FC-2DA69323C81C}"/>
              </a:ext>
            </a:extLst>
          </p:cNvPr>
          <p:cNvCxnSpPr>
            <a:cxnSpLocks/>
          </p:cNvCxnSpPr>
          <p:nvPr/>
        </p:nvCxnSpPr>
        <p:spPr>
          <a:xfrm flipH="1" flipV="1">
            <a:off x="5715730" y="4499696"/>
            <a:ext cx="480570" cy="4075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A927460B-C652-990D-3973-86AB09568B01}"/>
              </a:ext>
            </a:extLst>
          </p:cNvPr>
          <p:cNvCxnSpPr>
            <a:cxnSpLocks/>
          </p:cNvCxnSpPr>
          <p:nvPr/>
        </p:nvCxnSpPr>
        <p:spPr>
          <a:xfrm flipH="1">
            <a:off x="5964049" y="2847639"/>
            <a:ext cx="517087" cy="1913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3841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491118" y="3612804"/>
            <a:ext cx="2004733" cy="707886"/>
          </a:xfrm>
          <a:prstGeom prst="rect">
            <a:avLst/>
          </a:prstGeom>
          <a:solidFill>
            <a:srgbClr val="12314D">
              <a:alpha val="38000"/>
            </a:srgbClr>
          </a:solidFill>
        </p:spPr>
        <p:txBody>
          <a:bodyPr wrap="square" lIns="91440" tIns="45720" rIns="91440" bIns="45720" rtlCol="0" anchor="t">
            <a:spAutoFit/>
          </a:bodyPr>
          <a:lstStyle/>
          <a:p>
            <a:r>
              <a:rPr lang="en-US" sz="4000" b="1">
                <a:solidFill>
                  <a:schemeClr val="bg1"/>
                </a:solidFill>
                <a:cs typeface="Arial"/>
              </a:rPr>
              <a:t>Strategy</a:t>
            </a:r>
            <a:endParaRPr lang="en-US" sz="4000" b="1" err="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Tree>
    <p:extLst>
      <p:ext uri="{BB962C8B-B14F-4D97-AF65-F5344CB8AC3E}">
        <p14:creationId xmlns:p14="http://schemas.microsoft.com/office/powerpoint/2010/main" val="347205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534C73D4-9D6C-6F29-0E82-2D5C53BF7DD6}"/>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r>
              <a:rPr lang="en-US">
                <a:latin typeface="Calibri"/>
              </a:rPr>
              <a:t>Finding software and catching hardware</a:t>
            </a:r>
            <a:r>
              <a:rPr lang="en-US">
                <a:latin typeface="Calibri"/>
                <a:ea typeface="Calibri"/>
                <a:cs typeface="Calibri"/>
              </a:rPr>
              <a:t>​</a:t>
            </a:r>
            <a:endParaRPr lang="en-US" sz="4000">
              <a:solidFill>
                <a:schemeClr val="tx1"/>
              </a:solidFill>
              <a:cs typeface="Calibri"/>
            </a:endParaRPr>
          </a:p>
        </p:txBody>
      </p:sp>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Transition Timeline</a:t>
            </a:r>
            <a:endParaRPr lang="en-US" sz="4000" b="1" err="1">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lIns="91440" tIns="45720" rIns="91440" bIns="45720" rtlCol="0" anchor="t">
            <a:spAutoFit/>
          </a:bodyPr>
          <a:lstStyle/>
          <a:p>
            <a:r>
              <a:rPr lang="en-US" sz="4000" b="1">
                <a:solidFill>
                  <a:schemeClr val="bg1"/>
                </a:solidFill>
                <a:cs typeface="Arial"/>
              </a:rPr>
              <a:t>5</a:t>
            </a:r>
            <a:endParaRPr lang="en-US" sz="4000" b="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2" name="TextBox 1">
            <a:extLst>
              <a:ext uri="{FF2B5EF4-FFF2-40B4-BE49-F238E27FC236}">
                <a16:creationId xmlns:a16="http://schemas.microsoft.com/office/drawing/2014/main" id="{4F4CB205-1DDB-8479-289F-574767EF3AE1}"/>
              </a:ext>
            </a:extLst>
          </p:cNvPr>
          <p:cNvSpPr txBox="1"/>
          <p:nvPr/>
        </p:nvSpPr>
        <p:spPr>
          <a:xfrm>
            <a:off x="991240" y="469878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cxnSp>
        <p:nvCxnSpPr>
          <p:cNvPr id="6" name="Straight Arrow Connector 5">
            <a:extLst>
              <a:ext uri="{FF2B5EF4-FFF2-40B4-BE49-F238E27FC236}">
                <a16:creationId xmlns:a16="http://schemas.microsoft.com/office/drawing/2014/main" id="{072BA990-D818-8A30-0890-5F4B30B67ACC}"/>
              </a:ext>
            </a:extLst>
          </p:cNvPr>
          <p:cNvCxnSpPr/>
          <p:nvPr/>
        </p:nvCxnSpPr>
        <p:spPr>
          <a:xfrm flipH="1" flipV="1">
            <a:off x="968663" y="4699930"/>
            <a:ext cx="7110819" cy="757"/>
          </a:xfrm>
          <a:prstGeom prst="straightConnector1">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4B39062-C679-E3EB-5424-2706AABCDA20}"/>
              </a:ext>
            </a:extLst>
          </p:cNvPr>
          <p:cNvSpPr/>
          <p:nvPr/>
        </p:nvSpPr>
        <p:spPr>
          <a:xfrm>
            <a:off x="6612601" y="4469020"/>
            <a:ext cx="467425" cy="460120"/>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000000"/>
              </a:solidFill>
            </a:endParaRPr>
          </a:p>
        </p:txBody>
      </p:sp>
      <p:sp>
        <p:nvSpPr>
          <p:cNvPr id="12" name="Oval 11">
            <a:extLst>
              <a:ext uri="{FF2B5EF4-FFF2-40B4-BE49-F238E27FC236}">
                <a16:creationId xmlns:a16="http://schemas.microsoft.com/office/drawing/2014/main" id="{B4973C0D-D691-82EC-84A7-506FE0E045BE}"/>
              </a:ext>
            </a:extLst>
          </p:cNvPr>
          <p:cNvSpPr/>
          <p:nvPr/>
        </p:nvSpPr>
        <p:spPr>
          <a:xfrm>
            <a:off x="4436153" y="4469020"/>
            <a:ext cx="467425" cy="460120"/>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000000"/>
              </a:solidFill>
              <a:cs typeface="Calibri"/>
            </a:endParaRPr>
          </a:p>
        </p:txBody>
      </p:sp>
      <p:sp>
        <p:nvSpPr>
          <p:cNvPr id="13" name="Oval 12">
            <a:extLst>
              <a:ext uri="{FF2B5EF4-FFF2-40B4-BE49-F238E27FC236}">
                <a16:creationId xmlns:a16="http://schemas.microsoft.com/office/drawing/2014/main" id="{E6E524E1-5321-8D62-CAAC-ACBFBA0AF8A4}"/>
              </a:ext>
            </a:extLst>
          </p:cNvPr>
          <p:cNvSpPr/>
          <p:nvPr/>
        </p:nvSpPr>
        <p:spPr>
          <a:xfrm>
            <a:off x="2391168" y="4469020"/>
            <a:ext cx="467425" cy="460120"/>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000000"/>
              </a:solidFill>
              <a:cs typeface="Calibri"/>
            </a:endParaRPr>
          </a:p>
        </p:txBody>
      </p:sp>
      <p:cxnSp>
        <p:nvCxnSpPr>
          <p:cNvPr id="19" name="Straight Arrow Connector 18">
            <a:extLst>
              <a:ext uri="{FF2B5EF4-FFF2-40B4-BE49-F238E27FC236}">
                <a16:creationId xmlns:a16="http://schemas.microsoft.com/office/drawing/2014/main" id="{7DF458E2-6A5C-221F-9714-B144ECD289E8}"/>
              </a:ext>
            </a:extLst>
          </p:cNvPr>
          <p:cNvCxnSpPr/>
          <p:nvPr/>
        </p:nvCxnSpPr>
        <p:spPr>
          <a:xfrm>
            <a:off x="997112" y="4396897"/>
            <a:ext cx="1643290" cy="14607"/>
          </a:xfrm>
          <a:prstGeom prst="straightConnector1">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4A8FA8-0DD9-F9FC-DBE8-57693F31BD1D}"/>
              </a:ext>
            </a:extLst>
          </p:cNvPr>
          <p:cNvCxnSpPr>
            <a:cxnSpLocks/>
          </p:cNvCxnSpPr>
          <p:nvPr/>
        </p:nvCxnSpPr>
        <p:spPr>
          <a:xfrm flipV="1">
            <a:off x="2655010" y="4002506"/>
            <a:ext cx="2030376" cy="408997"/>
          </a:xfrm>
          <a:prstGeom prst="straightConnector1">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3EA0823-5A79-F51F-3A69-CD0CF452594A}"/>
              </a:ext>
            </a:extLst>
          </p:cNvPr>
          <p:cNvCxnSpPr>
            <a:cxnSpLocks/>
          </p:cNvCxnSpPr>
          <p:nvPr/>
        </p:nvCxnSpPr>
        <p:spPr>
          <a:xfrm flipV="1">
            <a:off x="2633099" y="2322699"/>
            <a:ext cx="7304" cy="2147233"/>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37BBB39-9876-C014-A2C6-EA8E6A941CD8}"/>
              </a:ext>
            </a:extLst>
          </p:cNvPr>
          <p:cNvCxnSpPr>
            <a:cxnSpLocks/>
          </p:cNvCxnSpPr>
          <p:nvPr/>
        </p:nvCxnSpPr>
        <p:spPr>
          <a:xfrm flipV="1">
            <a:off x="4663476" y="2322699"/>
            <a:ext cx="7304" cy="2147233"/>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11A52FA-40B9-EE1E-806E-A1663D43F23C}"/>
              </a:ext>
            </a:extLst>
          </p:cNvPr>
          <p:cNvCxnSpPr>
            <a:cxnSpLocks/>
          </p:cNvCxnSpPr>
          <p:nvPr/>
        </p:nvCxnSpPr>
        <p:spPr>
          <a:xfrm flipV="1">
            <a:off x="6825316" y="2322698"/>
            <a:ext cx="7304" cy="2147233"/>
          </a:xfrm>
          <a:prstGeom prst="straightConnector1">
            <a:avLst/>
          </a:prstGeom>
          <a:ln>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4ED83BB-12D0-087F-1D1D-B9680B40025F}"/>
              </a:ext>
            </a:extLst>
          </p:cNvPr>
          <p:cNvCxnSpPr>
            <a:cxnSpLocks/>
          </p:cNvCxnSpPr>
          <p:nvPr/>
        </p:nvCxnSpPr>
        <p:spPr>
          <a:xfrm flipV="1">
            <a:off x="4699994" y="2497982"/>
            <a:ext cx="2110714" cy="1504524"/>
          </a:xfrm>
          <a:prstGeom prst="straightConnector1">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B122A8-E33A-89EA-7B5E-8CE9D46A99E5}"/>
              </a:ext>
            </a:extLst>
          </p:cNvPr>
          <p:cNvSpPr txBox="1"/>
          <p:nvPr/>
        </p:nvSpPr>
        <p:spPr>
          <a:xfrm>
            <a:off x="1042094" y="1717956"/>
            <a:ext cx="154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Phase 1</a:t>
            </a:r>
            <a:endParaRPr lang="en-US" sz="2400" b="1">
              <a:cs typeface="Calibri"/>
            </a:endParaRPr>
          </a:p>
        </p:txBody>
      </p:sp>
      <p:sp>
        <p:nvSpPr>
          <p:cNvPr id="27" name="TextBox 26">
            <a:extLst>
              <a:ext uri="{FF2B5EF4-FFF2-40B4-BE49-F238E27FC236}">
                <a16:creationId xmlns:a16="http://schemas.microsoft.com/office/drawing/2014/main" id="{E69E5004-3AE5-1750-3C1C-E7E5C1F86B42}"/>
              </a:ext>
            </a:extLst>
          </p:cNvPr>
          <p:cNvSpPr txBox="1"/>
          <p:nvPr/>
        </p:nvSpPr>
        <p:spPr>
          <a:xfrm>
            <a:off x="2970221" y="1717956"/>
            <a:ext cx="154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Phase 2</a:t>
            </a:r>
            <a:endParaRPr lang="en-US" sz="2400" b="1">
              <a:cs typeface="Calibri"/>
            </a:endParaRPr>
          </a:p>
        </p:txBody>
      </p:sp>
      <p:sp>
        <p:nvSpPr>
          <p:cNvPr id="28" name="TextBox 27">
            <a:extLst>
              <a:ext uri="{FF2B5EF4-FFF2-40B4-BE49-F238E27FC236}">
                <a16:creationId xmlns:a16="http://schemas.microsoft.com/office/drawing/2014/main" id="{11246B80-C6B7-C28D-4ED3-E07985D606C9}"/>
              </a:ext>
            </a:extLst>
          </p:cNvPr>
          <p:cNvSpPr txBox="1"/>
          <p:nvPr/>
        </p:nvSpPr>
        <p:spPr>
          <a:xfrm>
            <a:off x="5029812" y="1717955"/>
            <a:ext cx="15495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Phase 3</a:t>
            </a:r>
            <a:endParaRPr lang="en-US" sz="2400" b="1">
              <a:cs typeface="Calibri"/>
            </a:endParaRPr>
          </a:p>
        </p:txBody>
      </p:sp>
      <p:grpSp>
        <p:nvGrpSpPr>
          <p:cNvPr id="32" name="Group 31">
            <a:extLst>
              <a:ext uri="{FF2B5EF4-FFF2-40B4-BE49-F238E27FC236}">
                <a16:creationId xmlns:a16="http://schemas.microsoft.com/office/drawing/2014/main" id="{8E6DCED5-F203-E17F-63C9-42DE7453D02F}"/>
              </a:ext>
            </a:extLst>
          </p:cNvPr>
          <p:cNvGrpSpPr/>
          <p:nvPr/>
        </p:nvGrpSpPr>
        <p:grpSpPr>
          <a:xfrm>
            <a:off x="1363788" y="2890580"/>
            <a:ext cx="995180" cy="928673"/>
            <a:chOff x="862048" y="3142106"/>
            <a:chExt cx="1582750" cy="1370563"/>
          </a:xfrm>
        </p:grpSpPr>
        <p:pic>
          <p:nvPicPr>
            <p:cNvPr id="30" name="Picture 41" descr="Logo, company name&#10;&#10;Description automatically generated">
              <a:extLst>
                <a:ext uri="{FF2B5EF4-FFF2-40B4-BE49-F238E27FC236}">
                  <a16:creationId xmlns:a16="http://schemas.microsoft.com/office/drawing/2014/main" id="{A0782154-57D2-1CE6-2DF8-307090883370}"/>
                </a:ext>
              </a:extLst>
            </p:cNvPr>
            <p:cNvPicPr>
              <a:picLocks noChangeAspect="1"/>
            </p:cNvPicPr>
            <p:nvPr/>
          </p:nvPicPr>
          <p:blipFill>
            <a:blip r:embed="rId3"/>
            <a:stretch>
              <a:fillRect/>
            </a:stretch>
          </p:blipFill>
          <p:spPr>
            <a:xfrm>
              <a:off x="1359384" y="3435980"/>
              <a:ext cx="1085414" cy="1076689"/>
            </a:xfrm>
            <a:prstGeom prst="rect">
              <a:avLst/>
            </a:prstGeom>
          </p:spPr>
        </p:pic>
        <p:pic>
          <p:nvPicPr>
            <p:cNvPr id="31" name="Picture 40" descr="Logo&#10;&#10;Description automatically generated">
              <a:extLst>
                <a:ext uri="{FF2B5EF4-FFF2-40B4-BE49-F238E27FC236}">
                  <a16:creationId xmlns:a16="http://schemas.microsoft.com/office/drawing/2014/main" id="{2EDBD133-67D7-D980-CA37-BE6C81A74487}"/>
                </a:ext>
              </a:extLst>
            </p:cNvPr>
            <p:cNvPicPr>
              <a:picLocks noChangeAspect="1"/>
            </p:cNvPicPr>
            <p:nvPr/>
          </p:nvPicPr>
          <p:blipFill>
            <a:blip r:embed="rId4"/>
            <a:stretch>
              <a:fillRect/>
            </a:stretch>
          </p:blipFill>
          <p:spPr>
            <a:xfrm>
              <a:off x="862048" y="3142106"/>
              <a:ext cx="1006888" cy="730842"/>
            </a:xfrm>
            <a:prstGeom prst="rect">
              <a:avLst/>
            </a:prstGeom>
          </p:spPr>
        </p:pic>
      </p:grpSp>
      <p:pic>
        <p:nvPicPr>
          <p:cNvPr id="36" name="Picture 46">
            <a:extLst>
              <a:ext uri="{FF2B5EF4-FFF2-40B4-BE49-F238E27FC236}">
                <a16:creationId xmlns:a16="http://schemas.microsoft.com/office/drawing/2014/main" id="{388C53BD-B416-5CEE-AD7E-F43F6696F371}"/>
              </a:ext>
            </a:extLst>
          </p:cNvPr>
          <p:cNvPicPr>
            <a:picLocks noChangeAspect="1"/>
          </p:cNvPicPr>
          <p:nvPr/>
        </p:nvPicPr>
        <p:blipFill>
          <a:blip r:embed="rId5"/>
          <a:stretch>
            <a:fillRect/>
          </a:stretch>
        </p:blipFill>
        <p:spPr>
          <a:xfrm>
            <a:off x="5884246" y="2550666"/>
            <a:ext cx="964432" cy="957129"/>
          </a:xfrm>
          <a:prstGeom prst="rect">
            <a:avLst/>
          </a:prstGeom>
        </p:spPr>
      </p:pic>
      <p:sp>
        <p:nvSpPr>
          <p:cNvPr id="37" name="TextBox 36">
            <a:extLst>
              <a:ext uri="{FF2B5EF4-FFF2-40B4-BE49-F238E27FC236}">
                <a16:creationId xmlns:a16="http://schemas.microsoft.com/office/drawing/2014/main" id="{9F4389B5-C0D6-1716-06B3-AD4AB6695598}"/>
              </a:ext>
            </a:extLst>
          </p:cNvPr>
          <p:cNvSpPr txBox="1"/>
          <p:nvPr/>
        </p:nvSpPr>
        <p:spPr>
          <a:xfrm>
            <a:off x="3094380" y="5070269"/>
            <a:ext cx="15495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Major fisher support</a:t>
            </a:r>
            <a:endParaRPr lang="en-US">
              <a:cs typeface="Calibri"/>
            </a:endParaRPr>
          </a:p>
        </p:txBody>
      </p:sp>
      <p:sp>
        <p:nvSpPr>
          <p:cNvPr id="38" name="TextBox 37">
            <a:extLst>
              <a:ext uri="{FF2B5EF4-FFF2-40B4-BE49-F238E27FC236}">
                <a16:creationId xmlns:a16="http://schemas.microsoft.com/office/drawing/2014/main" id="{4A21F1E5-D27C-3BCD-1767-6D8BEF780319}"/>
              </a:ext>
            </a:extLst>
          </p:cNvPr>
          <p:cNvSpPr txBox="1"/>
          <p:nvPr/>
        </p:nvSpPr>
        <p:spPr>
          <a:xfrm>
            <a:off x="5248918" y="5070269"/>
            <a:ext cx="15495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Data critical point</a:t>
            </a:r>
            <a:endParaRPr lang="en-US">
              <a:cs typeface="Calibri"/>
            </a:endParaRPr>
          </a:p>
        </p:txBody>
      </p:sp>
      <p:sp>
        <p:nvSpPr>
          <p:cNvPr id="39" name="Isosceles Triangle 38">
            <a:extLst>
              <a:ext uri="{FF2B5EF4-FFF2-40B4-BE49-F238E27FC236}">
                <a16:creationId xmlns:a16="http://schemas.microsoft.com/office/drawing/2014/main" id="{D29D9C5F-EEC8-45F6-35A5-47FD287C8D75}"/>
              </a:ext>
            </a:extLst>
          </p:cNvPr>
          <p:cNvSpPr/>
          <p:nvPr/>
        </p:nvSpPr>
        <p:spPr>
          <a:xfrm rot="5400000">
            <a:off x="8003803" y="4553010"/>
            <a:ext cx="292140" cy="284837"/>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C9AE2B0-0CD3-D703-B4C8-20502D18CCF5}"/>
              </a:ext>
            </a:extLst>
          </p:cNvPr>
          <p:cNvSpPr txBox="1"/>
          <p:nvPr/>
        </p:nvSpPr>
        <p:spPr>
          <a:xfrm>
            <a:off x="7790540" y="4792736"/>
            <a:ext cx="8630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Time</a:t>
            </a:r>
            <a:endParaRPr lang="en-US">
              <a:cs typeface="Calibri"/>
            </a:endParaRPr>
          </a:p>
        </p:txBody>
      </p:sp>
      <p:grpSp>
        <p:nvGrpSpPr>
          <p:cNvPr id="45" name="Group 44">
            <a:extLst>
              <a:ext uri="{FF2B5EF4-FFF2-40B4-BE49-F238E27FC236}">
                <a16:creationId xmlns:a16="http://schemas.microsoft.com/office/drawing/2014/main" id="{DF5B4036-7350-1D7F-B336-5B2F8C8E7548}"/>
              </a:ext>
            </a:extLst>
          </p:cNvPr>
          <p:cNvGrpSpPr/>
          <p:nvPr/>
        </p:nvGrpSpPr>
        <p:grpSpPr>
          <a:xfrm>
            <a:off x="3507352" y="3008540"/>
            <a:ext cx="979280" cy="996927"/>
            <a:chOff x="-2664674" y="2771121"/>
            <a:chExt cx="2788571" cy="2744946"/>
          </a:xfrm>
        </p:grpSpPr>
        <p:pic>
          <p:nvPicPr>
            <p:cNvPr id="42" name="Picture 33" descr="Icon&#10;&#10;Description automatically generated">
              <a:extLst>
                <a:ext uri="{FF2B5EF4-FFF2-40B4-BE49-F238E27FC236}">
                  <a16:creationId xmlns:a16="http://schemas.microsoft.com/office/drawing/2014/main" id="{B75A798C-9826-094D-3C77-85BF6271D621}"/>
                </a:ext>
              </a:extLst>
            </p:cNvPr>
            <p:cNvPicPr>
              <a:picLocks noChangeAspect="1"/>
            </p:cNvPicPr>
            <p:nvPr/>
          </p:nvPicPr>
          <p:blipFill>
            <a:blip r:embed="rId6"/>
            <a:stretch>
              <a:fillRect/>
            </a:stretch>
          </p:blipFill>
          <p:spPr>
            <a:xfrm>
              <a:off x="-2619303" y="2772867"/>
              <a:ext cx="2743200" cy="2743200"/>
            </a:xfrm>
            <a:prstGeom prst="rect">
              <a:avLst/>
            </a:prstGeom>
          </p:spPr>
        </p:pic>
        <p:sp>
          <p:nvSpPr>
            <p:cNvPr id="43" name="Rectangle 42">
              <a:extLst>
                <a:ext uri="{FF2B5EF4-FFF2-40B4-BE49-F238E27FC236}">
                  <a16:creationId xmlns:a16="http://schemas.microsoft.com/office/drawing/2014/main" id="{B6D1BE40-4502-9C05-390F-5A300F254D0C}"/>
                </a:ext>
              </a:extLst>
            </p:cNvPr>
            <p:cNvSpPr/>
            <p:nvPr/>
          </p:nvSpPr>
          <p:spPr>
            <a:xfrm>
              <a:off x="-2664674" y="2771121"/>
              <a:ext cx="1535633" cy="136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36" descr="Icon&#10;&#10;Description automatically generated">
              <a:extLst>
                <a:ext uri="{FF2B5EF4-FFF2-40B4-BE49-F238E27FC236}">
                  <a16:creationId xmlns:a16="http://schemas.microsoft.com/office/drawing/2014/main" id="{33CC2DC5-D7EE-81CF-043D-3C30C538E521}"/>
                </a:ext>
              </a:extLst>
            </p:cNvPr>
            <p:cNvPicPr>
              <a:picLocks noChangeAspect="1"/>
            </p:cNvPicPr>
            <p:nvPr/>
          </p:nvPicPr>
          <p:blipFill>
            <a:blip r:embed="rId7"/>
            <a:stretch>
              <a:fillRect/>
            </a:stretch>
          </p:blipFill>
          <p:spPr>
            <a:xfrm>
              <a:off x="-2532051" y="2781590"/>
              <a:ext cx="1364620" cy="1364620"/>
            </a:xfrm>
            <a:prstGeom prst="rect">
              <a:avLst/>
            </a:prstGeom>
          </p:spPr>
        </p:pic>
      </p:grpSp>
      <p:sp>
        <p:nvSpPr>
          <p:cNvPr id="46" name="TextBox 45">
            <a:extLst>
              <a:ext uri="{FF2B5EF4-FFF2-40B4-BE49-F238E27FC236}">
                <a16:creationId xmlns:a16="http://schemas.microsoft.com/office/drawing/2014/main" id="{3A69C04C-AD35-2A5F-FEF6-75711E90AACA}"/>
              </a:ext>
            </a:extLst>
          </p:cNvPr>
          <p:cNvSpPr txBox="1"/>
          <p:nvPr/>
        </p:nvSpPr>
        <p:spPr>
          <a:xfrm>
            <a:off x="1180859" y="5070269"/>
            <a:ext cx="1549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Onboarding</a:t>
            </a:r>
            <a:endParaRPr lang="en-US">
              <a:cs typeface="Calibri"/>
            </a:endParaRPr>
          </a:p>
        </p:txBody>
      </p:sp>
    </p:spTree>
    <p:extLst>
      <p:ext uri="{BB962C8B-B14F-4D97-AF65-F5344CB8AC3E}">
        <p14:creationId xmlns:p14="http://schemas.microsoft.com/office/powerpoint/2010/main" val="132040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Strategy (1/2)</a:t>
            </a:r>
            <a:endParaRPr lang="en-US" sz="4000" b="1" err="1">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lIns="91440" tIns="45720" rIns="91440" bIns="45720" rtlCol="0" anchor="t">
            <a:spAutoFit/>
          </a:bodyPr>
          <a:lstStyle/>
          <a:p>
            <a:r>
              <a:rPr lang="en-US" sz="4000" b="1">
                <a:solidFill>
                  <a:schemeClr val="bg1"/>
                </a:solidFill>
                <a:cs typeface="Arial"/>
              </a:rPr>
              <a:t>6</a:t>
            </a:r>
            <a:endParaRPr lang="en-US" sz="4000" b="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
        <p:nvSpPr>
          <p:cNvPr id="7" name="Rectangle: Rounded Corners 6">
            <a:extLst>
              <a:ext uri="{FF2B5EF4-FFF2-40B4-BE49-F238E27FC236}">
                <a16:creationId xmlns:a16="http://schemas.microsoft.com/office/drawing/2014/main" id="{2BD216C8-BB9B-F046-AA40-A1D75C503A88}"/>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r>
              <a:rPr lang="en-US">
                <a:latin typeface="Calibri"/>
              </a:rPr>
              <a:t>Finding software and catching hardware</a:t>
            </a:r>
            <a:r>
              <a:rPr lang="en-US">
                <a:latin typeface="Calibri"/>
                <a:ea typeface="Calibri"/>
                <a:cs typeface="Calibri"/>
              </a:rPr>
              <a:t>​</a:t>
            </a:r>
            <a:endParaRPr lang="en-US" sz="4000">
              <a:solidFill>
                <a:schemeClr val="tx1"/>
              </a:solidFill>
              <a:cs typeface="Calibri"/>
            </a:endParaRPr>
          </a:p>
        </p:txBody>
      </p:sp>
      <p:grpSp>
        <p:nvGrpSpPr>
          <p:cNvPr id="23" name="Group 22">
            <a:extLst>
              <a:ext uri="{FF2B5EF4-FFF2-40B4-BE49-F238E27FC236}">
                <a16:creationId xmlns:a16="http://schemas.microsoft.com/office/drawing/2014/main" id="{7110449E-EDEE-E07A-0026-4933C4563C5F}"/>
              </a:ext>
            </a:extLst>
          </p:cNvPr>
          <p:cNvGrpSpPr/>
          <p:nvPr/>
        </p:nvGrpSpPr>
        <p:grpSpPr>
          <a:xfrm>
            <a:off x="710882" y="1298308"/>
            <a:ext cx="3664556" cy="4625004"/>
            <a:chOff x="702157" y="1298308"/>
            <a:chExt cx="3175947" cy="4625004"/>
          </a:xfrm>
        </p:grpSpPr>
        <p:sp>
          <p:nvSpPr>
            <p:cNvPr id="21" name="Rectangle: Rounded Corners 20">
              <a:extLst>
                <a:ext uri="{FF2B5EF4-FFF2-40B4-BE49-F238E27FC236}">
                  <a16:creationId xmlns:a16="http://schemas.microsoft.com/office/drawing/2014/main" id="{97296957-1DA6-8064-EA84-048A7B651155}"/>
                </a:ext>
              </a:extLst>
            </p:cNvPr>
            <p:cNvSpPr/>
            <p:nvPr/>
          </p:nvSpPr>
          <p:spPr>
            <a:xfrm>
              <a:off x="702157" y="1714466"/>
              <a:ext cx="3175947" cy="4208846"/>
            </a:xfrm>
            <a:prstGeom prst="roundRect">
              <a:avLst>
                <a:gd name="adj" fmla="val 5112"/>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sp>
          <p:nvSpPr>
            <p:cNvPr id="22" name="TextBox 21">
              <a:extLst>
                <a:ext uri="{FF2B5EF4-FFF2-40B4-BE49-F238E27FC236}">
                  <a16:creationId xmlns:a16="http://schemas.microsoft.com/office/drawing/2014/main" id="{8BD9054E-DA98-6635-9199-46EE4836B857}"/>
                </a:ext>
              </a:extLst>
            </p:cNvPr>
            <p:cNvSpPr txBox="1"/>
            <p:nvPr/>
          </p:nvSpPr>
          <p:spPr>
            <a:xfrm>
              <a:off x="1624700" y="1298308"/>
              <a:ext cx="1329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Phase 1</a:t>
              </a:r>
            </a:p>
          </p:txBody>
        </p:sp>
      </p:grpSp>
      <p:sp>
        <p:nvSpPr>
          <p:cNvPr id="25" name="TextBox 24">
            <a:extLst>
              <a:ext uri="{FF2B5EF4-FFF2-40B4-BE49-F238E27FC236}">
                <a16:creationId xmlns:a16="http://schemas.microsoft.com/office/drawing/2014/main" id="{364439DC-E280-319B-795F-8FCAE7630C29}"/>
              </a:ext>
            </a:extLst>
          </p:cNvPr>
          <p:cNvSpPr txBox="1"/>
          <p:nvPr/>
        </p:nvSpPr>
        <p:spPr>
          <a:xfrm>
            <a:off x="2516706" y="4809906"/>
            <a:ext cx="16176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3rd-party eco-certification</a:t>
            </a:r>
          </a:p>
        </p:txBody>
      </p:sp>
      <p:pic>
        <p:nvPicPr>
          <p:cNvPr id="27" name="Picture 27" descr="Icon&#10;&#10;Description automatically generated">
            <a:extLst>
              <a:ext uri="{FF2B5EF4-FFF2-40B4-BE49-F238E27FC236}">
                <a16:creationId xmlns:a16="http://schemas.microsoft.com/office/drawing/2014/main" id="{14228EEE-DAC5-A67D-B9E2-497B19457EC7}"/>
              </a:ext>
            </a:extLst>
          </p:cNvPr>
          <p:cNvPicPr>
            <a:picLocks noChangeAspect="1"/>
          </p:cNvPicPr>
          <p:nvPr/>
        </p:nvPicPr>
        <p:blipFill>
          <a:blip r:embed="rId3"/>
          <a:stretch>
            <a:fillRect/>
          </a:stretch>
        </p:blipFill>
        <p:spPr>
          <a:xfrm>
            <a:off x="2703064" y="3261476"/>
            <a:ext cx="1338445" cy="1312270"/>
          </a:xfrm>
          <a:prstGeom prst="rect">
            <a:avLst/>
          </a:prstGeom>
        </p:spPr>
      </p:pic>
      <p:sp>
        <p:nvSpPr>
          <p:cNvPr id="28" name="TextBox 27">
            <a:extLst>
              <a:ext uri="{FF2B5EF4-FFF2-40B4-BE49-F238E27FC236}">
                <a16:creationId xmlns:a16="http://schemas.microsoft.com/office/drawing/2014/main" id="{A8C0167A-F721-17F5-3B86-67FB9D9C1021}"/>
              </a:ext>
            </a:extLst>
          </p:cNvPr>
          <p:cNvSpPr txBox="1"/>
          <p:nvPr/>
        </p:nvSpPr>
        <p:spPr>
          <a:xfrm>
            <a:off x="797844" y="3378976"/>
            <a:ext cx="17310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Automate non-value-added tasks</a:t>
            </a:r>
            <a:endParaRPr lang="en-US">
              <a:cs typeface="Calibri"/>
            </a:endParaRPr>
          </a:p>
        </p:txBody>
      </p:sp>
      <p:grpSp>
        <p:nvGrpSpPr>
          <p:cNvPr id="29" name="Group 28">
            <a:extLst>
              <a:ext uri="{FF2B5EF4-FFF2-40B4-BE49-F238E27FC236}">
                <a16:creationId xmlns:a16="http://schemas.microsoft.com/office/drawing/2014/main" id="{5A942A9B-CF66-76CF-36CE-5C307A2AF56F}"/>
              </a:ext>
            </a:extLst>
          </p:cNvPr>
          <p:cNvGrpSpPr/>
          <p:nvPr/>
        </p:nvGrpSpPr>
        <p:grpSpPr>
          <a:xfrm>
            <a:off x="4768095" y="1341934"/>
            <a:ext cx="3664557" cy="4581378"/>
            <a:chOff x="1635752" y="1341934"/>
            <a:chExt cx="3271924" cy="4581378"/>
          </a:xfrm>
        </p:grpSpPr>
        <p:sp>
          <p:nvSpPr>
            <p:cNvPr id="30" name="Rectangle: Rounded Corners 29">
              <a:extLst>
                <a:ext uri="{FF2B5EF4-FFF2-40B4-BE49-F238E27FC236}">
                  <a16:creationId xmlns:a16="http://schemas.microsoft.com/office/drawing/2014/main" id="{C9E9CF2C-3AA2-85C4-F015-3C67F85F55D3}"/>
                </a:ext>
              </a:extLst>
            </p:cNvPr>
            <p:cNvSpPr/>
            <p:nvPr/>
          </p:nvSpPr>
          <p:spPr>
            <a:xfrm>
              <a:off x="1635752" y="1714466"/>
              <a:ext cx="3271924" cy="4208846"/>
            </a:xfrm>
            <a:prstGeom prst="roundRect">
              <a:avLst>
                <a:gd name="adj" fmla="val 5112"/>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sp>
          <p:nvSpPr>
            <p:cNvPr id="31" name="TextBox 30">
              <a:extLst>
                <a:ext uri="{FF2B5EF4-FFF2-40B4-BE49-F238E27FC236}">
                  <a16:creationId xmlns:a16="http://schemas.microsoft.com/office/drawing/2014/main" id="{24DBAF89-AC17-D0CB-7A61-55AFBBCB5A22}"/>
                </a:ext>
              </a:extLst>
            </p:cNvPr>
            <p:cNvSpPr txBox="1"/>
            <p:nvPr/>
          </p:nvSpPr>
          <p:spPr>
            <a:xfrm>
              <a:off x="1834406" y="1341934"/>
              <a:ext cx="29423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Phase 2: once adoption is high</a:t>
              </a:r>
            </a:p>
          </p:txBody>
        </p:sp>
      </p:grpSp>
      <p:sp>
        <p:nvSpPr>
          <p:cNvPr id="32" name="TextBox 31">
            <a:extLst>
              <a:ext uri="{FF2B5EF4-FFF2-40B4-BE49-F238E27FC236}">
                <a16:creationId xmlns:a16="http://schemas.microsoft.com/office/drawing/2014/main" id="{7F567330-4797-7583-4C05-1AFD13005876}"/>
              </a:ext>
            </a:extLst>
          </p:cNvPr>
          <p:cNvSpPr txBox="1"/>
          <p:nvPr/>
        </p:nvSpPr>
        <p:spPr>
          <a:xfrm>
            <a:off x="6521570" y="2358128"/>
            <a:ext cx="19230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B2C fish ordering</a:t>
            </a:r>
            <a:endParaRPr lang="en-US">
              <a:cs typeface="Calibri"/>
            </a:endParaRPr>
          </a:p>
        </p:txBody>
      </p:sp>
      <p:grpSp>
        <p:nvGrpSpPr>
          <p:cNvPr id="38" name="Group 37">
            <a:extLst>
              <a:ext uri="{FF2B5EF4-FFF2-40B4-BE49-F238E27FC236}">
                <a16:creationId xmlns:a16="http://schemas.microsoft.com/office/drawing/2014/main" id="{2DE4EE59-9503-0C93-EC00-D5F1B1587CC3}"/>
              </a:ext>
            </a:extLst>
          </p:cNvPr>
          <p:cNvGrpSpPr/>
          <p:nvPr/>
        </p:nvGrpSpPr>
        <p:grpSpPr>
          <a:xfrm>
            <a:off x="5048394" y="1942228"/>
            <a:ext cx="1366365" cy="1340191"/>
            <a:chOff x="-2664674" y="2771121"/>
            <a:chExt cx="2788571" cy="2744946"/>
          </a:xfrm>
        </p:grpSpPr>
        <p:pic>
          <p:nvPicPr>
            <p:cNvPr id="33" name="Picture 33" descr="Icon&#10;&#10;Description automatically generated">
              <a:extLst>
                <a:ext uri="{FF2B5EF4-FFF2-40B4-BE49-F238E27FC236}">
                  <a16:creationId xmlns:a16="http://schemas.microsoft.com/office/drawing/2014/main" id="{6E0B3938-25D1-59C1-77C3-649F87ABB1EF}"/>
                </a:ext>
              </a:extLst>
            </p:cNvPr>
            <p:cNvPicPr>
              <a:picLocks noChangeAspect="1"/>
            </p:cNvPicPr>
            <p:nvPr/>
          </p:nvPicPr>
          <p:blipFill>
            <a:blip r:embed="rId4"/>
            <a:stretch>
              <a:fillRect/>
            </a:stretch>
          </p:blipFill>
          <p:spPr>
            <a:xfrm>
              <a:off x="-2619303" y="2772867"/>
              <a:ext cx="2743200" cy="2743200"/>
            </a:xfrm>
            <a:prstGeom prst="rect">
              <a:avLst/>
            </a:prstGeom>
          </p:spPr>
        </p:pic>
        <p:sp>
          <p:nvSpPr>
            <p:cNvPr id="34" name="Rectangle 33">
              <a:extLst>
                <a:ext uri="{FF2B5EF4-FFF2-40B4-BE49-F238E27FC236}">
                  <a16:creationId xmlns:a16="http://schemas.microsoft.com/office/drawing/2014/main" id="{E2F2703E-CAB4-BE78-8FF5-DC3312C03E92}"/>
                </a:ext>
              </a:extLst>
            </p:cNvPr>
            <p:cNvSpPr/>
            <p:nvPr/>
          </p:nvSpPr>
          <p:spPr>
            <a:xfrm>
              <a:off x="-2664674" y="2771121"/>
              <a:ext cx="1535633" cy="136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6" descr="Icon&#10;&#10;Description automatically generated">
              <a:extLst>
                <a:ext uri="{FF2B5EF4-FFF2-40B4-BE49-F238E27FC236}">
                  <a16:creationId xmlns:a16="http://schemas.microsoft.com/office/drawing/2014/main" id="{4A21AA11-D4D8-41A8-71E2-21F5B6AA45A1}"/>
                </a:ext>
              </a:extLst>
            </p:cNvPr>
            <p:cNvPicPr>
              <a:picLocks noChangeAspect="1"/>
            </p:cNvPicPr>
            <p:nvPr/>
          </p:nvPicPr>
          <p:blipFill>
            <a:blip r:embed="rId5"/>
            <a:stretch>
              <a:fillRect/>
            </a:stretch>
          </p:blipFill>
          <p:spPr>
            <a:xfrm>
              <a:off x="-2532051" y="2781590"/>
              <a:ext cx="1364620" cy="1364620"/>
            </a:xfrm>
            <a:prstGeom prst="rect">
              <a:avLst/>
            </a:prstGeom>
          </p:spPr>
        </p:pic>
      </p:grpSp>
      <p:pic>
        <p:nvPicPr>
          <p:cNvPr id="37" name="Picture 37" descr="A picture containing text&#10;&#10;Description automatically generated">
            <a:extLst>
              <a:ext uri="{FF2B5EF4-FFF2-40B4-BE49-F238E27FC236}">
                <a16:creationId xmlns:a16="http://schemas.microsoft.com/office/drawing/2014/main" id="{4A2AC8AA-3C29-19B9-92ED-2013F712BF53}"/>
              </a:ext>
            </a:extLst>
          </p:cNvPr>
          <p:cNvPicPr>
            <a:picLocks noChangeAspect="1"/>
          </p:cNvPicPr>
          <p:nvPr/>
        </p:nvPicPr>
        <p:blipFill>
          <a:blip r:embed="rId6"/>
          <a:stretch>
            <a:fillRect/>
          </a:stretch>
        </p:blipFill>
        <p:spPr>
          <a:xfrm>
            <a:off x="7014690" y="3400861"/>
            <a:ext cx="1047750" cy="1085850"/>
          </a:xfrm>
          <a:prstGeom prst="rect">
            <a:avLst/>
          </a:prstGeom>
        </p:spPr>
      </p:pic>
      <p:grpSp>
        <p:nvGrpSpPr>
          <p:cNvPr id="17" name="Group 16">
            <a:extLst>
              <a:ext uri="{FF2B5EF4-FFF2-40B4-BE49-F238E27FC236}">
                <a16:creationId xmlns:a16="http://schemas.microsoft.com/office/drawing/2014/main" id="{85DCEDAF-53CA-C0A7-3EE0-19B603CBF9A3}"/>
              </a:ext>
            </a:extLst>
          </p:cNvPr>
          <p:cNvGrpSpPr/>
          <p:nvPr/>
        </p:nvGrpSpPr>
        <p:grpSpPr>
          <a:xfrm>
            <a:off x="4866911" y="4622606"/>
            <a:ext cx="1661275" cy="1094139"/>
            <a:chOff x="5783057" y="3340003"/>
            <a:chExt cx="1661275" cy="1094139"/>
          </a:xfrm>
        </p:grpSpPr>
        <p:pic>
          <p:nvPicPr>
            <p:cNvPr id="15" name="Picture 15" descr="Icon&#10;&#10;Description automatically generated">
              <a:extLst>
                <a:ext uri="{FF2B5EF4-FFF2-40B4-BE49-F238E27FC236}">
                  <a16:creationId xmlns:a16="http://schemas.microsoft.com/office/drawing/2014/main" id="{DC6C6A42-2A9C-11B3-F482-13BEC21B33FC}"/>
                </a:ext>
              </a:extLst>
            </p:cNvPr>
            <p:cNvPicPr>
              <a:picLocks noChangeAspect="1"/>
            </p:cNvPicPr>
            <p:nvPr/>
          </p:nvPicPr>
          <p:blipFill>
            <a:blip r:embed="rId7"/>
            <a:stretch>
              <a:fillRect/>
            </a:stretch>
          </p:blipFill>
          <p:spPr>
            <a:xfrm>
              <a:off x="6332743" y="3340003"/>
              <a:ext cx="1111589" cy="1094139"/>
            </a:xfrm>
            <a:prstGeom prst="rect">
              <a:avLst/>
            </a:prstGeom>
          </p:spPr>
        </p:pic>
        <p:pic>
          <p:nvPicPr>
            <p:cNvPr id="16" name="Picture 16" descr="Logo&#10;&#10;Description automatically generated">
              <a:extLst>
                <a:ext uri="{FF2B5EF4-FFF2-40B4-BE49-F238E27FC236}">
                  <a16:creationId xmlns:a16="http://schemas.microsoft.com/office/drawing/2014/main" id="{106EC99D-52E9-56A1-C1DF-364298BDA1CA}"/>
                </a:ext>
              </a:extLst>
            </p:cNvPr>
            <p:cNvPicPr>
              <a:picLocks noChangeAspect="1"/>
            </p:cNvPicPr>
            <p:nvPr/>
          </p:nvPicPr>
          <p:blipFill>
            <a:blip r:embed="rId8"/>
            <a:stretch>
              <a:fillRect/>
            </a:stretch>
          </p:blipFill>
          <p:spPr>
            <a:xfrm>
              <a:off x="5783057" y="3340003"/>
              <a:ext cx="1102865" cy="1085415"/>
            </a:xfrm>
            <a:prstGeom prst="rect">
              <a:avLst/>
            </a:prstGeom>
          </p:spPr>
        </p:pic>
      </p:grpSp>
      <p:grpSp>
        <p:nvGrpSpPr>
          <p:cNvPr id="43" name="Group 42">
            <a:extLst>
              <a:ext uri="{FF2B5EF4-FFF2-40B4-BE49-F238E27FC236}">
                <a16:creationId xmlns:a16="http://schemas.microsoft.com/office/drawing/2014/main" id="{71DDA942-C436-C301-3D03-E1F5D86C0ECB}"/>
              </a:ext>
            </a:extLst>
          </p:cNvPr>
          <p:cNvGrpSpPr/>
          <p:nvPr/>
        </p:nvGrpSpPr>
        <p:grpSpPr>
          <a:xfrm>
            <a:off x="1027826" y="4511961"/>
            <a:ext cx="1338445" cy="1213510"/>
            <a:chOff x="862048" y="3142106"/>
            <a:chExt cx="1582750" cy="1370563"/>
          </a:xfrm>
        </p:grpSpPr>
        <p:pic>
          <p:nvPicPr>
            <p:cNvPr id="41" name="Picture 41" descr="Logo, company name&#10;&#10;Description automatically generated">
              <a:extLst>
                <a:ext uri="{FF2B5EF4-FFF2-40B4-BE49-F238E27FC236}">
                  <a16:creationId xmlns:a16="http://schemas.microsoft.com/office/drawing/2014/main" id="{E7037CEE-FC6E-0D13-183A-64059EA2FA03}"/>
                </a:ext>
              </a:extLst>
            </p:cNvPr>
            <p:cNvPicPr>
              <a:picLocks noChangeAspect="1"/>
            </p:cNvPicPr>
            <p:nvPr/>
          </p:nvPicPr>
          <p:blipFill>
            <a:blip r:embed="rId9"/>
            <a:stretch>
              <a:fillRect/>
            </a:stretch>
          </p:blipFill>
          <p:spPr>
            <a:xfrm>
              <a:off x="1359384" y="3435980"/>
              <a:ext cx="1085414" cy="1076689"/>
            </a:xfrm>
            <a:prstGeom prst="rect">
              <a:avLst/>
            </a:prstGeom>
          </p:spPr>
        </p:pic>
        <p:pic>
          <p:nvPicPr>
            <p:cNvPr id="40" name="Picture 40" descr="Logo&#10;&#10;Description automatically generated">
              <a:extLst>
                <a:ext uri="{FF2B5EF4-FFF2-40B4-BE49-F238E27FC236}">
                  <a16:creationId xmlns:a16="http://schemas.microsoft.com/office/drawing/2014/main" id="{95BCDB6F-4BE7-3B43-B2F0-8B7B68D6AD23}"/>
                </a:ext>
              </a:extLst>
            </p:cNvPr>
            <p:cNvPicPr>
              <a:picLocks noChangeAspect="1"/>
            </p:cNvPicPr>
            <p:nvPr/>
          </p:nvPicPr>
          <p:blipFill>
            <a:blip r:embed="rId10"/>
            <a:stretch>
              <a:fillRect/>
            </a:stretch>
          </p:blipFill>
          <p:spPr>
            <a:xfrm>
              <a:off x="862048" y="3142106"/>
              <a:ext cx="1006888" cy="730842"/>
            </a:xfrm>
            <a:prstGeom prst="rect">
              <a:avLst/>
            </a:prstGeom>
          </p:spPr>
        </p:pic>
      </p:grpSp>
      <p:sp>
        <p:nvSpPr>
          <p:cNvPr id="42" name="TextBox 41">
            <a:extLst>
              <a:ext uri="{FF2B5EF4-FFF2-40B4-BE49-F238E27FC236}">
                <a16:creationId xmlns:a16="http://schemas.microsoft.com/office/drawing/2014/main" id="{30E88114-30A2-67EB-64F5-ECA961899F68}"/>
              </a:ext>
            </a:extLst>
          </p:cNvPr>
          <p:cNvSpPr txBox="1"/>
          <p:nvPr/>
        </p:nvSpPr>
        <p:spPr>
          <a:xfrm>
            <a:off x="4951035" y="3562204"/>
            <a:ext cx="18794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Self-certification and blockchain integration</a:t>
            </a:r>
            <a:endParaRPr lang="en-US">
              <a:cs typeface="Calibri"/>
            </a:endParaRPr>
          </a:p>
        </p:txBody>
      </p:sp>
      <p:sp>
        <p:nvSpPr>
          <p:cNvPr id="44" name="TextBox 43">
            <a:extLst>
              <a:ext uri="{FF2B5EF4-FFF2-40B4-BE49-F238E27FC236}">
                <a16:creationId xmlns:a16="http://schemas.microsoft.com/office/drawing/2014/main" id="{28B5376D-CD4D-59C9-8348-E7C7B6EBBB49}"/>
              </a:ext>
            </a:extLst>
          </p:cNvPr>
          <p:cNvSpPr txBox="1"/>
          <p:nvPr/>
        </p:nvSpPr>
        <p:spPr>
          <a:xfrm>
            <a:off x="6530294" y="4705203"/>
            <a:ext cx="1818330" cy="914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Price setting using automated markets</a:t>
            </a:r>
          </a:p>
        </p:txBody>
      </p:sp>
      <p:pic>
        <p:nvPicPr>
          <p:cNvPr id="45" name="Picture 44" descr="Icon&#10;&#10;Description automatically generated">
            <a:extLst>
              <a:ext uri="{FF2B5EF4-FFF2-40B4-BE49-F238E27FC236}">
                <a16:creationId xmlns:a16="http://schemas.microsoft.com/office/drawing/2014/main" id="{9C99D088-6272-CE36-6F51-AC0C35A402C4}"/>
              </a:ext>
            </a:extLst>
          </p:cNvPr>
          <p:cNvPicPr>
            <a:picLocks noChangeAspect="1"/>
          </p:cNvPicPr>
          <p:nvPr/>
        </p:nvPicPr>
        <p:blipFill>
          <a:blip r:embed="rId11"/>
          <a:stretch>
            <a:fillRect/>
          </a:stretch>
        </p:blipFill>
        <p:spPr>
          <a:xfrm>
            <a:off x="1054003" y="2013773"/>
            <a:ext cx="1050513" cy="1059238"/>
          </a:xfrm>
          <a:prstGeom prst="rect">
            <a:avLst/>
          </a:prstGeom>
        </p:spPr>
      </p:pic>
      <p:sp>
        <p:nvSpPr>
          <p:cNvPr id="46" name="TextBox 2">
            <a:extLst>
              <a:ext uri="{FF2B5EF4-FFF2-40B4-BE49-F238E27FC236}">
                <a16:creationId xmlns:a16="http://schemas.microsoft.com/office/drawing/2014/main" id="{11A88396-4ACD-4039-7BFD-31A96172AA87}"/>
              </a:ext>
            </a:extLst>
          </p:cNvPr>
          <p:cNvSpPr txBox="1"/>
          <p:nvPr/>
        </p:nvSpPr>
        <p:spPr>
          <a:xfrm>
            <a:off x="2220049" y="2131273"/>
            <a:ext cx="2010284"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t>Encourage adoption of digital technologies</a:t>
            </a:r>
            <a:endParaRPr lang="en-US">
              <a:cs typeface="Calibri"/>
            </a:endParaRPr>
          </a:p>
        </p:txBody>
      </p:sp>
    </p:spTree>
    <p:extLst>
      <p:ext uri="{BB962C8B-B14F-4D97-AF65-F5344CB8AC3E}">
        <p14:creationId xmlns:p14="http://schemas.microsoft.com/office/powerpoint/2010/main" val="334357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BD216C8-BB9B-F046-AA40-A1D75C503A88}"/>
              </a:ext>
            </a:extLst>
          </p:cNvPr>
          <p:cNvSpPr/>
          <p:nvPr/>
        </p:nvSpPr>
        <p:spPr>
          <a:xfrm>
            <a:off x="403057" y="938464"/>
            <a:ext cx="8337886" cy="5390148"/>
          </a:xfrm>
          <a:prstGeom prst="roundRect">
            <a:avLst>
              <a:gd name="adj" fmla="val 51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91440" bIns="45720" rtlCol="0" anchor="t"/>
          <a:lstStyle/>
          <a:p>
            <a:r>
              <a:rPr lang="en-US">
                <a:latin typeface="Calibri"/>
              </a:rPr>
              <a:t>Finding software and catching hardware</a:t>
            </a:r>
            <a:r>
              <a:rPr lang="en-US">
                <a:latin typeface="Calibri"/>
                <a:ea typeface="Calibri"/>
                <a:cs typeface="Calibri"/>
              </a:rPr>
              <a:t>​</a:t>
            </a:r>
            <a:endParaRPr lang="en-US" sz="4000">
              <a:solidFill>
                <a:schemeClr val="tx1"/>
              </a:solidFill>
              <a:cs typeface="Calibri"/>
            </a:endParaRPr>
          </a:p>
        </p:txBody>
      </p:sp>
      <p:sp>
        <p:nvSpPr>
          <p:cNvPr id="51" name="Rectangle: Rounded Corners 50">
            <a:extLst>
              <a:ext uri="{FF2B5EF4-FFF2-40B4-BE49-F238E27FC236}">
                <a16:creationId xmlns:a16="http://schemas.microsoft.com/office/drawing/2014/main" id="{422BD8EE-0BA3-86EC-6500-0697D78DAD33}"/>
              </a:ext>
            </a:extLst>
          </p:cNvPr>
          <p:cNvSpPr/>
          <p:nvPr/>
        </p:nvSpPr>
        <p:spPr>
          <a:xfrm>
            <a:off x="3386174" y="1718538"/>
            <a:ext cx="5034411" cy="4208846"/>
          </a:xfrm>
          <a:prstGeom prst="roundRect">
            <a:avLst>
              <a:gd name="adj" fmla="val 5112"/>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sp>
        <p:nvSpPr>
          <p:cNvPr id="3" name="TextBox 2">
            <a:extLst>
              <a:ext uri="{FF2B5EF4-FFF2-40B4-BE49-F238E27FC236}">
                <a16:creationId xmlns:a16="http://schemas.microsoft.com/office/drawing/2014/main" id="{529B6412-D82A-F0DD-41E2-CAD9DBA8D110}"/>
              </a:ext>
            </a:extLst>
          </p:cNvPr>
          <p:cNvSpPr txBox="1"/>
          <p:nvPr/>
        </p:nvSpPr>
        <p:spPr>
          <a:xfrm>
            <a:off x="204535" y="180473"/>
            <a:ext cx="6623385" cy="707886"/>
          </a:xfrm>
          <a:prstGeom prst="rect">
            <a:avLst/>
          </a:prstGeom>
          <a:noFill/>
        </p:spPr>
        <p:txBody>
          <a:bodyPr wrap="square" lIns="91440" tIns="45720" rIns="91440" bIns="45720" rtlCol="0" anchor="t">
            <a:spAutoFit/>
          </a:bodyPr>
          <a:lstStyle/>
          <a:p>
            <a:r>
              <a:rPr lang="en-US" sz="4000" b="1">
                <a:solidFill>
                  <a:schemeClr val="bg1"/>
                </a:solidFill>
                <a:cs typeface="Arial"/>
              </a:rPr>
              <a:t>Strategy (2/2)</a:t>
            </a:r>
            <a:endParaRPr lang="en-US" sz="4000" b="1" err="1">
              <a:solidFill>
                <a:schemeClr val="bg1"/>
              </a:solidFill>
              <a:cs typeface="Arial" panose="020B0604020202020204" pitchFamily="34" charset="0"/>
            </a:endParaRPr>
          </a:p>
        </p:txBody>
      </p:sp>
      <p:sp>
        <p:nvSpPr>
          <p:cNvPr id="4" name="TextBox 3">
            <a:extLst>
              <a:ext uri="{FF2B5EF4-FFF2-40B4-BE49-F238E27FC236}">
                <a16:creationId xmlns:a16="http://schemas.microsoft.com/office/drawing/2014/main" id="{184E5F07-7B8C-5617-DF1A-58493B3B87E0}"/>
              </a:ext>
            </a:extLst>
          </p:cNvPr>
          <p:cNvSpPr txBox="1"/>
          <p:nvPr/>
        </p:nvSpPr>
        <p:spPr>
          <a:xfrm>
            <a:off x="8428129" y="182477"/>
            <a:ext cx="637674" cy="707886"/>
          </a:xfrm>
          <a:prstGeom prst="rect">
            <a:avLst/>
          </a:prstGeom>
          <a:noFill/>
        </p:spPr>
        <p:txBody>
          <a:bodyPr wrap="square" lIns="91440" tIns="45720" rIns="91440" bIns="45720" rtlCol="0" anchor="t">
            <a:spAutoFit/>
          </a:bodyPr>
          <a:lstStyle/>
          <a:p>
            <a:r>
              <a:rPr lang="en-US" sz="4000" b="1">
                <a:solidFill>
                  <a:schemeClr val="bg1"/>
                </a:solidFill>
                <a:cs typeface="Arial" panose="020B0604020202020204" pitchFamily="34" charset="0"/>
              </a:rPr>
              <a:t>7</a:t>
            </a: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grpSp>
        <p:nvGrpSpPr>
          <p:cNvPr id="23" name="Group 22">
            <a:extLst>
              <a:ext uri="{FF2B5EF4-FFF2-40B4-BE49-F238E27FC236}">
                <a16:creationId xmlns:a16="http://schemas.microsoft.com/office/drawing/2014/main" id="{7110449E-EDEE-E07A-0026-4933C4563C5F}"/>
              </a:ext>
            </a:extLst>
          </p:cNvPr>
          <p:cNvGrpSpPr/>
          <p:nvPr/>
        </p:nvGrpSpPr>
        <p:grpSpPr>
          <a:xfrm>
            <a:off x="546415" y="1298308"/>
            <a:ext cx="7678009" cy="4625004"/>
            <a:chOff x="702157" y="1298308"/>
            <a:chExt cx="9910649" cy="4625004"/>
          </a:xfrm>
        </p:grpSpPr>
        <p:sp>
          <p:nvSpPr>
            <p:cNvPr id="21" name="Rectangle: Rounded Corners 20">
              <a:extLst>
                <a:ext uri="{FF2B5EF4-FFF2-40B4-BE49-F238E27FC236}">
                  <a16:creationId xmlns:a16="http://schemas.microsoft.com/office/drawing/2014/main" id="{97296957-1DA6-8064-EA84-048A7B651155}"/>
                </a:ext>
              </a:extLst>
            </p:cNvPr>
            <p:cNvSpPr/>
            <p:nvPr/>
          </p:nvSpPr>
          <p:spPr>
            <a:xfrm>
              <a:off x="702157" y="1714466"/>
              <a:ext cx="3175947" cy="4208846"/>
            </a:xfrm>
            <a:prstGeom prst="roundRect">
              <a:avLst>
                <a:gd name="adj" fmla="val 5112"/>
              </a:avLst>
            </a:prstGeom>
            <a:solidFill>
              <a:schemeClr val="bg1"/>
            </a:solidFill>
            <a:ln w="28575">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4400">
                <a:solidFill>
                  <a:schemeClr val="tx1"/>
                </a:solidFill>
              </a:endParaRPr>
            </a:p>
          </p:txBody>
        </p:sp>
        <p:sp>
          <p:nvSpPr>
            <p:cNvPr id="22" name="TextBox 21">
              <a:extLst>
                <a:ext uri="{FF2B5EF4-FFF2-40B4-BE49-F238E27FC236}">
                  <a16:creationId xmlns:a16="http://schemas.microsoft.com/office/drawing/2014/main" id="{8BD9054E-DA98-6635-9199-46EE4836B857}"/>
                </a:ext>
              </a:extLst>
            </p:cNvPr>
            <p:cNvSpPr txBox="1"/>
            <p:nvPr/>
          </p:nvSpPr>
          <p:spPr>
            <a:xfrm>
              <a:off x="1624701" y="1298308"/>
              <a:ext cx="8988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Phase 3: once adoption is high and data is abundant</a:t>
              </a:r>
            </a:p>
          </p:txBody>
        </p:sp>
      </p:grpSp>
      <p:sp>
        <p:nvSpPr>
          <p:cNvPr id="28" name="TextBox 27">
            <a:extLst>
              <a:ext uri="{FF2B5EF4-FFF2-40B4-BE49-F238E27FC236}">
                <a16:creationId xmlns:a16="http://schemas.microsoft.com/office/drawing/2014/main" id="{A8C0167A-F721-17F5-3B86-67FB9D9C1021}"/>
              </a:ext>
            </a:extLst>
          </p:cNvPr>
          <p:cNvSpPr txBox="1"/>
          <p:nvPr/>
        </p:nvSpPr>
        <p:spPr>
          <a:xfrm>
            <a:off x="728042" y="1790991"/>
            <a:ext cx="2141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Generating value from data</a:t>
            </a:r>
            <a:endParaRPr lang="en-US">
              <a:cs typeface="Calibri"/>
            </a:endParaRPr>
          </a:p>
        </p:txBody>
      </p:sp>
      <p:sp>
        <p:nvSpPr>
          <p:cNvPr id="24" name="TextBox 23">
            <a:extLst>
              <a:ext uri="{FF2B5EF4-FFF2-40B4-BE49-F238E27FC236}">
                <a16:creationId xmlns:a16="http://schemas.microsoft.com/office/drawing/2014/main" id="{CEB2B547-D202-0098-A1DB-3400F8C00C76}"/>
              </a:ext>
            </a:extLst>
          </p:cNvPr>
          <p:cNvSpPr txBox="1"/>
          <p:nvPr/>
        </p:nvSpPr>
        <p:spPr>
          <a:xfrm>
            <a:off x="666966" y="2436655"/>
            <a:ext cx="167000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Predictive analytics for fishers</a:t>
            </a:r>
          </a:p>
          <a:p>
            <a:endParaRPr lang="en-US">
              <a:ea typeface="+mn-lt"/>
              <a:cs typeface="+mn-lt"/>
            </a:endParaRPr>
          </a:p>
          <a:p>
            <a:r>
              <a:rPr lang="en-US" i="1">
                <a:ea typeface="+mn-lt"/>
                <a:cs typeface="+mn-lt"/>
              </a:rPr>
              <a:t>Data for retailers</a:t>
            </a:r>
            <a:endParaRPr lang="en-US" i="1">
              <a:cs typeface="Calibri" panose="020F0502020204030204"/>
            </a:endParaRPr>
          </a:p>
          <a:p>
            <a:endParaRPr lang="en-US">
              <a:ea typeface="+mn-lt"/>
              <a:cs typeface="+mn-lt"/>
            </a:endParaRPr>
          </a:p>
          <a:p>
            <a:endParaRPr lang="en-US">
              <a:ea typeface="+mn-lt"/>
              <a:cs typeface="+mn-lt"/>
            </a:endParaRPr>
          </a:p>
          <a:p>
            <a:r>
              <a:rPr lang="en-US" i="1">
                <a:ea typeface="+mn-lt"/>
                <a:cs typeface="+mn-lt"/>
              </a:rPr>
              <a:t>Data for</a:t>
            </a:r>
          </a:p>
          <a:p>
            <a:r>
              <a:rPr lang="en-US" i="1">
                <a:ea typeface="+mn-lt"/>
                <a:cs typeface="+mn-lt"/>
              </a:rPr>
              <a:t>researchers and policy makers</a:t>
            </a:r>
            <a:endParaRPr lang="en-US" i="1">
              <a:cs typeface="Calibri"/>
            </a:endParaRPr>
          </a:p>
        </p:txBody>
      </p:sp>
      <p:pic>
        <p:nvPicPr>
          <p:cNvPr id="46" name="Picture 46">
            <a:extLst>
              <a:ext uri="{FF2B5EF4-FFF2-40B4-BE49-F238E27FC236}">
                <a16:creationId xmlns:a16="http://schemas.microsoft.com/office/drawing/2014/main" id="{DE543F92-E8EF-2EBA-B3EA-11F35AA841C3}"/>
              </a:ext>
            </a:extLst>
          </p:cNvPr>
          <p:cNvPicPr>
            <a:picLocks noChangeAspect="1"/>
          </p:cNvPicPr>
          <p:nvPr/>
        </p:nvPicPr>
        <p:blipFill>
          <a:blip r:embed="rId3"/>
          <a:stretch>
            <a:fillRect/>
          </a:stretch>
        </p:blipFill>
        <p:spPr>
          <a:xfrm>
            <a:off x="2101025" y="2484934"/>
            <a:ext cx="701506" cy="701506"/>
          </a:xfrm>
          <a:prstGeom prst="rect">
            <a:avLst/>
          </a:prstGeom>
        </p:spPr>
      </p:pic>
      <p:pic>
        <p:nvPicPr>
          <p:cNvPr id="11" name="Picture 11" descr="Icon&#10;&#10;Description automatically generated">
            <a:extLst>
              <a:ext uri="{FF2B5EF4-FFF2-40B4-BE49-F238E27FC236}">
                <a16:creationId xmlns:a16="http://schemas.microsoft.com/office/drawing/2014/main" id="{4CAF4426-ED75-B0E4-0C21-6D3421CA875D}"/>
              </a:ext>
            </a:extLst>
          </p:cNvPr>
          <p:cNvPicPr>
            <a:picLocks noChangeAspect="1"/>
          </p:cNvPicPr>
          <p:nvPr/>
        </p:nvPicPr>
        <p:blipFill>
          <a:blip r:embed="rId4"/>
          <a:stretch>
            <a:fillRect/>
          </a:stretch>
        </p:blipFill>
        <p:spPr>
          <a:xfrm>
            <a:off x="2057399" y="3523231"/>
            <a:ext cx="797484" cy="806209"/>
          </a:xfrm>
          <a:prstGeom prst="rect">
            <a:avLst/>
          </a:prstGeom>
        </p:spPr>
      </p:pic>
      <p:pic>
        <p:nvPicPr>
          <p:cNvPr id="47" name="Picture 47" descr="Icon&#10;&#10;Description automatically generated">
            <a:extLst>
              <a:ext uri="{FF2B5EF4-FFF2-40B4-BE49-F238E27FC236}">
                <a16:creationId xmlns:a16="http://schemas.microsoft.com/office/drawing/2014/main" id="{DCC7FF0F-EB48-B89F-3E92-DBAA222594E3}"/>
              </a:ext>
            </a:extLst>
          </p:cNvPr>
          <p:cNvPicPr>
            <a:picLocks noChangeAspect="1"/>
          </p:cNvPicPr>
          <p:nvPr/>
        </p:nvPicPr>
        <p:blipFill>
          <a:blip r:embed="rId5"/>
          <a:stretch>
            <a:fillRect/>
          </a:stretch>
        </p:blipFill>
        <p:spPr>
          <a:xfrm>
            <a:off x="2144651" y="4875636"/>
            <a:ext cx="657880" cy="675330"/>
          </a:xfrm>
          <a:prstGeom prst="rect">
            <a:avLst/>
          </a:prstGeom>
        </p:spPr>
      </p:pic>
      <p:pic>
        <p:nvPicPr>
          <p:cNvPr id="18" name="Picture 18" descr="Icon&#10;&#10;Description automatically generated">
            <a:extLst>
              <a:ext uri="{FF2B5EF4-FFF2-40B4-BE49-F238E27FC236}">
                <a16:creationId xmlns:a16="http://schemas.microsoft.com/office/drawing/2014/main" id="{C660C35D-F109-FE0E-9968-C4A2D771D120}"/>
              </a:ext>
            </a:extLst>
          </p:cNvPr>
          <p:cNvPicPr>
            <a:picLocks noChangeAspect="1"/>
          </p:cNvPicPr>
          <p:nvPr/>
        </p:nvPicPr>
        <p:blipFill>
          <a:blip r:embed="rId6"/>
          <a:stretch>
            <a:fillRect/>
          </a:stretch>
        </p:blipFill>
        <p:spPr>
          <a:xfrm>
            <a:off x="3950767" y="1935246"/>
            <a:ext cx="1329720" cy="1338445"/>
          </a:xfrm>
          <a:prstGeom prst="rect">
            <a:avLst/>
          </a:prstGeom>
        </p:spPr>
      </p:pic>
      <p:sp>
        <p:nvSpPr>
          <p:cNvPr id="49" name="TextBox 48">
            <a:extLst>
              <a:ext uri="{FF2B5EF4-FFF2-40B4-BE49-F238E27FC236}">
                <a16:creationId xmlns:a16="http://schemas.microsoft.com/office/drawing/2014/main" id="{10D625DD-DA67-3552-4D3C-B6F34466C9F5}"/>
              </a:ext>
            </a:extLst>
          </p:cNvPr>
          <p:cNvSpPr txBox="1"/>
          <p:nvPr/>
        </p:nvSpPr>
        <p:spPr>
          <a:xfrm>
            <a:off x="5439646" y="2323228"/>
            <a:ext cx="21847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Enhanced real time auction systems </a:t>
            </a:r>
            <a:endParaRPr lang="en-US">
              <a:cs typeface="Calibri"/>
            </a:endParaRPr>
          </a:p>
        </p:txBody>
      </p:sp>
      <p:sp>
        <p:nvSpPr>
          <p:cNvPr id="54" name="TextBox 53">
            <a:extLst>
              <a:ext uri="{FF2B5EF4-FFF2-40B4-BE49-F238E27FC236}">
                <a16:creationId xmlns:a16="http://schemas.microsoft.com/office/drawing/2014/main" id="{43CC3C94-EB4D-7B9F-5C63-FCADF8601BB6}"/>
              </a:ext>
            </a:extLst>
          </p:cNvPr>
          <p:cNvSpPr txBox="1"/>
          <p:nvPr/>
        </p:nvSpPr>
        <p:spPr>
          <a:xfrm>
            <a:off x="4055470" y="3601760"/>
            <a:ext cx="22633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Capturing value from bigger margins</a:t>
            </a:r>
          </a:p>
        </p:txBody>
      </p:sp>
      <p:pic>
        <p:nvPicPr>
          <p:cNvPr id="55" name="Picture 55" descr="Icon&#10;&#10;Description automatically generated">
            <a:extLst>
              <a:ext uri="{FF2B5EF4-FFF2-40B4-BE49-F238E27FC236}">
                <a16:creationId xmlns:a16="http://schemas.microsoft.com/office/drawing/2014/main" id="{D5C75DF2-EC5A-755D-0489-29E903A24D87}"/>
              </a:ext>
            </a:extLst>
          </p:cNvPr>
          <p:cNvPicPr>
            <a:picLocks noChangeAspect="1"/>
          </p:cNvPicPr>
          <p:nvPr/>
        </p:nvPicPr>
        <p:blipFill>
          <a:blip r:embed="rId7"/>
          <a:stretch>
            <a:fillRect/>
          </a:stretch>
        </p:blipFill>
        <p:spPr>
          <a:xfrm>
            <a:off x="6533422" y="3331277"/>
            <a:ext cx="1094140" cy="1102865"/>
          </a:xfrm>
          <a:prstGeom prst="rect">
            <a:avLst/>
          </a:prstGeom>
        </p:spPr>
      </p:pic>
      <p:sp>
        <p:nvSpPr>
          <p:cNvPr id="60" name="TextBox 1">
            <a:extLst>
              <a:ext uri="{FF2B5EF4-FFF2-40B4-BE49-F238E27FC236}">
                <a16:creationId xmlns:a16="http://schemas.microsoft.com/office/drawing/2014/main" id="{0C7121F1-A03C-255C-4CA9-F56197C9AA1D}"/>
              </a:ext>
            </a:extLst>
          </p:cNvPr>
          <p:cNvSpPr txBox="1"/>
          <p:nvPr/>
        </p:nvSpPr>
        <p:spPr>
          <a:xfrm>
            <a:off x="5038286" y="4792456"/>
            <a:ext cx="2036459"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t>Additional value streams</a:t>
            </a:r>
            <a:endParaRPr lang="en-US">
              <a:cs typeface="Calibri"/>
            </a:endParaRPr>
          </a:p>
        </p:txBody>
      </p:sp>
      <p:pic>
        <p:nvPicPr>
          <p:cNvPr id="61" name="Picture 60" descr="Logo&#10;&#10;Description automatically generated">
            <a:extLst>
              <a:ext uri="{FF2B5EF4-FFF2-40B4-BE49-F238E27FC236}">
                <a16:creationId xmlns:a16="http://schemas.microsoft.com/office/drawing/2014/main" id="{2A501C8E-98CC-E501-801A-1740562396B0}"/>
              </a:ext>
            </a:extLst>
          </p:cNvPr>
          <p:cNvPicPr>
            <a:picLocks noChangeAspect="1"/>
          </p:cNvPicPr>
          <p:nvPr/>
        </p:nvPicPr>
        <p:blipFill>
          <a:blip r:embed="rId8"/>
          <a:stretch>
            <a:fillRect/>
          </a:stretch>
        </p:blipFill>
        <p:spPr>
          <a:xfrm>
            <a:off x="3950766" y="4520621"/>
            <a:ext cx="1137767" cy="1184678"/>
          </a:xfrm>
          <a:prstGeom prst="rect">
            <a:avLst/>
          </a:prstGeom>
        </p:spPr>
      </p:pic>
    </p:spTree>
    <p:extLst>
      <p:ext uri="{BB962C8B-B14F-4D97-AF65-F5344CB8AC3E}">
        <p14:creationId xmlns:p14="http://schemas.microsoft.com/office/powerpoint/2010/main" val="61357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9B6412-D82A-F0DD-41E2-CAD9DBA8D110}"/>
              </a:ext>
            </a:extLst>
          </p:cNvPr>
          <p:cNvSpPr txBox="1"/>
          <p:nvPr/>
        </p:nvSpPr>
        <p:spPr>
          <a:xfrm>
            <a:off x="491118" y="3612804"/>
            <a:ext cx="5263782" cy="707886"/>
          </a:xfrm>
          <a:prstGeom prst="rect">
            <a:avLst/>
          </a:prstGeom>
          <a:solidFill>
            <a:srgbClr val="12314D">
              <a:alpha val="38000"/>
            </a:srgbClr>
          </a:solidFill>
        </p:spPr>
        <p:txBody>
          <a:bodyPr wrap="square" lIns="91440" tIns="45720" rIns="91440" bIns="45720" rtlCol="0" anchor="t">
            <a:spAutoFit/>
          </a:bodyPr>
          <a:lstStyle/>
          <a:p>
            <a:r>
              <a:rPr lang="en-US" sz="4000" b="1">
                <a:solidFill>
                  <a:schemeClr val="bg1"/>
                </a:solidFill>
                <a:cs typeface="Arial"/>
              </a:rPr>
              <a:t>Initial Revenue Streams</a:t>
            </a:r>
            <a:endParaRPr lang="en-US" sz="4000" b="1" err="1">
              <a:solidFill>
                <a:schemeClr val="bg1"/>
              </a:solidFill>
              <a:cs typeface="Arial" panose="020B0604020202020204" pitchFamily="34" charset="0"/>
            </a:endParaRPr>
          </a:p>
        </p:txBody>
      </p:sp>
      <p:sp>
        <p:nvSpPr>
          <p:cNvPr id="5" name="TextBox 4">
            <a:extLst>
              <a:ext uri="{FF2B5EF4-FFF2-40B4-BE49-F238E27FC236}">
                <a16:creationId xmlns:a16="http://schemas.microsoft.com/office/drawing/2014/main" id="{B60B3354-6921-7B90-50FB-AE4D4231B47D}"/>
              </a:ext>
            </a:extLst>
          </p:cNvPr>
          <p:cNvSpPr txBox="1"/>
          <p:nvPr/>
        </p:nvSpPr>
        <p:spPr>
          <a:xfrm>
            <a:off x="0" y="6539682"/>
            <a:ext cx="9144000" cy="307777"/>
          </a:xfrm>
          <a:prstGeom prst="rect">
            <a:avLst/>
          </a:prstGeom>
          <a:noFill/>
        </p:spPr>
        <p:txBody>
          <a:bodyPr wrap="square" rtlCol="0">
            <a:spAutoFit/>
          </a:bodyPr>
          <a:lstStyle/>
          <a:p>
            <a:pPr algn="ctr"/>
            <a:r>
              <a:rPr lang="en-US" sz="1400">
                <a:solidFill>
                  <a:schemeClr val="bg1"/>
                </a:solidFill>
                <a:cs typeface="Arial" panose="020B0604020202020204" pitchFamily="34" charset="0"/>
              </a:rPr>
              <a:t>Pat </a:t>
            </a:r>
            <a:r>
              <a:rPr lang="en-US" sz="1400" err="1">
                <a:solidFill>
                  <a:schemeClr val="bg1"/>
                </a:solidFill>
                <a:cs typeface="Arial" panose="020B0604020202020204" pitchFamily="34" charset="0"/>
              </a:rPr>
              <a:t>Wichitwechkarn</a:t>
            </a:r>
            <a:r>
              <a:rPr lang="en-US" sz="1400">
                <a:solidFill>
                  <a:schemeClr val="bg1"/>
                </a:solidFill>
                <a:cs typeface="Arial" panose="020B0604020202020204" pitchFamily="34" charset="0"/>
              </a:rPr>
              <a:t> | Bethan Moncur | Jack Foster | Garry Clawson</a:t>
            </a:r>
            <a:endParaRPr lang="en-GB" sz="1400">
              <a:solidFill>
                <a:schemeClr val="bg1"/>
              </a:solidFill>
              <a:cs typeface="Arial" panose="020B0604020202020204" pitchFamily="34" charset="0"/>
            </a:endParaRPr>
          </a:p>
        </p:txBody>
      </p:sp>
    </p:spTree>
    <p:extLst>
      <p:ext uri="{BB962C8B-B14F-4D97-AF65-F5344CB8AC3E}">
        <p14:creationId xmlns:p14="http://schemas.microsoft.com/office/powerpoint/2010/main" val="23812696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18</Slides>
  <Notes>12</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Garry Clawson (18685030)</dc:creator>
  <cp:revision>1</cp:revision>
  <dcterms:created xsi:type="dcterms:W3CDTF">2022-07-06T21:16:57Z</dcterms:created>
  <dcterms:modified xsi:type="dcterms:W3CDTF">2022-07-07T15:33:34Z</dcterms:modified>
</cp:coreProperties>
</file>