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F7EF254-3D10-4AFF-9866-C1D62E9EE61D}" type="datetimeFigureOut">
              <a:rPr lang="es-MX" smtClean="0"/>
              <a:t>07/08/2016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859E7E6-F1AB-4BEE-AC68-CC5792E15DA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F254-3D10-4AFF-9866-C1D62E9EE61D}" type="datetimeFigureOut">
              <a:rPr lang="es-MX" smtClean="0"/>
              <a:t>07/08/2016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E7E6-F1AB-4BEE-AC68-CC5792E15DA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F254-3D10-4AFF-9866-C1D62E9EE61D}" type="datetimeFigureOut">
              <a:rPr lang="es-MX" smtClean="0"/>
              <a:t>07/08/2016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E7E6-F1AB-4BEE-AC68-CC5792E15DA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F254-3D10-4AFF-9866-C1D62E9EE61D}" type="datetimeFigureOut">
              <a:rPr lang="es-MX" smtClean="0"/>
              <a:t>07/08/2016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E7E6-F1AB-4BEE-AC68-CC5792E15DA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F254-3D10-4AFF-9866-C1D62E9EE61D}" type="datetimeFigureOut">
              <a:rPr lang="es-MX" smtClean="0"/>
              <a:t>07/08/2016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E7E6-F1AB-4BEE-AC68-CC5792E15DA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F254-3D10-4AFF-9866-C1D62E9EE61D}" type="datetimeFigureOut">
              <a:rPr lang="es-MX" smtClean="0"/>
              <a:t>07/08/2016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E7E6-F1AB-4BEE-AC68-CC5792E15DA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F7EF254-3D10-4AFF-9866-C1D62E9EE61D}" type="datetimeFigureOut">
              <a:rPr lang="es-MX" smtClean="0"/>
              <a:t>07/08/2016</a:t>
            </a:fld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859E7E6-F1AB-4BEE-AC68-CC5792E15DA5}" type="slidenum">
              <a:rPr lang="es-MX" smtClean="0"/>
              <a:t>‹Nº›</a:t>
            </a:fld>
            <a:endParaRPr lang="es-MX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F7EF254-3D10-4AFF-9866-C1D62E9EE61D}" type="datetimeFigureOut">
              <a:rPr lang="es-MX" smtClean="0"/>
              <a:t>07/08/2016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859E7E6-F1AB-4BEE-AC68-CC5792E15DA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F254-3D10-4AFF-9866-C1D62E9EE61D}" type="datetimeFigureOut">
              <a:rPr lang="es-MX" smtClean="0"/>
              <a:t>07/08/2016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E7E6-F1AB-4BEE-AC68-CC5792E15DA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F254-3D10-4AFF-9866-C1D62E9EE61D}" type="datetimeFigureOut">
              <a:rPr lang="es-MX" smtClean="0"/>
              <a:t>07/08/2016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E7E6-F1AB-4BEE-AC68-CC5792E15DA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F254-3D10-4AFF-9866-C1D62E9EE61D}" type="datetimeFigureOut">
              <a:rPr lang="es-MX" smtClean="0"/>
              <a:t>07/08/2016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E7E6-F1AB-4BEE-AC68-CC5792E15DA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F7EF254-3D10-4AFF-9866-C1D62E9EE61D}" type="datetimeFigureOut">
              <a:rPr lang="es-MX" smtClean="0"/>
              <a:t>07/08/2016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MX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859E7E6-F1AB-4BEE-AC68-CC5792E15DA5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Actividad 1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s-MX" dirty="0"/>
              <a:t>Características de la Programación Orientada a Objetos</a:t>
            </a:r>
          </a:p>
          <a:p>
            <a:pPr lvl="1"/>
            <a:r>
              <a:rPr lang="es-MX" dirty="0"/>
              <a:t>Definir Objeto y Clase</a:t>
            </a:r>
          </a:p>
          <a:p>
            <a:pPr lvl="1"/>
            <a:r>
              <a:rPr lang="es-MX" dirty="0"/>
              <a:t>¿Qué </a:t>
            </a:r>
            <a:r>
              <a:rPr lang="es-MX"/>
              <a:t>es el Modelado </a:t>
            </a:r>
            <a:r>
              <a:rPr lang="es-MX" dirty="0"/>
              <a:t>de Objetos?</a:t>
            </a:r>
          </a:p>
          <a:p>
            <a:pPr lvl="1"/>
            <a:r>
              <a:rPr lang="es-MX" dirty="0"/>
              <a:t>¿Para que serviría hacer un modelo de clases u objetos?</a:t>
            </a:r>
          </a:p>
          <a:p>
            <a:pPr marL="274320" lvl="1" indent="0">
              <a:buNone/>
            </a:pPr>
            <a:endParaRPr lang="es-MX" dirty="0"/>
          </a:p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225F-889A-4B0D-BB87-1D59A9A0EAB4}" type="datetime1">
              <a:rPr lang="en-US" smtClean="0"/>
              <a:t>8/7/2016</a:t>
            </a:fld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BCF6-B5F1-40FC-BC52-8617B72F6686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5319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467</TotalTime>
  <Words>35</Words>
  <Application>Microsoft Office PowerPoint</Application>
  <PresentationFormat>Presentación en pantalla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Georgia</vt:lpstr>
      <vt:lpstr>Trebuchet MS</vt:lpstr>
      <vt:lpstr>Wingdings 2</vt:lpstr>
      <vt:lpstr>Urbano</vt:lpstr>
      <vt:lpstr>Actividad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1</dc:title>
  <dc:creator>servkey</dc:creator>
  <cp:lastModifiedBy>Luis G. Montané-Jiménez</cp:lastModifiedBy>
  <cp:revision>11</cp:revision>
  <dcterms:created xsi:type="dcterms:W3CDTF">2014-02-13T19:51:54Z</dcterms:created>
  <dcterms:modified xsi:type="dcterms:W3CDTF">2016-08-07T18:14:26Z</dcterms:modified>
</cp:coreProperties>
</file>