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c04824dc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c04824dc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c04824dc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c04824dc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c04824dc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c04824dc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c04824dc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c04824dc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c04824d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c04824d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04725" y="3963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Nicolas Dendal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Yerko Gomez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</a:t>
            </a:r>
            <a:r>
              <a:rPr lang="es"/>
              <a:t> de inicio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448" y="795400"/>
            <a:ext cx="4759125" cy="39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101" y="975000"/>
            <a:ext cx="4823549" cy="392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400" y="879150"/>
            <a:ext cx="4653201" cy="39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250" y="970524"/>
            <a:ext cx="4580400" cy="38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39250" y="10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uso: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-6532" l="0" r="-10314" t="-1272"/>
          <a:stretch/>
        </p:blipFill>
        <p:spPr>
          <a:xfrm>
            <a:off x="1444775" y="793125"/>
            <a:ext cx="7206351" cy="411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