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E3CF-B1B6-4CDF-871C-25DFAA38E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C712-EF5F-47FC-8587-742C3805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0E30-BC1D-45AB-831B-45CD3DED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42BE-DE33-4051-8180-E54A610F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5DE4-BD01-42B0-8E6A-6237901E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69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CDB6-A447-44C9-8847-4A6438A4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310AF-086E-4D0C-A718-1E3D47B6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6991-A670-4E6C-AC87-37979C4F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BBC2-C1B1-4878-9FDB-32955A53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0408-9368-4AC3-8071-7F23D500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7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F3067-F323-47E7-A5F9-39CEB3FB7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3B10F-0959-4DA1-8967-982A7999D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4D1D-9BBC-4790-B128-31944BF5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E0C5-A42D-47E9-A266-A46FFBBB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3FC3-2155-4972-B753-72DFFEF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5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E5A2-4AE2-4B33-8875-00C1D716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8C0D-B04B-4D9F-A5B0-F4F0F63A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0D02-7AB4-4A9C-9A15-9E89003B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3E17-1DEB-439A-A37B-0880D60B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91E9-6777-4497-91EF-A5EF2E9C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4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5026-AB7B-4D8C-9810-E1A96AD5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DAD6E-0FE4-49FA-AE70-1ED766B6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DB2C-5754-4EE1-B3BC-B3AB40C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6DEC-E916-4C3B-B974-D1ED7394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D7EB-24DF-42D3-8962-98B9180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68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02C8-5DDD-4588-BDDD-A66C8AD9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DA32-6FA6-4A51-A0F8-33904E7E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8B37-9A9A-42F8-A61B-A1CD2107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81E67-193D-40F7-B353-8CDBC4FD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CFC2F-22FB-435E-926B-3164A0D3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C433-F590-4413-9CF9-7D7DF929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2F0C-948A-4E4B-8D89-6B363004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E7F8D-6598-4C71-8268-22937DD7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5FEB-8EEC-4F9D-B332-AB360CE8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BAAD-90B2-4F08-BB45-1E0585A77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91F47-98D2-419F-B882-1614F0F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F97E8-1785-41F1-BB2E-AD2C711C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59959-6BC2-4A03-B2F9-07B9F6F5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9A654-9854-40F2-AD22-71D621DC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F2DA-1E3B-403C-89C6-A9205416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F4769-71C9-4C67-8A54-D71DB48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B1145-75E8-4DEB-81C3-B7687A66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3982-E130-4447-AB8E-E2301E2A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F44AC-E168-43C0-B1B0-C2AFB1D4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BF91B-30CB-46D8-B90E-ACE3D218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EDC4-191F-4AAD-A467-0C4521B7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41C4-DEC2-493B-9297-D25D3B33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4356-4BE2-42F4-B412-49A2AC24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5CFE7-C094-4372-AE0B-DCF4874F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EFDC2-3386-4CB2-90FC-C2BAE50D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2363-384E-4F76-B6CF-DABB812B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64F08-1A55-4761-BD62-D085238C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0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63E-C994-417D-AFAD-A51E45DB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7E7C-D1B0-4AEF-85FC-34FA5571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37C3C-D669-40E1-8B54-E892F4B8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7D8D9-5FF2-4167-8693-7937675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9A94-10F6-4547-B4F3-58ADB50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B2D-F368-43DF-9A15-C34BAC3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C8D0-DCD8-41DE-BEDD-3AA4066E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EC8D-2E41-4034-8D3B-F9766604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D587-55A1-412F-BD9D-F09B3FC6A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B3CB-11EB-4C09-80E7-627E0B0EBAB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0599-5A2F-425D-8AF4-7A85940CA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63B1-4893-4753-85EB-E1B772843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644D-5DB4-4C0B-8132-67D88965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6022D35-A3AF-47CA-B883-388158091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202D313-76E4-4F58-97D2-CF3320F767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656">
            <a:off x="3388340" y="1598016"/>
            <a:ext cx="4166492" cy="388467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768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Lukáš Čejka</dc:creator>
  <cp:lastModifiedBy>Lukáš Čejka</cp:lastModifiedBy>
  <cp:revision>2</cp:revision>
  <dcterms:created xsi:type="dcterms:W3CDTF">2022-01-19T15:17:02Z</dcterms:created>
  <dcterms:modified xsi:type="dcterms:W3CDTF">2022-01-19T15:33:50Z</dcterms:modified>
</cp:coreProperties>
</file>