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3C700-D5B2-4DDC-931D-D6771B023B05}" v="3" dt="2023-10-25T19:20:56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60" d="100"/>
          <a:sy n="6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Winkler" userId="27a9486f12ba6550" providerId="LiveId" clId="{E8B3C700-D5B2-4DDC-931D-D6771B023B05}"/>
    <pc:docChg chg="undo custSel modSld">
      <pc:chgData name="Cynthia Winkler" userId="27a9486f12ba6550" providerId="LiveId" clId="{E8B3C700-D5B2-4DDC-931D-D6771B023B05}" dt="2023-10-25T19:21:31.323" v="56" actId="403"/>
      <pc:docMkLst>
        <pc:docMk/>
      </pc:docMkLst>
      <pc:sldChg chg="addSp delSp modSp mod setBg addAnim delAnim modAnim">
        <pc:chgData name="Cynthia Winkler" userId="27a9486f12ba6550" providerId="LiveId" clId="{E8B3C700-D5B2-4DDC-931D-D6771B023B05}" dt="2023-10-25T19:14:31.518" v="9"/>
        <pc:sldMkLst>
          <pc:docMk/>
          <pc:sldMk cId="653779716" sldId="256"/>
        </pc:sldMkLst>
        <pc:spChg chg="mod">
          <ac:chgData name="Cynthia Winkler" userId="27a9486f12ba6550" providerId="LiveId" clId="{E8B3C700-D5B2-4DDC-931D-D6771B023B05}" dt="2023-10-25T19:14:15.642" v="7" actId="26606"/>
          <ac:spMkLst>
            <pc:docMk/>
            <pc:sldMk cId="653779716" sldId="256"/>
            <ac:spMk id="2" creationId="{5CE34662-21A3-9E91-628A-03F4E8C63AA2}"/>
          </ac:spMkLst>
        </pc:spChg>
        <pc:spChg chg="mod">
          <ac:chgData name="Cynthia Winkler" userId="27a9486f12ba6550" providerId="LiveId" clId="{E8B3C700-D5B2-4DDC-931D-D6771B023B05}" dt="2023-10-25T19:14:15.642" v="7" actId="26606"/>
          <ac:spMkLst>
            <pc:docMk/>
            <pc:sldMk cId="653779716" sldId="256"/>
            <ac:spMk id="3" creationId="{1EDB26DF-255D-BBC6-2D56-A6F5A74722E1}"/>
          </ac:spMkLst>
        </pc:spChg>
        <pc:grpChg chg="add del">
          <ac:chgData name="Cynthia Winkler" userId="27a9486f12ba6550" providerId="LiveId" clId="{E8B3C700-D5B2-4DDC-931D-D6771B023B05}" dt="2023-10-25T19:14:15.642" v="7" actId="26606"/>
          <ac:grpSpMkLst>
            <pc:docMk/>
            <pc:sldMk cId="653779716" sldId="256"/>
            <ac:grpSpMk id="6" creationId="{1351B104-9B78-4A2B-B970-FA8ABE1CE12D}"/>
          </ac:grpSpMkLst>
        </pc:grpChg>
        <pc:grpChg chg="add del">
          <ac:chgData name="Cynthia Winkler" userId="27a9486f12ba6550" providerId="LiveId" clId="{E8B3C700-D5B2-4DDC-931D-D6771B023B05}" dt="2023-10-25T19:13:52.541" v="3" actId="26606"/>
          <ac:grpSpMkLst>
            <pc:docMk/>
            <pc:sldMk cId="653779716" sldId="256"/>
            <ac:grpSpMk id="9" creationId="{1351B104-9B78-4A2B-B970-FA8ABE1CE12D}"/>
          </ac:grpSpMkLst>
        </pc:grpChg>
        <pc:grpChg chg="add del">
          <ac:chgData name="Cynthia Winkler" userId="27a9486f12ba6550" providerId="LiveId" clId="{E8B3C700-D5B2-4DDC-931D-D6771B023B05}" dt="2023-10-25T19:14:15.642" v="7" actId="26606"/>
          <ac:grpSpMkLst>
            <pc:docMk/>
            <pc:sldMk cId="653779716" sldId="256"/>
            <ac:grpSpMk id="12" creationId="{D4116A08-770E-4DC3-AAB6-E3E8E6CEC832}"/>
          </ac:grpSpMkLst>
        </pc:grpChg>
        <pc:grpChg chg="add del">
          <ac:chgData name="Cynthia Winkler" userId="27a9486f12ba6550" providerId="LiveId" clId="{E8B3C700-D5B2-4DDC-931D-D6771B023B05}" dt="2023-10-25T19:13:52.541" v="3" actId="26606"/>
          <ac:grpSpMkLst>
            <pc:docMk/>
            <pc:sldMk cId="653779716" sldId="256"/>
            <ac:grpSpMk id="13" creationId="{D4116A08-770E-4DC3-AAB6-E3E8E6CEC832}"/>
          </ac:grpSpMkLst>
        </pc:grpChg>
        <pc:grpChg chg="add del">
          <ac:chgData name="Cynthia Winkler" userId="27a9486f12ba6550" providerId="LiveId" clId="{E8B3C700-D5B2-4DDC-931D-D6771B023B05}" dt="2023-10-25T19:13:52.541" v="3" actId="26606"/>
          <ac:grpSpMkLst>
            <pc:docMk/>
            <pc:sldMk cId="653779716" sldId="256"/>
            <ac:grpSpMk id="69" creationId="{77EB1C59-16D1-4C5E-9775-50CB40E022FE}"/>
          </ac:grpSpMkLst>
        </pc:grpChg>
        <pc:grpChg chg="add del">
          <ac:chgData name="Cynthia Winkler" userId="27a9486f12ba6550" providerId="LiveId" clId="{E8B3C700-D5B2-4DDC-931D-D6771B023B05}" dt="2023-10-25T19:14:15.642" v="7" actId="26606"/>
          <ac:grpSpMkLst>
            <pc:docMk/>
            <pc:sldMk cId="653779716" sldId="256"/>
            <ac:grpSpMk id="133" creationId="{77EB1C59-16D1-4C5E-9775-50CB40E022FE}"/>
          </ac:grpSpMkLst>
        </pc:grpChg>
        <pc:grpChg chg="add">
          <ac:chgData name="Cynthia Winkler" userId="27a9486f12ba6550" providerId="LiveId" clId="{E8B3C700-D5B2-4DDC-931D-D6771B023B05}" dt="2023-10-25T19:14:15.642" v="7" actId="26606"/>
          <ac:grpSpMkLst>
            <pc:docMk/>
            <pc:sldMk cId="653779716" sldId="256"/>
            <ac:grpSpMk id="148" creationId="{068ACACB-DD9E-4155-84BF-8E4D43DEC13D}"/>
          </ac:grpSpMkLst>
        </pc:grpChg>
        <pc:grpChg chg="add">
          <ac:chgData name="Cynthia Winkler" userId="27a9486f12ba6550" providerId="LiveId" clId="{E8B3C700-D5B2-4DDC-931D-D6771B023B05}" dt="2023-10-25T19:14:15.642" v="7" actId="26606"/>
          <ac:grpSpMkLst>
            <pc:docMk/>
            <pc:sldMk cId="653779716" sldId="256"/>
            <ac:grpSpMk id="152" creationId="{BF3AEE19-128A-4FF8-954B-A9724F42E0D4}"/>
          </ac:grpSpMkLst>
        </pc:grpChg>
        <pc:picChg chg="add del">
          <ac:chgData name="Cynthia Winkler" userId="27a9486f12ba6550" providerId="LiveId" clId="{E8B3C700-D5B2-4DDC-931D-D6771B023B05}" dt="2023-10-25T19:13:52.541" v="3" actId="26606"/>
          <ac:picMkLst>
            <pc:docMk/>
            <pc:sldMk cId="653779716" sldId="256"/>
            <ac:picMk id="5" creationId="{003BE37E-C2E5-9E07-AA1D-600310E07CF4}"/>
          </ac:picMkLst>
        </pc:picChg>
        <pc:picChg chg="add mod ord">
          <ac:chgData name="Cynthia Winkler" userId="27a9486f12ba6550" providerId="LiveId" clId="{E8B3C700-D5B2-4DDC-931D-D6771B023B05}" dt="2023-10-25T19:14:15.642" v="7" actId="26606"/>
          <ac:picMkLst>
            <pc:docMk/>
            <pc:sldMk cId="653779716" sldId="256"/>
            <ac:picMk id="8" creationId="{003BE37E-C2E5-9E07-AA1D-600310E07CF4}"/>
          </ac:picMkLst>
        </pc:picChg>
      </pc:sldChg>
      <pc:sldChg chg="addSp delSp modSp mod setBg">
        <pc:chgData name="Cynthia Winkler" userId="27a9486f12ba6550" providerId="LiveId" clId="{E8B3C700-D5B2-4DDC-931D-D6771B023B05}" dt="2023-10-25T19:21:31.323" v="56" actId="403"/>
        <pc:sldMkLst>
          <pc:docMk/>
          <pc:sldMk cId="2744589467" sldId="257"/>
        </pc:sldMkLst>
        <pc:spChg chg="mod ord">
          <ac:chgData name="Cynthia Winkler" userId="27a9486f12ba6550" providerId="LiveId" clId="{E8B3C700-D5B2-4DDC-931D-D6771B023B05}" dt="2023-10-25T19:21:31.323" v="56" actId="403"/>
          <ac:spMkLst>
            <pc:docMk/>
            <pc:sldMk cId="2744589467" sldId="257"/>
            <ac:spMk id="3" creationId="{5512088A-9C6B-2370-886E-BF4620E5C241}"/>
          </ac:spMkLst>
        </pc:spChg>
        <pc:spChg chg="add del">
          <ac:chgData name="Cynthia Winkler" userId="27a9486f12ba6550" providerId="LiveId" clId="{E8B3C700-D5B2-4DDC-931D-D6771B023B05}" dt="2023-10-25T19:21:00.337" v="48" actId="26606"/>
          <ac:spMkLst>
            <pc:docMk/>
            <pc:sldMk cId="2744589467" sldId="257"/>
            <ac:spMk id="8" creationId="{6BFC9644-673A-459F-B3C5-9310A4E50E3B}"/>
          </ac:spMkLst>
        </pc:spChg>
        <pc:spChg chg="add del">
          <ac:chgData name="Cynthia Winkler" userId="27a9486f12ba6550" providerId="LiveId" clId="{E8B3C700-D5B2-4DDC-931D-D6771B023B05}" dt="2023-10-25T19:21:00.337" v="48" actId="26606"/>
          <ac:spMkLst>
            <pc:docMk/>
            <pc:sldMk cId="2744589467" sldId="257"/>
            <ac:spMk id="39" creationId="{7D1C411D-0818-4640-8657-2AF78250C802}"/>
          </ac:spMkLst>
        </pc:spChg>
        <pc:grpChg chg="add del">
          <ac:chgData name="Cynthia Winkler" userId="27a9486f12ba6550" providerId="LiveId" clId="{E8B3C700-D5B2-4DDC-931D-D6771B023B05}" dt="2023-10-25T19:21:00.337" v="48" actId="26606"/>
          <ac:grpSpMkLst>
            <pc:docMk/>
            <pc:sldMk cId="2744589467" sldId="257"/>
            <ac:grpSpMk id="10" creationId="{4ADB9295-9645-4BF2-ADFD-75800B7FAD06}"/>
          </ac:grpSpMkLst>
        </pc:grpChg>
        <pc:grpChg chg="add del">
          <ac:chgData name="Cynthia Winkler" userId="27a9486f12ba6550" providerId="LiveId" clId="{E8B3C700-D5B2-4DDC-931D-D6771B023B05}" dt="2023-10-25T19:21:20.429" v="49" actId="26606"/>
          <ac:grpSpMkLst>
            <pc:docMk/>
            <pc:sldMk cId="2744589467" sldId="257"/>
            <ac:grpSpMk id="44" creationId="{A0B38558-5389-4817-936F-FD62560CAC11}"/>
          </ac:grpSpMkLst>
        </pc:grpChg>
        <pc:grpChg chg="add del">
          <ac:chgData name="Cynthia Winkler" userId="27a9486f12ba6550" providerId="LiveId" clId="{E8B3C700-D5B2-4DDC-931D-D6771B023B05}" dt="2023-10-25T19:21:20.429" v="49" actId="26606"/>
          <ac:grpSpMkLst>
            <pc:docMk/>
            <pc:sldMk cId="2744589467" sldId="257"/>
            <ac:grpSpMk id="48" creationId="{15502586-682B-4EDF-9515-674BB4E1CD13}"/>
          </ac:grpSpMkLst>
        </pc:grpChg>
        <pc:grpChg chg="add">
          <ac:chgData name="Cynthia Winkler" userId="27a9486f12ba6550" providerId="LiveId" clId="{E8B3C700-D5B2-4DDC-931D-D6771B023B05}" dt="2023-10-25T19:21:20.429" v="49" actId="26606"/>
          <ac:grpSpMkLst>
            <pc:docMk/>
            <pc:sldMk cId="2744589467" sldId="257"/>
            <ac:grpSpMk id="78" creationId="{70A29ECD-D68F-4AC9-9FA0-BEF7663BC1F5}"/>
          </ac:grpSpMkLst>
        </pc:grpChg>
        <pc:grpChg chg="add">
          <ac:chgData name="Cynthia Winkler" userId="27a9486f12ba6550" providerId="LiveId" clId="{E8B3C700-D5B2-4DDC-931D-D6771B023B05}" dt="2023-10-25T19:21:20.429" v="49" actId="26606"/>
          <ac:grpSpMkLst>
            <pc:docMk/>
            <pc:sldMk cId="2744589467" sldId="257"/>
            <ac:grpSpMk id="82" creationId="{9B1032AD-1AE2-4F16-A732-9C0A6A744C85}"/>
          </ac:grpSpMkLst>
        </pc:grpChg>
        <pc:picChg chg="add mod">
          <ac:chgData name="Cynthia Winkler" userId="27a9486f12ba6550" providerId="LiveId" clId="{E8B3C700-D5B2-4DDC-931D-D6771B023B05}" dt="2023-10-25T19:21:20.429" v="49" actId="26606"/>
          <ac:picMkLst>
            <pc:docMk/>
            <pc:sldMk cId="2744589467" sldId="257"/>
            <ac:picMk id="4" creationId="{3E8F0C5D-A365-E9B7-6874-34B0893955E5}"/>
          </ac:picMkLst>
        </pc:picChg>
      </pc:sldChg>
      <pc:sldChg chg="addSp delSp modSp mod setBg">
        <pc:chgData name="Cynthia Winkler" userId="27a9486f12ba6550" providerId="LiveId" clId="{E8B3C700-D5B2-4DDC-931D-D6771B023B05}" dt="2023-10-25T19:16:21.693" v="33" actId="1076"/>
        <pc:sldMkLst>
          <pc:docMk/>
          <pc:sldMk cId="989712216" sldId="264"/>
        </pc:sldMkLst>
        <pc:spChg chg="mod">
          <ac:chgData name="Cynthia Winkler" userId="27a9486f12ba6550" providerId="LiveId" clId="{E8B3C700-D5B2-4DDC-931D-D6771B023B05}" dt="2023-10-25T19:16:21.693" v="33" actId="1076"/>
          <ac:spMkLst>
            <pc:docMk/>
            <pc:sldMk cId="989712216" sldId="264"/>
            <ac:spMk id="3" creationId="{5512088A-9C6B-2370-886E-BF4620E5C241}"/>
          </ac:spMkLst>
        </pc:spChg>
        <pc:spChg chg="add del">
          <ac:chgData name="Cynthia Winkler" userId="27a9486f12ba6550" providerId="LiveId" clId="{E8B3C700-D5B2-4DDC-931D-D6771B023B05}" dt="2023-10-25T19:15:21.433" v="13" actId="26606"/>
          <ac:spMkLst>
            <pc:docMk/>
            <pc:sldMk cId="989712216" sldId="264"/>
            <ac:spMk id="8" creationId="{6BFC9644-673A-459F-B3C5-9310A4E50E3B}"/>
          </ac:spMkLst>
        </pc:spChg>
        <pc:spChg chg="add del">
          <ac:chgData name="Cynthia Winkler" userId="27a9486f12ba6550" providerId="LiveId" clId="{E8B3C700-D5B2-4DDC-931D-D6771B023B05}" dt="2023-10-25T19:15:21.433" v="13" actId="26606"/>
          <ac:spMkLst>
            <pc:docMk/>
            <pc:sldMk cId="989712216" sldId="264"/>
            <ac:spMk id="95" creationId="{7D1C411D-0818-4640-8657-2AF78250C802}"/>
          </ac:spMkLst>
        </pc:spChg>
        <pc:grpChg chg="add del">
          <ac:chgData name="Cynthia Winkler" userId="27a9486f12ba6550" providerId="LiveId" clId="{E8B3C700-D5B2-4DDC-931D-D6771B023B05}" dt="2023-10-25T19:15:19.384" v="11" actId="26606"/>
          <ac:grpSpMkLst>
            <pc:docMk/>
            <pc:sldMk cId="989712216" sldId="264"/>
            <ac:grpSpMk id="9" creationId="{8E1DDAD8-1D10-4640-A034-BE90015E37B6}"/>
          </ac:grpSpMkLst>
        </pc:grpChg>
        <pc:grpChg chg="add del">
          <ac:chgData name="Cynthia Winkler" userId="27a9486f12ba6550" providerId="LiveId" clId="{E8B3C700-D5B2-4DDC-931D-D6771B023B05}" dt="2023-10-25T19:15:19.384" v="11" actId="26606"/>
          <ac:grpSpMkLst>
            <pc:docMk/>
            <pc:sldMk cId="989712216" sldId="264"/>
            <ac:grpSpMk id="13" creationId="{FD642FB6-2808-4BC5-AE0B-7302C24B78A5}"/>
          </ac:grpSpMkLst>
        </pc:grpChg>
        <pc:grpChg chg="add del">
          <ac:chgData name="Cynthia Winkler" userId="27a9486f12ba6550" providerId="LiveId" clId="{E8B3C700-D5B2-4DDC-931D-D6771B023B05}" dt="2023-10-25T19:15:21.433" v="13" actId="26606"/>
          <ac:grpSpMkLst>
            <pc:docMk/>
            <pc:sldMk cId="989712216" sldId="264"/>
            <ac:grpSpMk id="69" creationId="{4ADB9295-9645-4BF2-ADFD-75800B7FAD06}"/>
          </ac:grpSpMkLst>
        </pc:grpChg>
        <pc:grpChg chg="add del">
          <ac:chgData name="Cynthia Winkler" userId="27a9486f12ba6550" providerId="LiveId" clId="{E8B3C700-D5B2-4DDC-931D-D6771B023B05}" dt="2023-10-25T19:15:36.516" v="19" actId="26606"/>
          <ac:grpSpMkLst>
            <pc:docMk/>
            <pc:sldMk cId="989712216" sldId="264"/>
            <ac:grpSpMk id="97" creationId="{8E1DDAD8-1D10-4640-A034-BE90015E37B6}"/>
          </ac:grpSpMkLst>
        </pc:grpChg>
        <pc:grpChg chg="add del">
          <ac:chgData name="Cynthia Winkler" userId="27a9486f12ba6550" providerId="LiveId" clId="{E8B3C700-D5B2-4DDC-931D-D6771B023B05}" dt="2023-10-25T19:15:36.516" v="19" actId="26606"/>
          <ac:grpSpMkLst>
            <pc:docMk/>
            <pc:sldMk cId="989712216" sldId="264"/>
            <ac:grpSpMk id="100" creationId="{FD642FB6-2808-4BC5-AE0B-7302C24B78A5}"/>
          </ac:grpSpMkLst>
        </pc:grpChg>
        <pc:grpChg chg="add">
          <ac:chgData name="Cynthia Winkler" userId="27a9486f12ba6550" providerId="LiveId" clId="{E8B3C700-D5B2-4DDC-931D-D6771B023B05}" dt="2023-10-25T19:15:36.516" v="19" actId="26606"/>
          <ac:grpSpMkLst>
            <pc:docMk/>
            <pc:sldMk cId="989712216" sldId="264"/>
            <ac:grpSpMk id="102" creationId="{70A29ECD-D68F-4AC9-9FA0-BEF7663BC1F5}"/>
          </ac:grpSpMkLst>
        </pc:grpChg>
        <pc:grpChg chg="add">
          <ac:chgData name="Cynthia Winkler" userId="27a9486f12ba6550" providerId="LiveId" clId="{E8B3C700-D5B2-4DDC-931D-D6771B023B05}" dt="2023-10-25T19:15:36.516" v="19" actId="26606"/>
          <ac:grpSpMkLst>
            <pc:docMk/>
            <pc:sldMk cId="989712216" sldId="264"/>
            <ac:grpSpMk id="103" creationId="{9B1032AD-1AE2-4F16-A732-9C0A6A744C85}"/>
          </ac:grpSpMkLst>
        </pc:grpChg>
        <pc:grpChg chg="add del">
          <ac:chgData name="Cynthia Winkler" userId="27a9486f12ba6550" providerId="LiveId" clId="{E8B3C700-D5B2-4DDC-931D-D6771B023B05}" dt="2023-10-25T19:15:33.726" v="16" actId="26606"/>
          <ac:grpSpMkLst>
            <pc:docMk/>
            <pc:sldMk cId="989712216" sldId="264"/>
            <ac:grpSpMk id="105" creationId="{8E1DDAD8-1D10-4640-A034-BE90015E37B6}"/>
          </ac:grpSpMkLst>
        </pc:grpChg>
        <pc:grpChg chg="add del">
          <ac:chgData name="Cynthia Winkler" userId="27a9486f12ba6550" providerId="LiveId" clId="{E8B3C700-D5B2-4DDC-931D-D6771B023B05}" dt="2023-10-25T19:15:33.726" v="16" actId="26606"/>
          <ac:grpSpMkLst>
            <pc:docMk/>
            <pc:sldMk cId="989712216" sldId="264"/>
            <ac:grpSpMk id="109" creationId="{FD642FB6-2808-4BC5-AE0B-7302C24B78A5}"/>
          </ac:grpSpMkLst>
        </pc:grpChg>
        <pc:picChg chg="add del">
          <ac:chgData name="Cynthia Winkler" userId="27a9486f12ba6550" providerId="LiveId" clId="{E8B3C700-D5B2-4DDC-931D-D6771B023B05}" dt="2023-10-25T19:15:19.384" v="11" actId="26606"/>
          <ac:picMkLst>
            <pc:docMk/>
            <pc:sldMk cId="989712216" sldId="264"/>
            <ac:picMk id="5" creationId="{5D8294B1-DDC5-A04E-0169-03195DCD3D02}"/>
          </ac:picMkLst>
        </pc:picChg>
        <pc:picChg chg="add mod">
          <ac:chgData name="Cynthia Winkler" userId="27a9486f12ba6550" providerId="LiveId" clId="{E8B3C700-D5B2-4DDC-931D-D6771B023B05}" dt="2023-10-25T19:15:36.516" v="19" actId="26606"/>
          <ac:picMkLst>
            <pc:docMk/>
            <pc:sldMk cId="989712216" sldId="264"/>
            <ac:picMk id="99" creationId="{5D8294B1-DDC5-A04E-0169-03195DCD3D02}"/>
          </ac:picMkLst>
        </pc:picChg>
      </pc:sldChg>
      <pc:sldChg chg="addSp delSp modSp mod setBg">
        <pc:chgData name="Cynthia Winkler" userId="27a9486f12ba6550" providerId="LiveId" clId="{E8B3C700-D5B2-4DDC-931D-D6771B023B05}" dt="2023-10-25T19:16:57.705" v="45" actId="404"/>
        <pc:sldMkLst>
          <pc:docMk/>
          <pc:sldMk cId="773938386" sldId="273"/>
        </pc:sldMkLst>
        <pc:spChg chg="mod">
          <ac:chgData name="Cynthia Winkler" userId="27a9486f12ba6550" providerId="LiveId" clId="{E8B3C700-D5B2-4DDC-931D-D6771B023B05}" dt="2023-10-25T19:16:57.705" v="45" actId="404"/>
          <ac:spMkLst>
            <pc:docMk/>
            <pc:sldMk cId="773938386" sldId="273"/>
            <ac:spMk id="4" creationId="{7ADC36AB-DD36-9825-8158-9FEEC98F9322}"/>
          </ac:spMkLst>
        </pc:spChg>
        <pc:spChg chg="add del">
          <ac:chgData name="Cynthia Winkler" userId="27a9486f12ba6550" providerId="LiveId" clId="{E8B3C700-D5B2-4DDC-931D-D6771B023B05}" dt="2023-10-25T19:16:47.081" v="35" actId="26606"/>
          <ac:spMkLst>
            <pc:docMk/>
            <pc:sldMk cId="773938386" sldId="273"/>
            <ac:spMk id="9" creationId="{E978A47D-4F17-40FE-AB70-7AF78A9575EB}"/>
          </ac:spMkLst>
        </pc:spChg>
        <pc:spChg chg="add">
          <ac:chgData name="Cynthia Winkler" userId="27a9486f12ba6550" providerId="LiveId" clId="{E8B3C700-D5B2-4DDC-931D-D6771B023B05}" dt="2023-10-25T19:16:47.081" v="35" actId="26606"/>
          <ac:spMkLst>
            <pc:docMk/>
            <pc:sldMk cId="773938386" sldId="273"/>
            <ac:spMk id="57" creationId="{E978A47D-4F17-40FE-AB70-7AF78A9575EB}"/>
          </ac:spMkLst>
        </pc:spChg>
        <pc:grpChg chg="add del">
          <ac:chgData name="Cynthia Winkler" userId="27a9486f12ba6550" providerId="LiveId" clId="{E8B3C700-D5B2-4DDC-931D-D6771B023B05}" dt="2023-10-25T19:16:47.081" v="35" actId="26606"/>
          <ac:grpSpMkLst>
            <pc:docMk/>
            <pc:sldMk cId="773938386" sldId="273"/>
            <ac:grpSpMk id="11" creationId="{85BE3A7E-6A3F-401E-A025-BBB8FDB8DD30}"/>
          </ac:grpSpMkLst>
        </pc:grpChg>
        <pc:grpChg chg="add del">
          <ac:chgData name="Cynthia Winkler" userId="27a9486f12ba6550" providerId="LiveId" clId="{E8B3C700-D5B2-4DDC-931D-D6771B023B05}" dt="2023-10-25T19:16:47.081" v="35" actId="26606"/>
          <ac:grpSpMkLst>
            <pc:docMk/>
            <pc:sldMk cId="773938386" sldId="273"/>
            <ac:grpSpMk id="42" creationId="{F4E035BE-9FF4-43D3-BC25-CF582D7FF85E}"/>
          </ac:grpSpMkLst>
        </pc:grpChg>
        <pc:grpChg chg="add">
          <ac:chgData name="Cynthia Winkler" userId="27a9486f12ba6550" providerId="LiveId" clId="{E8B3C700-D5B2-4DDC-931D-D6771B023B05}" dt="2023-10-25T19:16:47.081" v="35" actId="26606"/>
          <ac:grpSpMkLst>
            <pc:docMk/>
            <pc:sldMk cId="773938386" sldId="273"/>
            <ac:grpSpMk id="59" creationId="{85BE3A7E-6A3F-401E-A025-BBB8FDB8DD30}"/>
          </ac:grpSpMkLst>
        </pc:grpChg>
        <pc:grpChg chg="add">
          <ac:chgData name="Cynthia Winkler" userId="27a9486f12ba6550" providerId="LiveId" clId="{E8B3C700-D5B2-4DDC-931D-D6771B023B05}" dt="2023-10-25T19:16:47.081" v="35" actId="26606"/>
          <ac:grpSpMkLst>
            <pc:docMk/>
            <pc:sldMk cId="773938386" sldId="273"/>
            <ac:grpSpMk id="90" creationId="{F4E035BE-9FF4-43D3-BC25-CF582D7FF85E}"/>
          </ac:grpSpMkLst>
        </pc:grpChg>
        <pc:cxnChg chg="add del">
          <ac:chgData name="Cynthia Winkler" userId="27a9486f12ba6550" providerId="LiveId" clId="{E8B3C700-D5B2-4DDC-931D-D6771B023B05}" dt="2023-10-25T19:16:47.081" v="35" actId="26606"/>
          <ac:cxnSpMkLst>
            <pc:docMk/>
            <pc:sldMk cId="773938386" sldId="273"/>
            <ac:cxnSpMk id="40" creationId="{085ECEC0-FF5D-4348-92C7-1EA7C61E770C}"/>
          </ac:cxnSpMkLst>
        </pc:cxnChg>
        <pc:cxnChg chg="add">
          <ac:chgData name="Cynthia Winkler" userId="27a9486f12ba6550" providerId="LiveId" clId="{E8B3C700-D5B2-4DDC-931D-D6771B023B05}" dt="2023-10-25T19:16:47.081" v="35" actId="26606"/>
          <ac:cxnSpMkLst>
            <pc:docMk/>
            <pc:sldMk cId="773938386" sldId="273"/>
            <ac:cxnSpMk id="88" creationId="{085ECEC0-FF5D-4348-92C7-1EA7C61E77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9" name="Rectangle 148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Transparent padlock">
            <a:extLst>
              <a:ext uri="{FF2B5EF4-FFF2-40B4-BE49-F238E27FC236}">
                <a16:creationId xmlns:a16="http://schemas.microsoft.com/office/drawing/2014/main" id="{003BE37E-C2E5-9E07-AA1D-600310E07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409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3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55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6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7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9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0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1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2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3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5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6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7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8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1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2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3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4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Security By Design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4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4" descr="Elektronische Platine">
            <a:extLst>
              <a:ext uri="{FF2B5EF4-FFF2-40B4-BE49-F238E27FC236}">
                <a16:creationId xmlns:a16="http://schemas.microsoft.com/office/drawing/2014/main" id="{5D8294B1-DDC5-A04E-0169-03195DCD3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5705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03" name="Group 108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10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2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3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4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3" y="3034610"/>
            <a:ext cx="9905999" cy="788778"/>
          </a:xfrm>
        </p:spPr>
        <p:txBody>
          <a:bodyPr anchor="ctr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Frontend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React.js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Backend</a:t>
            </a: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Entwicklungs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umgebung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Datenbank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RestAPI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Djngo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1801018" y="5532440"/>
            <a:ext cx="42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(exemplarisch)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Danke für Ihre</a:t>
            </a:r>
            <a:br>
              <a:rPr lang="de-DE" sz="4800" cap="all" dirty="0">
                <a:latin typeface="+mj-lt"/>
                <a:ea typeface="+mj-ea"/>
                <a:cs typeface="+mj-cs"/>
              </a:rPr>
            </a:br>
            <a:r>
              <a:rPr lang="de-DE" sz="4800" cap="all" dirty="0">
                <a:latin typeface="+mj-lt"/>
                <a:ea typeface="+mj-ea"/>
                <a:cs typeface="+mj-cs"/>
              </a:rPr>
              <a:t>Aufmerksamkeit!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7393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afik 3" descr="Puzzleteile">
            <a:extLst>
              <a:ext uri="{FF2B5EF4-FFF2-40B4-BE49-F238E27FC236}">
                <a16:creationId xmlns:a16="http://schemas.microsoft.com/office/drawing/2014/main" id="{3E8F0C5D-A365-E9B7-6874-34B0893955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4732" b="10656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83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AC02F0-0925-5AD2-B188-A3E4F2E0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1960"/>
              </p:ext>
            </p:extLst>
          </p:nvPr>
        </p:nvGraphicFramePr>
        <p:xfrm>
          <a:off x="1141413" y="2249488"/>
          <a:ext cx="9905997" cy="327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163203378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704208090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637344444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532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Persönliche Kundendaten</a:t>
                      </a:r>
                      <a:endParaRPr lang="de-DE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Vertraulichkeit, Verfügbarkeit, Integrität,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Authentizität, Identität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Datenschutz-Folgeabschätzung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8995"/>
              </p:ext>
            </p:extLst>
          </p:nvPr>
        </p:nvGraphicFramePr>
        <p:xfrm>
          <a:off x="1141414" y="1739171"/>
          <a:ext cx="9905997" cy="47465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Identität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Verbindlichkeit,</a:t>
                      </a:r>
                      <a:endParaRPr lang="de-D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von autorisiertem Personal bearbeitet und vom Kunden eingesehen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67780"/>
              </p:ext>
            </p:extLst>
          </p:nvPr>
        </p:nvGraphicFramePr>
        <p:xfrm>
          <a:off x="1141414" y="1476412"/>
          <a:ext cx="9905997" cy="534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Datenschutz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Schutz der Messdaten vor unbefugtem Zugriff, Diebstahl; Zugriffskontrollen (Daten können nur von autorisiertem Personal &amp; Kunden eingesehen werden)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Datensparsamkeit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Erfassung, Speicherung nur von notwendigen Messdaten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Rechte der Betroffenen </a:t>
                      </a:r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(DSGVO): </a:t>
                      </a: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Recht auf Auskunft, Recht auf Berichtigung und Löschung, Recht auf Verarbeitungseinschränkung der Daten, Recht auf Widerspruch der Datenverarbeitung und Recht auf Datenübertragbarkeit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Widerstandsfähigkeit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Verbindlichkeit, Widerstandsfähigkeit,</a:t>
                      </a:r>
                      <a:endParaRPr lang="de-DE" dirty="0">
                        <a:effectLst/>
                      </a:endParaRPr>
                    </a:p>
                    <a:p>
                      <a:pPr fontAlgn="t"/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Zugriffskontrolle/Rollenverteilung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Validierung/Bereinigung User Eingaben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 vor DDOS-Angriffen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Vertraulichkeit,Anonymität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darf nur mit verfremdeten Daten arbeiten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7A161-9F26-8665-1BCA-FC75F19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64E119-EECF-56F2-31E5-9E9E066CE83B}"/>
              </a:ext>
            </a:extLst>
          </p:cNvPr>
          <p:cNvSpPr/>
          <p:nvPr/>
        </p:nvSpPr>
        <p:spPr>
          <a:xfrm>
            <a:off x="820845" y="1975945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DSGVO/ BDSG: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Datenschutz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142CF-E741-5910-54E6-E8A896316D5B}"/>
              </a:ext>
            </a:extLst>
          </p:cNvPr>
          <p:cNvSpPr/>
          <p:nvPr/>
        </p:nvSpPr>
        <p:spPr>
          <a:xfrm>
            <a:off x="1109881" y="2884816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PCIDSS: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Umgang Bankdaten</a:t>
            </a:r>
            <a:endParaRPr lang="de-DE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9290F9-DA7A-7DB9-511A-1D96D2F15113}"/>
              </a:ext>
            </a:extLst>
          </p:cNvPr>
          <p:cNvSpPr/>
          <p:nvPr/>
        </p:nvSpPr>
        <p:spPr>
          <a:xfrm>
            <a:off x="965363" y="3793687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NIS2: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Cybersicherheit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05FC94-F380-7F2C-8E96-E0F0C1E49623}"/>
              </a:ext>
            </a:extLst>
          </p:cNvPr>
          <p:cNvSpPr/>
          <p:nvPr/>
        </p:nvSpPr>
        <p:spPr>
          <a:xfrm>
            <a:off x="676327" y="470255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27001: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Entwicklung, Umsetzung, Instandhaltung eines ISMS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EECEB5-2E58-49D5-EE9C-B24DAC2701A1}"/>
              </a:ext>
            </a:extLst>
          </p:cNvPr>
          <p:cNvSpPr/>
          <p:nvPr/>
        </p:nvSpPr>
        <p:spPr>
          <a:xfrm>
            <a:off x="1729989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27034-1: Informationstechnik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IT Sicherheitsverfahren - Sicherheit von Anwendungen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C4CB84-FC7A-EBB6-FF59-CED55B290B0E}"/>
              </a:ext>
            </a:extLst>
          </p:cNvPr>
          <p:cNvSpPr/>
          <p:nvPr/>
        </p:nvSpPr>
        <p:spPr>
          <a:xfrm>
            <a:off x="3493481" y="3773486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Resilience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Anforderungen an </a:t>
            </a:r>
            <a:r>
              <a:rPr lang="de-DE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Produkte mit digitalen Elementen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EB3AEC-447D-9169-FF12-2A9A086C0F0E}"/>
              </a:ext>
            </a:extLst>
          </p:cNvPr>
          <p:cNvSpPr/>
          <p:nvPr/>
        </p:nvSpPr>
        <p:spPr>
          <a:xfrm>
            <a:off x="3837313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NIST: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</a:t>
            </a:r>
            <a:r>
              <a:rPr lang="de-DE" sz="12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Framework: bietet Praktiken zur Verbesserung Cybersicherheit an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de-DE" sz="12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SP 800-82: Leitlinien zur Sicherung von Industriesteuerungssystemen (ICS)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7538121-B196-D276-9C7C-AC743D6B5A00}"/>
              </a:ext>
            </a:extLst>
          </p:cNvPr>
          <p:cNvSpPr/>
          <p:nvPr/>
        </p:nvSpPr>
        <p:spPr>
          <a:xfrm>
            <a:off x="4364144" y="4702557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15408: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steht für die Durchführung von Evaluierungen und Zertifizierungen von IT-Produkten zur Verfügung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CC2F9B-4B1B-7B86-9A80-AD7240D677D8}"/>
              </a:ext>
            </a:extLst>
          </p:cNvPr>
          <p:cNvSpPr/>
          <p:nvPr/>
        </p:nvSpPr>
        <p:spPr>
          <a:xfrm>
            <a:off x="5944637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BSI - TR-03109-1: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Regulierungen für Smartmeter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855C6A-EC23-996F-AD11-A285F826867E}"/>
              </a:ext>
            </a:extLst>
          </p:cNvPr>
          <p:cNvSpPr/>
          <p:nvPr/>
        </p:nvSpPr>
        <p:spPr>
          <a:xfrm>
            <a:off x="7481775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IT-Sicherheitsgesetz 2.0: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Sicherheitsmindestanforderungen, Meldepflicht von Sicherheitsvorfällen, Notwendigkeit zur Einrichtung von Security Information und Event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Management Systemen (SIEM-Systemen) zur Angriffserkennung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 Angriffsbewältigung</a:t>
            </a:r>
            <a:endParaRPr lang="de-DE" sz="105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D37606-E0D2-0019-2E01-086B8589C3B2}"/>
              </a:ext>
            </a:extLst>
          </p:cNvPr>
          <p:cNvSpPr/>
          <p:nvPr/>
        </p:nvSpPr>
        <p:spPr>
          <a:xfrm>
            <a:off x="8051961" y="3813270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Energiemarkt auf Grundlage des Energiewirtschaftsgesetzes (EnWG): </a:t>
            </a: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Regelung des Energiemarktes, nur wichtig Umgang mit erhobenen Daten(Infos); Überschneidung DSGVO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752</Words>
  <Application>Microsoft Office PowerPoint</Application>
  <PresentationFormat>Breitbild</PresentationFormat>
  <Paragraphs>154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Schutzziele</vt:lpstr>
      <vt:lpstr>1. Geschäftsumfeld - Schutzziele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Cynthia Winkler</cp:lastModifiedBy>
  <cp:revision>6</cp:revision>
  <dcterms:created xsi:type="dcterms:W3CDTF">2023-10-24T11:36:42Z</dcterms:created>
  <dcterms:modified xsi:type="dcterms:W3CDTF">2023-10-25T19:21:38Z</dcterms:modified>
</cp:coreProperties>
</file>