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React.js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Backend</a:t>
            </a: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Entwicklungs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umgebung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Datenbank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RestAPI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Djngo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1801018" y="5532440"/>
            <a:ext cx="42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(exemplarisch)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19703"/>
            <a:ext cx="12192000" cy="16185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Danke für Ihre</a:t>
            </a:r>
            <a:br>
              <a:rPr lang="de-DE" sz="4800" cap="all" dirty="0">
                <a:latin typeface="+mj-lt"/>
                <a:ea typeface="+mj-ea"/>
                <a:cs typeface="+mj-cs"/>
              </a:rPr>
            </a:br>
            <a:r>
              <a:rPr lang="de-DE" sz="4800" cap="all" dirty="0">
                <a:latin typeface="+mj-lt"/>
                <a:ea typeface="+mj-ea"/>
                <a:cs typeface="+mj-cs"/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77393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AC02F0-0925-5AD2-B188-A3E4F2E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1960"/>
              </p:ext>
            </p:extLst>
          </p:nvPr>
        </p:nvGraphicFramePr>
        <p:xfrm>
          <a:off x="1141413" y="2249488"/>
          <a:ext cx="9905997" cy="327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163203378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70420809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637344444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532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Persönliche Kundendaten</a:t>
                      </a:r>
                      <a:endParaRPr lang="de-DE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Vertraulichkeit, Verfügbarkeit, Integrität,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Authentizität, Identität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Datenschutz-Folgeabschätzung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8995"/>
              </p:ext>
            </p:extLst>
          </p:nvPr>
        </p:nvGraphicFramePr>
        <p:xfrm>
          <a:off x="1141414" y="1739171"/>
          <a:ext cx="9905997" cy="47465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Identität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Verbindlichkeit,</a:t>
                      </a:r>
                      <a:endParaRPr lang="de-D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von autorisiertem Personal bearbeitet und vom Kunden eingesehen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7780"/>
              </p:ext>
            </p:extLst>
          </p:nvPr>
        </p:nvGraphicFramePr>
        <p:xfrm>
          <a:off x="1141414" y="1476412"/>
          <a:ext cx="9905997" cy="534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Datenschutz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Schutz der Messdaten vor unbefugtem Zugriff, Diebstahl; Zugriffskontrollen (Daten können nur von autorisiertem Personal &amp; Kunden eingesehen werden)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Datensparsamkeit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Erfassung, Speicherung nur von notwendigen Messdaten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Rechte der Betroffenen </a:t>
                      </a:r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(DSGVO): </a:t>
                      </a: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Recht auf Auskunft, Recht auf Berichtigung und Löschung, Recht auf Verarbeitungseinschränkung der Daten, Recht auf Widerspruch der Datenverarbeitung und Recht auf Datenübertragbarkeit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Widerstandsfähigkeit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Verbindlichkeit, Widerstandsfähigkeit,</a:t>
                      </a:r>
                      <a:endParaRPr lang="de-DE" dirty="0">
                        <a:effectLst/>
                      </a:endParaRPr>
                    </a:p>
                    <a:p>
                      <a:pPr fontAlgn="t"/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Zugriffskontrolle/Rollenverteilung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Validierung/Bereinigung User Eingaben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 vor DDOS-Angriffen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Vertraulichkeit,Anonymität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darf nur mit verfremdeten Daten arbeiten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7A161-9F26-8665-1BCA-FC75F19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64E119-EECF-56F2-31E5-9E9E066CE83B}"/>
              </a:ext>
            </a:extLst>
          </p:cNvPr>
          <p:cNvSpPr/>
          <p:nvPr/>
        </p:nvSpPr>
        <p:spPr>
          <a:xfrm>
            <a:off x="820845" y="1975945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DSGVO/ BDSG: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Datenschutz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142CF-E741-5910-54E6-E8A896316D5B}"/>
              </a:ext>
            </a:extLst>
          </p:cNvPr>
          <p:cNvSpPr/>
          <p:nvPr/>
        </p:nvSpPr>
        <p:spPr>
          <a:xfrm>
            <a:off x="1109881" y="2884816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PCIDSS: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Umgang Bankdaten</a:t>
            </a:r>
            <a:endParaRPr lang="de-DE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9290F9-DA7A-7DB9-511A-1D96D2F15113}"/>
              </a:ext>
            </a:extLst>
          </p:cNvPr>
          <p:cNvSpPr/>
          <p:nvPr/>
        </p:nvSpPr>
        <p:spPr>
          <a:xfrm>
            <a:off x="965363" y="3793687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NIS2: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Cybersicherheit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05FC94-F380-7F2C-8E96-E0F0C1E49623}"/>
              </a:ext>
            </a:extLst>
          </p:cNvPr>
          <p:cNvSpPr/>
          <p:nvPr/>
        </p:nvSpPr>
        <p:spPr>
          <a:xfrm>
            <a:off x="676327" y="470255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27001: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Entwicklung, Umsetzung, Instandhaltung eines ISMS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EECEB5-2E58-49D5-EE9C-B24DAC2701A1}"/>
              </a:ext>
            </a:extLst>
          </p:cNvPr>
          <p:cNvSpPr/>
          <p:nvPr/>
        </p:nvSpPr>
        <p:spPr>
          <a:xfrm>
            <a:off x="1729989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27034-1: Informationstechnik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Sicherheitsverfahren - Sicherheit von Anwendungen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C4CB84-FC7A-EBB6-FF59-CED55B290B0E}"/>
              </a:ext>
            </a:extLst>
          </p:cNvPr>
          <p:cNvSpPr/>
          <p:nvPr/>
        </p:nvSpPr>
        <p:spPr>
          <a:xfrm>
            <a:off x="3493481" y="3773486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 an </a:t>
            </a:r>
            <a:r>
              <a:rPr lang="de-DE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Produkte mit digitalen Elementen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EB3AEC-447D-9169-FF12-2A9A086C0F0E}"/>
              </a:ext>
            </a:extLst>
          </p:cNvPr>
          <p:cNvSpPr/>
          <p:nvPr/>
        </p:nvSpPr>
        <p:spPr>
          <a:xfrm>
            <a:off x="3837313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NIST: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</a:t>
            </a:r>
            <a:r>
              <a:rPr lang="de-DE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 bietet Praktiken zur Verbesserung Cybersicherheit an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de-DE" sz="12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SP 800-82: Leitlinien zur Sicherung von Industriesteuerungssystemen (ICS)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7538121-B196-D276-9C7C-AC743D6B5A00}"/>
              </a:ext>
            </a:extLst>
          </p:cNvPr>
          <p:cNvSpPr/>
          <p:nvPr/>
        </p:nvSpPr>
        <p:spPr>
          <a:xfrm>
            <a:off x="4364144" y="4702557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15408: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steht für die Durchführung von Evaluierungen und Zertifizierungen von IT-Produkten zur Verfügung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CC2F9B-4B1B-7B86-9A80-AD7240D677D8}"/>
              </a:ext>
            </a:extLst>
          </p:cNvPr>
          <p:cNvSpPr/>
          <p:nvPr/>
        </p:nvSpPr>
        <p:spPr>
          <a:xfrm>
            <a:off x="5944637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BSI - TR-03109-1: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Regulierungen für Smartmeter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855C6A-EC23-996F-AD11-A285F826867E}"/>
              </a:ext>
            </a:extLst>
          </p:cNvPr>
          <p:cNvSpPr/>
          <p:nvPr/>
        </p:nvSpPr>
        <p:spPr>
          <a:xfrm>
            <a:off x="7481775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IT-Sicherheitsgesetz 2.0: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Sicherheitsmindestanforderungen, Meldepflicht von Sicherheitsvorfällen, Notwendigkeit zur Einrichtung von Security Information und Event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Management Systemen (SIEM-Systemen) zur Angriffserkennung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 Angriffsbewältigung</a:t>
            </a:r>
            <a:endParaRPr lang="de-DE" sz="105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D37606-E0D2-0019-2E01-086B8589C3B2}"/>
              </a:ext>
            </a:extLst>
          </p:cNvPr>
          <p:cNvSpPr/>
          <p:nvPr/>
        </p:nvSpPr>
        <p:spPr>
          <a:xfrm>
            <a:off x="8051961" y="3813270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Energiemarkt auf Grundlage des Energiewirtschaftsgesetzes (EnWG): </a:t>
            </a: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Regelung des Energiemarktes, nur wichtig Umgang mit erhobenen Daten(Infos); Überschneidung DSGVO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752</Words>
  <Application>Microsoft Macintosh PowerPoint</Application>
  <PresentationFormat>Breitbild</PresentationFormat>
  <Paragraphs>154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Schutzziele</vt:lpstr>
      <vt:lpstr>1. Geschäftsumfeld - Schutzziele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Kai Pistol</cp:lastModifiedBy>
  <cp:revision>6</cp:revision>
  <dcterms:created xsi:type="dcterms:W3CDTF">2023-10-24T11:36:42Z</dcterms:created>
  <dcterms:modified xsi:type="dcterms:W3CDTF">2023-10-25T18:50:00Z</dcterms:modified>
</cp:coreProperties>
</file>