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Winkler" userId="27a9486f12ba6550" providerId="LiveId" clId="{633517F0-5287-4297-89D0-192BD711ED64}"/>
    <pc:docChg chg="undo custSel modSld">
      <pc:chgData name="Cynthia Winkler" userId="27a9486f12ba6550" providerId="LiveId" clId="{633517F0-5287-4297-89D0-192BD711ED64}" dt="2023-10-25T17:27:59.350" v="1" actId="20577"/>
      <pc:docMkLst>
        <pc:docMk/>
      </pc:docMkLst>
      <pc:sldChg chg="modSp mod">
        <pc:chgData name="Cynthia Winkler" userId="27a9486f12ba6550" providerId="LiveId" clId="{633517F0-5287-4297-89D0-192BD711ED64}" dt="2023-10-25T17:27:59.350" v="1" actId="20577"/>
        <pc:sldMkLst>
          <pc:docMk/>
          <pc:sldMk cId="693519000" sldId="266"/>
        </pc:sldMkLst>
        <pc:spChg chg="mod">
          <ac:chgData name="Cynthia Winkler" userId="27a9486f12ba6550" providerId="LiveId" clId="{633517F0-5287-4297-89D0-192BD711ED64}" dt="2023-10-25T17:27:59.350" v="1" actId="20577"/>
          <ac:spMkLst>
            <pc:docMk/>
            <pc:sldMk cId="693519000" sldId="266"/>
            <ac:spMk id="10" creationId="{53E98A35-3415-6762-F2CD-504EDA865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1408385"/>
                      <a:gd name="connsiteY0" fmla="*/ 0 h 1106214"/>
                      <a:gd name="connsiteX1" fmla="*/ 1408385 w 1408385"/>
                      <a:gd name="connsiteY1" fmla="*/ 0 h 1106214"/>
                      <a:gd name="connsiteX2" fmla="*/ 1408385 w 1408385"/>
                      <a:gd name="connsiteY2" fmla="*/ 1106214 h 1106214"/>
                      <a:gd name="connsiteX3" fmla="*/ 0 w 1408385"/>
                      <a:gd name="connsiteY3" fmla="*/ 1106214 h 1106214"/>
                      <a:gd name="connsiteX4" fmla="*/ 0 w 1408385"/>
                      <a:gd name="connsiteY4" fmla="*/ 0 h 1106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4" extrusionOk="0">
                        <a:moveTo>
                          <a:pt x="0" y="0"/>
                        </a:moveTo>
                        <a:cubicBezTo>
                          <a:pt x="533084" y="-58580"/>
                          <a:pt x="957162" y="-93300"/>
                          <a:pt x="1408385" y="0"/>
                        </a:cubicBezTo>
                        <a:cubicBezTo>
                          <a:pt x="1426541" y="354273"/>
                          <a:pt x="1470375" y="981859"/>
                          <a:pt x="1408385" y="1106214"/>
                        </a:cubicBezTo>
                        <a:cubicBezTo>
                          <a:pt x="772537" y="1017410"/>
                          <a:pt x="456830" y="1007613"/>
                          <a:pt x="0" y="1106214"/>
                        </a:cubicBezTo>
                        <a:cubicBezTo>
                          <a:pt x="-93166" y="903065"/>
                          <a:pt x="54928" y="1220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React.js</a:t>
            </a:r>
            <a:endParaRPr lang="de-DE" dirty="0"/>
          </a:p>
          <a:p>
            <a:pPr algn="ctr"/>
            <a:r>
              <a:rPr lang="de-DE" dirty="0"/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444012" y="102625"/>
                          <a:pt x="766505" y="69395"/>
                          <a:pt x="1408385" y="0"/>
                        </a:cubicBezTo>
                        <a:cubicBezTo>
                          <a:pt x="1411695" y="119801"/>
                          <a:pt x="1375949" y="913965"/>
                          <a:pt x="1408385" y="1106213"/>
                        </a:cubicBezTo>
                        <a:cubicBezTo>
                          <a:pt x="1159533" y="1206721"/>
                          <a:pt x="521002" y="1113625"/>
                          <a:pt x="0" y="1106213"/>
                        </a:cubicBezTo>
                        <a:cubicBezTo>
                          <a:pt x="36982" y="737824"/>
                          <a:pt x="-5" y="4462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  <a:p>
            <a:pPr algn="ctr"/>
            <a:br>
              <a:rPr lang="de-DE" dirty="0"/>
            </a:br>
            <a:endParaRPr lang="de-DE" dirty="0"/>
          </a:p>
          <a:p>
            <a:pPr algn="ctr"/>
            <a:r>
              <a:rPr lang="de-DE" dirty="0"/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408385"/>
                      <a:gd name="connsiteY0" fmla="*/ 0 h 1106212"/>
                      <a:gd name="connsiteX1" fmla="*/ 1408385 w 1408385"/>
                      <a:gd name="connsiteY1" fmla="*/ 0 h 1106212"/>
                      <a:gd name="connsiteX2" fmla="*/ 1408385 w 1408385"/>
                      <a:gd name="connsiteY2" fmla="*/ 1106212 h 1106212"/>
                      <a:gd name="connsiteX3" fmla="*/ 0 w 1408385"/>
                      <a:gd name="connsiteY3" fmla="*/ 1106212 h 1106212"/>
                      <a:gd name="connsiteX4" fmla="*/ 0 w 1408385"/>
                      <a:gd name="connsiteY4" fmla="*/ 0 h 110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2" extrusionOk="0">
                        <a:moveTo>
                          <a:pt x="0" y="0"/>
                        </a:moveTo>
                        <a:cubicBezTo>
                          <a:pt x="415507" y="31299"/>
                          <a:pt x="979154" y="-79299"/>
                          <a:pt x="1408385" y="0"/>
                        </a:cubicBezTo>
                        <a:cubicBezTo>
                          <a:pt x="1435720" y="421602"/>
                          <a:pt x="1459012" y="637143"/>
                          <a:pt x="1408385" y="1106212"/>
                        </a:cubicBezTo>
                        <a:cubicBezTo>
                          <a:pt x="1156263" y="1180007"/>
                          <a:pt x="310317" y="1083442"/>
                          <a:pt x="0" y="1106212"/>
                        </a:cubicBezTo>
                        <a:cubicBezTo>
                          <a:pt x="50779" y="590203"/>
                          <a:pt x="92500" y="2326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Entwicklungs</a:t>
            </a: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umgebung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284530" y="18225"/>
                          <a:pt x="1068136" y="-120993"/>
                          <a:pt x="1408385" y="0"/>
                        </a:cubicBezTo>
                        <a:cubicBezTo>
                          <a:pt x="1420333" y="114018"/>
                          <a:pt x="1419684" y="829492"/>
                          <a:pt x="1408385" y="1106213"/>
                        </a:cubicBezTo>
                        <a:cubicBezTo>
                          <a:pt x="996270" y="1025650"/>
                          <a:pt x="345175" y="1012487"/>
                          <a:pt x="0" y="1106213"/>
                        </a:cubicBezTo>
                        <a:cubicBezTo>
                          <a:pt x="-25657" y="870576"/>
                          <a:pt x="-63997" y="4069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  <a:p>
            <a:pPr algn="ctr"/>
            <a:br>
              <a:rPr lang="de-DE" dirty="0"/>
            </a:br>
            <a:r>
              <a:rPr lang="de-DE" dirty="0"/>
              <a:t>Pgadmin4</a:t>
            </a:r>
          </a:p>
          <a:p>
            <a:pPr algn="ctr"/>
            <a:r>
              <a:rPr lang="de-DE" dirty="0"/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148155" y="91373"/>
                          <a:pt x="1243126" y="82897"/>
                          <a:pt x="1408385" y="0"/>
                        </a:cubicBezTo>
                        <a:cubicBezTo>
                          <a:pt x="1379958" y="165284"/>
                          <a:pt x="1355846" y="607562"/>
                          <a:pt x="1408385" y="1106213"/>
                        </a:cubicBezTo>
                        <a:cubicBezTo>
                          <a:pt x="1259932" y="1115425"/>
                          <a:pt x="382848" y="1090822"/>
                          <a:pt x="0" y="1106213"/>
                        </a:cubicBezTo>
                        <a:cubicBezTo>
                          <a:pt x="7629" y="970209"/>
                          <a:pt x="-24165" y="371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RestAPI</a:t>
            </a:r>
            <a:endParaRPr lang="de-DE" dirty="0"/>
          </a:p>
          <a:p>
            <a:pPr algn="ctr"/>
            <a:br>
              <a:rPr lang="de-DE" dirty="0"/>
            </a:br>
            <a:r>
              <a:rPr lang="de-DE" dirty="0" err="1"/>
              <a:t>Djngo</a:t>
            </a:r>
            <a:r>
              <a:rPr lang="de-DE" dirty="0"/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Injections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6984206" y="2139792"/>
            <a:ext cx="395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Exemplarisch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90052"/>
              </p:ext>
            </p:extLst>
          </p:nvPr>
        </p:nvGraphicFramePr>
        <p:xfrm>
          <a:off x="1327807" y="1896825"/>
          <a:ext cx="9905997" cy="4492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Persönliche Kundendaten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210057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eingesehen und autorisiertem Personal bearbeitet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eingesehen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 darf nur mit verfremdeten Daten arbeiten. Nur autorisierte Nutzer dürfen das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Teststystem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nutzen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2D69AE-0AEE-3331-8919-05625A2DCDD2}"/>
              </a:ext>
            </a:extLst>
          </p:cNvPr>
          <p:cNvSpPr txBox="1"/>
          <p:nvPr/>
        </p:nvSpPr>
        <p:spPr>
          <a:xfrm>
            <a:off x="1141413" y="1896825"/>
            <a:ext cx="77408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KRITIS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DSGVO/ BDSG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PCIDSS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Energiemarkt auf Grundlage des Energiewirtschaftsgesetzes (EnWG)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NIS2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 27001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ISO/IEC 27034-1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EU </a:t>
            </a:r>
            <a:r>
              <a:rPr lang="de-DE" sz="1800" b="0" i="0" u="none" strike="noStrike" dirty="0" err="1">
                <a:effectLst/>
                <a:latin typeface="Arial" panose="020B0604020202020204" pitchFamily="34" charset="0"/>
              </a:rPr>
              <a:t>Cyber</a:t>
            </a: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effectLst/>
                <a:latin typeface="Arial" panose="020B0604020202020204" pitchFamily="34" charset="0"/>
              </a:rPr>
              <a:t>Resilience</a:t>
            </a: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 Act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NIST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 15408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BSI - TR-03109-1</a:t>
            </a:r>
            <a:endParaRPr lang="de-DE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13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2D69AE-0AEE-3331-8919-05625A2DCDD2}"/>
              </a:ext>
            </a:extLst>
          </p:cNvPr>
          <p:cNvSpPr txBox="1"/>
          <p:nvPr/>
        </p:nvSpPr>
        <p:spPr>
          <a:xfrm>
            <a:off x="1141413" y="2958370"/>
            <a:ext cx="99059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6600" dirty="0">
                <a:latin typeface="Arial" panose="020B0604020202020204" pitchFamily="34" charset="0"/>
              </a:rPr>
              <a:t>CYNTHIA AUFLISTEN REGULARIEN IM DETAIL</a:t>
            </a:r>
            <a:endParaRPr lang="de-DE" sz="6600" b="0" dirty="0">
              <a:effectLst/>
            </a:endParaRPr>
          </a:p>
          <a:p>
            <a:br>
              <a:rPr lang="de-DE" sz="6600" dirty="0"/>
            </a:b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18613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379</Words>
  <Application>Microsoft Office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Regularien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Cynthia Winkler</cp:lastModifiedBy>
  <cp:revision>1</cp:revision>
  <dcterms:created xsi:type="dcterms:W3CDTF">2023-10-24T11:36:42Z</dcterms:created>
  <dcterms:modified xsi:type="dcterms:W3CDTF">2023-10-25T17:28:10Z</dcterms:modified>
</cp:coreProperties>
</file>