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67" r:id="rId1"/>
  </p:sldMasterIdLst>
  <p:notesMasterIdLst>
    <p:notesMasterId r:id="rId9"/>
  </p:notesMasterIdLst>
  <p:sldIdLst>
    <p:sldId id="256" r:id="rId2"/>
    <p:sldId id="280" r:id="rId3"/>
    <p:sldId id="279" r:id="rId4"/>
    <p:sldId id="277" r:id="rId5"/>
    <p:sldId id="281" r:id="rId6"/>
    <p:sldId id="282" r:id="rId7"/>
    <p:sldId id="28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8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112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6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7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12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8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50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4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71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671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5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61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701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03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8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03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351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70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BEB7C6-7332-45CD-9A0F-E3C41ED1CE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10E12-D49E-4319-B5A0-60B0E2D2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MVVM Explained (Ionic)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180047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42FC52-0CF7-4907-965A-E13295F3A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1" y="876758"/>
            <a:ext cx="4102099" cy="338998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B7B71-94C8-42C9-88A5-D141A1CC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736599"/>
            <a:ext cx="2745042" cy="994029"/>
          </a:xfrm>
        </p:spPr>
        <p:txBody>
          <a:bodyPr anchor="b">
            <a:normAutofit/>
          </a:bodyPr>
          <a:lstStyle/>
          <a:p>
            <a:r>
              <a:rPr lang="en-US" sz="2100" dirty="0">
                <a:solidFill>
                  <a:srgbClr val="262626"/>
                </a:solidFill>
              </a:rPr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B523-D404-439C-9876-CD6B9CCA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70330"/>
            <a:ext cx="2745043" cy="2536571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rgbClr val="262626"/>
                </a:solidFill>
              </a:rPr>
              <a:t>A simple page with two UI elements : a Textbox and a Button, </a:t>
            </a:r>
          </a:p>
          <a:p>
            <a:pPr algn="ctr"/>
            <a:r>
              <a:rPr lang="en-US" sz="1200" dirty="0">
                <a:solidFill>
                  <a:srgbClr val="262626"/>
                </a:solidFill>
              </a:rPr>
              <a:t>When the button is clicked the value of the textbox is incremented every 500ms,</a:t>
            </a:r>
          </a:p>
          <a:p>
            <a:pPr algn="ctr"/>
            <a:r>
              <a:rPr lang="en-US" sz="1200" dirty="0">
                <a:solidFill>
                  <a:srgbClr val="262626"/>
                </a:solidFill>
              </a:rPr>
              <a:t>We may stop the counter any time we desire it,</a:t>
            </a:r>
          </a:p>
        </p:txBody>
      </p:sp>
    </p:spTree>
    <p:extLst>
      <p:ext uri="{BB962C8B-B14F-4D97-AF65-F5344CB8AC3E}">
        <p14:creationId xmlns:p14="http://schemas.microsoft.com/office/powerpoint/2010/main" val="274675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4DE6-C710-4029-9B0A-CC2C0DDF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1" y="641082"/>
            <a:ext cx="3007754" cy="414129"/>
          </a:xfrm>
        </p:spPr>
        <p:txBody>
          <a:bodyPr>
            <a:normAutofit fontScale="90000"/>
          </a:bodyPr>
          <a:lstStyle/>
          <a:p>
            <a:r>
              <a:rPr lang="en-US" dirty="0"/>
              <a:t>Old style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5D5C8-204E-4602-BDA0-42A55848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" y="1389530"/>
            <a:ext cx="3815255" cy="1767294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4B5AE2-8903-4D5E-A7DB-CA4E6F07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2715" y="9076"/>
            <a:ext cx="5262638" cy="5143500"/>
          </a:xfr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616BF75A-32A8-4B7B-AF6B-F52291F2CA31}"/>
              </a:ext>
            </a:extLst>
          </p:cNvPr>
          <p:cNvSpPr/>
          <p:nvPr/>
        </p:nvSpPr>
        <p:spPr>
          <a:xfrm rot="20900406">
            <a:off x="1900994" y="2370838"/>
            <a:ext cx="3041024" cy="145873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ABC082F-C7EF-4F27-9ACF-B47EAE5B0608}"/>
              </a:ext>
            </a:extLst>
          </p:cNvPr>
          <p:cNvSpPr/>
          <p:nvPr/>
        </p:nvSpPr>
        <p:spPr>
          <a:xfrm rot="20258421">
            <a:off x="3278768" y="2517521"/>
            <a:ext cx="1720078" cy="126611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Old style</a:t>
            </a:r>
            <a:endParaRPr lang="en" dirty="0"/>
          </a:p>
        </p:txBody>
      </p:sp>
      <p:sp>
        <p:nvSpPr>
          <p:cNvPr id="17" name="Shape 56">
            <a:extLst>
              <a:ext uri="{FF2B5EF4-FFF2-40B4-BE49-F238E27FC236}">
                <a16:creationId xmlns:a16="http://schemas.microsoft.com/office/drawing/2014/main" id="{3CCEE0B9-35A6-4888-9E0B-EB0D145DB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7550" y="3321178"/>
            <a:ext cx="7492050" cy="12325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/>
              <a:t>-NB : Dependencies are illustrated via arrows.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code behind initializes, references and modifies the view. </a:t>
            </a:r>
            <a:endParaRPr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7D303-8F61-420D-A441-4AAF5C556928}"/>
              </a:ext>
            </a:extLst>
          </p:cNvPr>
          <p:cNvSpPr/>
          <p:nvPr/>
        </p:nvSpPr>
        <p:spPr>
          <a:xfrm>
            <a:off x="4789572" y="1195036"/>
            <a:ext cx="2567709" cy="186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behind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790B2-013F-452C-8C5A-B4F83E6B5FFA}"/>
              </a:ext>
            </a:extLst>
          </p:cNvPr>
          <p:cNvSpPr/>
          <p:nvPr/>
        </p:nvSpPr>
        <p:spPr>
          <a:xfrm>
            <a:off x="1924782" y="1271787"/>
            <a:ext cx="1940923" cy="186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D40E1AA-5ED2-43C4-B984-8C883BAA2CB7}"/>
              </a:ext>
            </a:extLst>
          </p:cNvPr>
          <p:cNvSpPr/>
          <p:nvPr/>
        </p:nvSpPr>
        <p:spPr>
          <a:xfrm>
            <a:off x="3537257" y="2016426"/>
            <a:ext cx="1580764" cy="334228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4DE6-C710-4029-9B0A-CC2C0DDF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1" y="641082"/>
            <a:ext cx="3007754" cy="414129"/>
          </a:xfrm>
        </p:spPr>
        <p:txBody>
          <a:bodyPr>
            <a:normAutofit fontScale="90000"/>
          </a:bodyPr>
          <a:lstStyle/>
          <a:p>
            <a:r>
              <a:rPr lang="en-US" dirty="0"/>
              <a:t>MVVM style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941C6-A1DC-44BF-A1A1-3049414E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2" y="1589098"/>
            <a:ext cx="3988816" cy="1816824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B1651CE-6747-47AC-9259-F0E468EA0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7108" y="0"/>
            <a:ext cx="4736892" cy="5165608"/>
          </a:xfr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9666DAC-7413-4FF2-8EE1-5215D9C666D7}"/>
              </a:ext>
            </a:extLst>
          </p:cNvPr>
          <p:cNvSpPr/>
          <p:nvPr/>
        </p:nvSpPr>
        <p:spPr>
          <a:xfrm rot="20085461">
            <a:off x="1419877" y="2174267"/>
            <a:ext cx="3775422" cy="96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77A223-3EEA-473A-87F4-AD2B7333ACDB}"/>
              </a:ext>
            </a:extLst>
          </p:cNvPr>
          <p:cNvSpPr/>
          <p:nvPr/>
        </p:nvSpPr>
        <p:spPr>
          <a:xfrm rot="19432092">
            <a:off x="2650263" y="2294513"/>
            <a:ext cx="2674919" cy="84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MVVM style</a:t>
            </a:r>
            <a:endParaRPr lang="en" dirty="0"/>
          </a:p>
        </p:txBody>
      </p:sp>
      <p:sp>
        <p:nvSpPr>
          <p:cNvPr id="17" name="Shape 56">
            <a:extLst>
              <a:ext uri="{FF2B5EF4-FFF2-40B4-BE49-F238E27FC236}">
                <a16:creationId xmlns:a16="http://schemas.microsoft.com/office/drawing/2014/main" id="{3CCEE0B9-35A6-4888-9E0B-EB0D145DB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7550" y="3321178"/>
            <a:ext cx="7492050" cy="12325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/>
              <a:t>-NB : Dependencies are illustrated via arrows.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</a:t>
            </a:r>
            <a:r>
              <a:rPr lang="en-US" sz="1000" dirty="0" err="1"/>
              <a:t>ViewModel</a:t>
            </a:r>
            <a:r>
              <a:rPr lang="en-US" sz="1000" dirty="0"/>
              <a:t> is independent of the view.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-The View </a:t>
            </a:r>
            <a:r>
              <a:rPr lang="en-US" sz="1000" b="1" dirty="0"/>
              <a:t>binds</a:t>
            </a:r>
            <a:r>
              <a:rPr lang="en-US" sz="1000" dirty="0"/>
              <a:t> the UI elements to the </a:t>
            </a:r>
            <a:r>
              <a:rPr lang="en-US" sz="1000" dirty="0" err="1"/>
              <a:t>ViewModel</a:t>
            </a:r>
            <a:r>
              <a:rPr lang="en-US" sz="1000" dirty="0"/>
              <a:t> properties, bindings might be in one way mode or two way mode,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dirty="0"/>
              <a:t>-Advantages : We’re able to isolate the </a:t>
            </a:r>
            <a:r>
              <a:rPr lang="en-US" sz="1000" dirty="0" err="1"/>
              <a:t>ViewModel</a:t>
            </a:r>
            <a:r>
              <a:rPr lang="en-US" sz="1000" dirty="0"/>
              <a:t> and unit test it, The </a:t>
            </a:r>
            <a:r>
              <a:rPr lang="en-US" sz="1000" dirty="0" err="1"/>
              <a:t>ViewModel</a:t>
            </a:r>
            <a:r>
              <a:rPr lang="en-US" sz="1000" dirty="0"/>
              <a:t> might be consumed by one or multiple views,</a:t>
            </a:r>
            <a:endParaRPr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7D303-8F61-420D-A441-4AAF5C556928}"/>
              </a:ext>
            </a:extLst>
          </p:cNvPr>
          <p:cNvSpPr/>
          <p:nvPr/>
        </p:nvSpPr>
        <p:spPr>
          <a:xfrm>
            <a:off x="4789572" y="1195036"/>
            <a:ext cx="2567709" cy="186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790B2-013F-452C-8C5A-B4F83E6B5FFA}"/>
              </a:ext>
            </a:extLst>
          </p:cNvPr>
          <p:cNvSpPr/>
          <p:nvPr/>
        </p:nvSpPr>
        <p:spPr>
          <a:xfrm>
            <a:off x="1924782" y="1271787"/>
            <a:ext cx="1940923" cy="186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D40E1AA-5ED2-43C4-B984-8C883BAA2CB7}"/>
              </a:ext>
            </a:extLst>
          </p:cNvPr>
          <p:cNvSpPr/>
          <p:nvPr/>
        </p:nvSpPr>
        <p:spPr>
          <a:xfrm rot="10800000">
            <a:off x="3537257" y="2025089"/>
            <a:ext cx="1580764" cy="334228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9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3B8C-A77E-4B17-B755-9B6FC010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FFCA-BC4D-4296-AB86-76AA402E4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achieve ‘pure’ MVVM:</a:t>
            </a:r>
          </a:p>
          <a:p>
            <a:pPr lvl="1"/>
            <a:r>
              <a:rPr lang="en-GB" dirty="0"/>
              <a:t> The </a:t>
            </a:r>
            <a:r>
              <a:rPr lang="en-GB" dirty="0" err="1"/>
              <a:t>ViewModel</a:t>
            </a:r>
            <a:r>
              <a:rPr lang="en-GB" dirty="0"/>
              <a:t> should be in a separate class. For pedagogical purposes, these slides re-use the code behind of the view to emulate the behaviour of the </a:t>
            </a:r>
            <a:r>
              <a:rPr lang="en-GB" dirty="0" err="1"/>
              <a:t>ViewModel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 Web based technologies, separating the </a:t>
            </a:r>
            <a:r>
              <a:rPr lang="en-GB" dirty="0" err="1"/>
              <a:t>ViewModel</a:t>
            </a:r>
            <a:r>
              <a:rPr lang="en-GB" dirty="0"/>
              <a:t> from the Code Behind is generally not performed.</a:t>
            </a:r>
          </a:p>
          <a:p>
            <a:pPr lvl="1"/>
            <a:r>
              <a:rPr lang="en-GB" dirty="0"/>
              <a:t>Bindings allow the Code behind to be void of any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781</TotalTime>
  <Words>219</Words>
  <Application>Microsoft Office PowerPoint</Application>
  <PresentationFormat>On-screen Show (16:9)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MVVM Explained (Ionic)</vt:lpstr>
      <vt:lpstr>A simple example</vt:lpstr>
      <vt:lpstr>Old style </vt:lpstr>
      <vt:lpstr>Old style</vt:lpstr>
      <vt:lpstr>MVVM style </vt:lpstr>
      <vt:lpstr>MVVM style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Development</dc:title>
  <dc:creator>user</dc:creator>
  <cp:lastModifiedBy>user</cp:lastModifiedBy>
  <cp:revision>98</cp:revision>
  <dcterms:modified xsi:type="dcterms:W3CDTF">2017-11-21T08:01:35Z</dcterms:modified>
</cp:coreProperties>
</file>